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93" r:id="rId2"/>
    <p:sldMasterId id="2147483709" r:id="rId3"/>
    <p:sldMasterId id="2147483756" r:id="rId4"/>
    <p:sldMasterId id="2147483678" r:id="rId5"/>
    <p:sldMasterId id="2147483771" r:id="rId6"/>
    <p:sldMasterId id="2147483785" r:id="rId7"/>
    <p:sldMasterId id="2147483801" r:id="rId8"/>
  </p:sldMasterIdLst>
  <p:notesMasterIdLst>
    <p:notesMasterId r:id="rId33"/>
  </p:notesMasterIdLst>
  <p:handoutMasterIdLst>
    <p:handoutMasterId r:id="rId34"/>
  </p:handoutMasterIdLst>
  <p:sldIdLst>
    <p:sldId id="317" r:id="rId9"/>
    <p:sldId id="328" r:id="rId10"/>
    <p:sldId id="301" r:id="rId11"/>
    <p:sldId id="342" r:id="rId12"/>
    <p:sldId id="338" r:id="rId13"/>
    <p:sldId id="335" r:id="rId14"/>
    <p:sldId id="327" r:id="rId15"/>
    <p:sldId id="291" r:id="rId16"/>
    <p:sldId id="303" r:id="rId17"/>
    <p:sldId id="292" r:id="rId18"/>
    <p:sldId id="337" r:id="rId19"/>
    <p:sldId id="322" r:id="rId20"/>
    <p:sldId id="323" r:id="rId21"/>
    <p:sldId id="324" r:id="rId22"/>
    <p:sldId id="330" r:id="rId23"/>
    <p:sldId id="325" r:id="rId24"/>
    <p:sldId id="339" r:id="rId25"/>
    <p:sldId id="340" r:id="rId26"/>
    <p:sldId id="341" r:id="rId27"/>
    <p:sldId id="332" r:id="rId28"/>
    <p:sldId id="326" r:id="rId29"/>
    <p:sldId id="307" r:id="rId30"/>
    <p:sldId id="343" r:id="rId31"/>
    <p:sldId id="306" r:id="rId32"/>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eumeyer, Lois" initials="NL" lastIdx="1" clrIdx="0">
    <p:extLst>
      <p:ext uri="{19B8F6BF-5375-455C-9EA6-DF929625EA0E}">
        <p15:presenceInfo xmlns:p15="http://schemas.microsoft.com/office/powerpoint/2012/main" userId="S-1-5-21-424224527-328161685-9522986-206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CAC"/>
    <a:srgbClr val="4472C4"/>
    <a:srgbClr val="EA0C0C"/>
    <a:srgbClr val="69447B"/>
    <a:srgbClr val="A8301C"/>
    <a:srgbClr val="44546A"/>
    <a:srgbClr val="3C6EBE"/>
    <a:srgbClr val="548235"/>
    <a:srgbClr val="DA3E26"/>
    <a:srgbClr val="2038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27" autoAdjust="0"/>
    <p:restoredTop sz="86397" autoAdjust="0"/>
  </p:normalViewPr>
  <p:slideViewPr>
    <p:cSldViewPr snapToGrid="0">
      <p:cViewPr varScale="1">
        <p:scale>
          <a:sx n="77" d="100"/>
          <a:sy n="77" d="100"/>
        </p:scale>
        <p:origin x="156" y="8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390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F446C43-EB82-4138-A36F-B1DC16D91118}"/>
              </a:ext>
            </a:extLst>
          </p:cNvPr>
          <p:cNvSpPr>
            <a:spLocks noGrp="1"/>
          </p:cNvSpPr>
          <p:nvPr>
            <p:ph type="hdr" sz="quarter"/>
          </p:nvPr>
        </p:nvSpPr>
        <p:spPr>
          <a:xfrm>
            <a:off x="1" y="1"/>
            <a:ext cx="3037735" cy="463064"/>
          </a:xfrm>
          <a:prstGeom prst="rect">
            <a:avLst/>
          </a:prstGeom>
        </p:spPr>
        <p:txBody>
          <a:bodyPr vert="horz" lIns="90431" tIns="45216" rIns="90431" bIns="45216" rtlCol="0"/>
          <a:lstStyle>
            <a:lvl1pPr algn="l">
              <a:defRPr sz="1200"/>
            </a:lvl1pPr>
          </a:lstStyle>
          <a:p>
            <a:endParaRPr lang="en-US" dirty="0"/>
          </a:p>
        </p:txBody>
      </p:sp>
      <p:sp>
        <p:nvSpPr>
          <p:cNvPr id="3" name="Date Placeholder 2">
            <a:extLst>
              <a:ext uri="{FF2B5EF4-FFF2-40B4-BE49-F238E27FC236}">
                <a16:creationId xmlns:a16="http://schemas.microsoft.com/office/drawing/2014/main" id="{D24665CA-B3F0-4534-B5F8-9DBDCA15008A}"/>
              </a:ext>
            </a:extLst>
          </p:cNvPr>
          <p:cNvSpPr>
            <a:spLocks noGrp="1"/>
          </p:cNvSpPr>
          <p:nvPr>
            <p:ph type="dt" sz="quarter" idx="1"/>
          </p:nvPr>
        </p:nvSpPr>
        <p:spPr>
          <a:xfrm>
            <a:off x="3971082" y="1"/>
            <a:ext cx="3037735" cy="463064"/>
          </a:xfrm>
          <a:prstGeom prst="rect">
            <a:avLst/>
          </a:prstGeom>
        </p:spPr>
        <p:txBody>
          <a:bodyPr vert="horz" lIns="90431" tIns="45216" rIns="90431" bIns="45216" rtlCol="0"/>
          <a:lstStyle>
            <a:lvl1pPr algn="r">
              <a:defRPr sz="1200"/>
            </a:lvl1pPr>
          </a:lstStyle>
          <a:p>
            <a:fld id="{323F4C54-0F0E-468E-A587-E4ABF93476D6}" type="datetimeFigureOut">
              <a:rPr lang="en-US" smtClean="0"/>
              <a:t>10/6/2020</a:t>
            </a:fld>
            <a:endParaRPr lang="en-US" dirty="0"/>
          </a:p>
        </p:txBody>
      </p:sp>
      <p:sp>
        <p:nvSpPr>
          <p:cNvPr id="4" name="Footer Placeholder 3">
            <a:extLst>
              <a:ext uri="{FF2B5EF4-FFF2-40B4-BE49-F238E27FC236}">
                <a16:creationId xmlns:a16="http://schemas.microsoft.com/office/drawing/2014/main" id="{E80DFBD6-4D42-4CF5-9B5E-1C6B80EEC23F}"/>
              </a:ext>
            </a:extLst>
          </p:cNvPr>
          <p:cNvSpPr>
            <a:spLocks noGrp="1"/>
          </p:cNvSpPr>
          <p:nvPr>
            <p:ph type="ftr" sz="quarter" idx="2"/>
          </p:nvPr>
        </p:nvSpPr>
        <p:spPr>
          <a:xfrm>
            <a:off x="1" y="8773012"/>
            <a:ext cx="3037735" cy="463064"/>
          </a:xfrm>
          <a:prstGeom prst="rect">
            <a:avLst/>
          </a:prstGeom>
        </p:spPr>
        <p:txBody>
          <a:bodyPr vert="horz" lIns="90431" tIns="45216" rIns="90431" bIns="45216"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4877505-009B-4C18-A95F-A36AD9935B7D}"/>
              </a:ext>
            </a:extLst>
          </p:cNvPr>
          <p:cNvSpPr>
            <a:spLocks noGrp="1"/>
          </p:cNvSpPr>
          <p:nvPr>
            <p:ph type="sldNum" sz="quarter" idx="3"/>
          </p:nvPr>
        </p:nvSpPr>
        <p:spPr>
          <a:xfrm>
            <a:off x="3971082" y="8773012"/>
            <a:ext cx="3037735" cy="463064"/>
          </a:xfrm>
          <a:prstGeom prst="rect">
            <a:avLst/>
          </a:prstGeom>
        </p:spPr>
        <p:txBody>
          <a:bodyPr vert="horz" lIns="90431" tIns="45216" rIns="90431" bIns="45216" rtlCol="0" anchor="b"/>
          <a:lstStyle>
            <a:lvl1pPr algn="r">
              <a:defRPr sz="1200"/>
            </a:lvl1pPr>
          </a:lstStyle>
          <a:p>
            <a:fld id="{A2EC64BA-82CB-48FF-9E84-F39A9DD753C9}" type="slidenum">
              <a:rPr lang="en-US" smtClean="0"/>
              <a:t>‹#›</a:t>
            </a:fld>
            <a:endParaRPr lang="en-US" dirty="0"/>
          </a:p>
        </p:txBody>
      </p:sp>
    </p:spTree>
    <p:extLst>
      <p:ext uri="{BB962C8B-B14F-4D97-AF65-F5344CB8AC3E}">
        <p14:creationId xmlns:p14="http://schemas.microsoft.com/office/powerpoint/2010/main" val="22112909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3408"/>
          </a:xfrm>
          <a:prstGeom prst="rect">
            <a:avLst/>
          </a:prstGeom>
        </p:spPr>
        <p:txBody>
          <a:bodyPr vert="horz" lIns="92295" tIns="46147" rIns="92295" bIns="46147" rtlCol="0"/>
          <a:lstStyle>
            <a:lvl1pPr algn="l">
              <a:defRPr sz="1200"/>
            </a:lvl1pPr>
          </a:lstStyle>
          <a:p>
            <a:endParaRPr lang="en-US" dirty="0"/>
          </a:p>
        </p:txBody>
      </p:sp>
      <p:sp>
        <p:nvSpPr>
          <p:cNvPr id="3" name="Date Placeholder 2"/>
          <p:cNvSpPr>
            <a:spLocks noGrp="1"/>
          </p:cNvSpPr>
          <p:nvPr>
            <p:ph type="dt" idx="1"/>
          </p:nvPr>
        </p:nvSpPr>
        <p:spPr>
          <a:xfrm>
            <a:off x="3970940" y="1"/>
            <a:ext cx="3037840" cy="463408"/>
          </a:xfrm>
          <a:prstGeom prst="rect">
            <a:avLst/>
          </a:prstGeom>
        </p:spPr>
        <p:txBody>
          <a:bodyPr vert="horz" lIns="92295" tIns="46147" rIns="92295" bIns="46147" rtlCol="0"/>
          <a:lstStyle>
            <a:lvl1pPr algn="r">
              <a:defRPr sz="1200"/>
            </a:lvl1pPr>
          </a:lstStyle>
          <a:p>
            <a:fld id="{45B9141D-177B-4807-A9D2-94CF7C562477}" type="datetimeFigureOut">
              <a:rPr lang="en-US" smtClean="0"/>
              <a:t>10/6/2020</a:t>
            </a:fld>
            <a:endParaRPr lang="en-US" dirty="0"/>
          </a:p>
        </p:txBody>
      </p:sp>
      <p:sp>
        <p:nvSpPr>
          <p:cNvPr id="4" name="Slide Image Placeholder 3"/>
          <p:cNvSpPr>
            <a:spLocks noGrp="1" noRot="1" noChangeAspect="1"/>
          </p:cNvSpPr>
          <p:nvPr>
            <p:ph type="sldImg" idx="2"/>
          </p:nvPr>
        </p:nvSpPr>
        <p:spPr>
          <a:xfrm>
            <a:off x="735013" y="1154113"/>
            <a:ext cx="5540375" cy="3116262"/>
          </a:xfrm>
          <a:prstGeom prst="rect">
            <a:avLst/>
          </a:prstGeom>
          <a:noFill/>
          <a:ln w="12700">
            <a:solidFill>
              <a:prstClr val="black"/>
            </a:solidFill>
          </a:ln>
        </p:spPr>
        <p:txBody>
          <a:bodyPr vert="horz" lIns="92295" tIns="46147" rIns="92295" bIns="46147" rtlCol="0" anchor="ctr"/>
          <a:lstStyle/>
          <a:p>
            <a:endParaRPr lang="en-US" dirty="0"/>
          </a:p>
        </p:txBody>
      </p:sp>
      <p:sp>
        <p:nvSpPr>
          <p:cNvPr id="5" name="Notes Placeholder 4"/>
          <p:cNvSpPr>
            <a:spLocks noGrp="1"/>
          </p:cNvSpPr>
          <p:nvPr>
            <p:ph type="body" sz="quarter" idx="3"/>
          </p:nvPr>
        </p:nvSpPr>
        <p:spPr>
          <a:xfrm>
            <a:off x="701040" y="4444861"/>
            <a:ext cx="5608320" cy="3636704"/>
          </a:xfrm>
          <a:prstGeom prst="rect">
            <a:avLst/>
          </a:prstGeom>
        </p:spPr>
        <p:txBody>
          <a:bodyPr vert="horz" lIns="92295" tIns="46147" rIns="92295" bIns="4614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71"/>
            <a:ext cx="3037840" cy="463407"/>
          </a:xfrm>
          <a:prstGeom prst="rect">
            <a:avLst/>
          </a:prstGeom>
        </p:spPr>
        <p:txBody>
          <a:bodyPr vert="horz" lIns="92295" tIns="46147" rIns="92295" bIns="4614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0" y="8772671"/>
            <a:ext cx="3037840" cy="463407"/>
          </a:xfrm>
          <a:prstGeom prst="rect">
            <a:avLst/>
          </a:prstGeom>
        </p:spPr>
        <p:txBody>
          <a:bodyPr vert="horz" lIns="92295" tIns="46147" rIns="92295" bIns="46147" rtlCol="0" anchor="b"/>
          <a:lstStyle>
            <a:lvl1pPr algn="r">
              <a:defRPr sz="1200"/>
            </a:lvl1pPr>
          </a:lstStyle>
          <a:p>
            <a:fld id="{41C19E84-432F-4B13-8A59-CF116900378E}" type="slidenum">
              <a:rPr lang="en-US" smtClean="0"/>
              <a:t>‹#›</a:t>
            </a:fld>
            <a:endParaRPr lang="en-US" dirty="0"/>
          </a:p>
        </p:txBody>
      </p:sp>
    </p:spTree>
    <p:extLst>
      <p:ext uri="{BB962C8B-B14F-4D97-AF65-F5344CB8AC3E}">
        <p14:creationId xmlns:p14="http://schemas.microsoft.com/office/powerpoint/2010/main" val="535326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19E84-432F-4B13-8A59-CF116900378E}" type="slidenum">
              <a:rPr lang="en-US" smtClean="0"/>
              <a:t>1</a:t>
            </a:fld>
            <a:endParaRPr lang="en-US" dirty="0"/>
          </a:p>
        </p:txBody>
      </p:sp>
    </p:spTree>
    <p:extLst>
      <p:ext uri="{BB962C8B-B14F-4D97-AF65-F5344CB8AC3E}">
        <p14:creationId xmlns:p14="http://schemas.microsoft.com/office/powerpoint/2010/main" val="1067874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10</a:t>
            </a:fld>
            <a:endParaRPr lang="en-US" dirty="0"/>
          </a:p>
        </p:txBody>
      </p:sp>
    </p:spTree>
    <p:extLst>
      <p:ext uri="{BB962C8B-B14F-4D97-AF65-F5344CB8AC3E}">
        <p14:creationId xmlns:p14="http://schemas.microsoft.com/office/powerpoint/2010/main" val="3889762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19E84-432F-4B13-8A59-CF116900378E}" type="slidenum">
              <a:rPr lang="en-US" smtClean="0"/>
              <a:t>11</a:t>
            </a:fld>
            <a:endParaRPr lang="en-US" dirty="0"/>
          </a:p>
        </p:txBody>
      </p:sp>
    </p:spTree>
    <p:extLst>
      <p:ext uri="{BB962C8B-B14F-4D97-AF65-F5344CB8AC3E}">
        <p14:creationId xmlns:p14="http://schemas.microsoft.com/office/powerpoint/2010/main" val="2650329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b="1" kern="1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 name="Slide Number Placeholder 3"/>
          <p:cNvSpPr>
            <a:spLocks noGrp="1"/>
          </p:cNvSpPr>
          <p:nvPr>
            <p:ph type="sldNum" sz="quarter" idx="5"/>
          </p:nvPr>
        </p:nvSpPr>
        <p:spPr/>
        <p:txBody>
          <a:bodyPr/>
          <a:lstStyle/>
          <a:p>
            <a:fld id="{41C19E84-432F-4B13-8A59-CF116900378E}" type="slidenum">
              <a:rPr lang="en-US" smtClean="0"/>
              <a:t>12</a:t>
            </a:fld>
            <a:endParaRPr lang="en-US" dirty="0"/>
          </a:p>
        </p:txBody>
      </p:sp>
    </p:spTree>
    <p:extLst>
      <p:ext uri="{BB962C8B-B14F-4D97-AF65-F5344CB8AC3E}">
        <p14:creationId xmlns:p14="http://schemas.microsoft.com/office/powerpoint/2010/main" val="1964800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13</a:t>
            </a:fld>
            <a:endParaRPr lang="en-US" dirty="0"/>
          </a:p>
        </p:txBody>
      </p:sp>
    </p:spTree>
    <p:extLst>
      <p:ext uri="{BB962C8B-B14F-4D97-AF65-F5344CB8AC3E}">
        <p14:creationId xmlns:p14="http://schemas.microsoft.com/office/powerpoint/2010/main" val="1123900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19E84-432F-4B13-8A59-CF116900378E}" type="slidenum">
              <a:rPr lang="en-US" smtClean="0"/>
              <a:t>14</a:t>
            </a:fld>
            <a:endParaRPr lang="en-US" dirty="0"/>
          </a:p>
        </p:txBody>
      </p:sp>
    </p:spTree>
    <p:extLst>
      <p:ext uri="{BB962C8B-B14F-4D97-AF65-F5344CB8AC3E}">
        <p14:creationId xmlns:p14="http://schemas.microsoft.com/office/powerpoint/2010/main" val="707434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19E84-432F-4B13-8A59-CF116900378E}" type="slidenum">
              <a:rPr lang="en-US" smtClean="0"/>
              <a:t>15</a:t>
            </a:fld>
            <a:endParaRPr lang="en-US" dirty="0"/>
          </a:p>
        </p:txBody>
      </p:sp>
    </p:spTree>
    <p:extLst>
      <p:ext uri="{BB962C8B-B14F-4D97-AF65-F5344CB8AC3E}">
        <p14:creationId xmlns:p14="http://schemas.microsoft.com/office/powerpoint/2010/main" val="167414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19E84-432F-4B13-8A59-CF116900378E}" type="slidenum">
              <a:rPr lang="en-US" smtClean="0"/>
              <a:t>16</a:t>
            </a:fld>
            <a:endParaRPr lang="en-US" dirty="0"/>
          </a:p>
        </p:txBody>
      </p:sp>
    </p:spTree>
    <p:extLst>
      <p:ext uri="{BB962C8B-B14F-4D97-AF65-F5344CB8AC3E}">
        <p14:creationId xmlns:p14="http://schemas.microsoft.com/office/powerpoint/2010/main" val="2647510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19E84-432F-4B13-8A59-CF116900378E}" type="slidenum">
              <a:rPr lang="en-US" smtClean="0"/>
              <a:t>17</a:t>
            </a:fld>
            <a:endParaRPr lang="en-US" dirty="0"/>
          </a:p>
        </p:txBody>
      </p:sp>
    </p:spTree>
    <p:extLst>
      <p:ext uri="{BB962C8B-B14F-4D97-AF65-F5344CB8AC3E}">
        <p14:creationId xmlns:p14="http://schemas.microsoft.com/office/powerpoint/2010/main" val="30773513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19E84-432F-4B13-8A59-CF116900378E}" type="slidenum">
              <a:rPr lang="en-US" smtClean="0"/>
              <a:t>18</a:t>
            </a:fld>
            <a:endParaRPr lang="en-US" dirty="0"/>
          </a:p>
        </p:txBody>
      </p:sp>
    </p:spTree>
    <p:extLst>
      <p:ext uri="{BB962C8B-B14F-4D97-AF65-F5344CB8AC3E}">
        <p14:creationId xmlns:p14="http://schemas.microsoft.com/office/powerpoint/2010/main" val="31967075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19E84-432F-4B13-8A59-CF116900378E}" type="slidenum">
              <a:rPr lang="en-US" smtClean="0"/>
              <a:t>19</a:t>
            </a:fld>
            <a:endParaRPr lang="en-US" dirty="0"/>
          </a:p>
        </p:txBody>
      </p:sp>
    </p:spTree>
    <p:extLst>
      <p:ext uri="{BB962C8B-B14F-4D97-AF65-F5344CB8AC3E}">
        <p14:creationId xmlns:p14="http://schemas.microsoft.com/office/powerpoint/2010/main" val="1818843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2</a:t>
            </a:fld>
            <a:endParaRPr lang="en-US" dirty="0"/>
          </a:p>
        </p:txBody>
      </p:sp>
    </p:spTree>
    <p:extLst>
      <p:ext uri="{BB962C8B-B14F-4D97-AF65-F5344CB8AC3E}">
        <p14:creationId xmlns:p14="http://schemas.microsoft.com/office/powerpoint/2010/main" val="18392265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19E84-432F-4B13-8A59-CF116900378E}" type="slidenum">
              <a:rPr lang="en-US" smtClean="0"/>
              <a:t>20</a:t>
            </a:fld>
            <a:endParaRPr lang="en-US" dirty="0"/>
          </a:p>
        </p:txBody>
      </p:sp>
    </p:spTree>
    <p:extLst>
      <p:ext uri="{BB962C8B-B14F-4D97-AF65-F5344CB8AC3E}">
        <p14:creationId xmlns:p14="http://schemas.microsoft.com/office/powerpoint/2010/main" val="272332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19E84-432F-4B13-8A59-CF116900378E}" type="slidenum">
              <a:rPr lang="en-US" smtClean="0"/>
              <a:t>21</a:t>
            </a:fld>
            <a:endParaRPr lang="en-US" dirty="0"/>
          </a:p>
        </p:txBody>
      </p:sp>
    </p:spTree>
    <p:extLst>
      <p:ext uri="{BB962C8B-B14F-4D97-AF65-F5344CB8AC3E}">
        <p14:creationId xmlns:p14="http://schemas.microsoft.com/office/powerpoint/2010/main" val="3960385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19E84-432F-4B13-8A59-CF116900378E}" type="slidenum">
              <a:rPr lang="en-US" smtClean="0"/>
              <a:t>22</a:t>
            </a:fld>
            <a:endParaRPr lang="en-US" dirty="0"/>
          </a:p>
        </p:txBody>
      </p:sp>
    </p:spTree>
    <p:extLst>
      <p:ext uri="{BB962C8B-B14F-4D97-AF65-F5344CB8AC3E}">
        <p14:creationId xmlns:p14="http://schemas.microsoft.com/office/powerpoint/2010/main" val="3036189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23</a:t>
            </a:fld>
            <a:endParaRPr lang="en-US"/>
          </a:p>
        </p:txBody>
      </p:sp>
    </p:spTree>
    <p:extLst>
      <p:ext uri="{BB962C8B-B14F-4D97-AF65-F5344CB8AC3E}">
        <p14:creationId xmlns:p14="http://schemas.microsoft.com/office/powerpoint/2010/main" val="18718395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19E84-432F-4B13-8A59-CF116900378E}" type="slidenum">
              <a:rPr lang="en-US" smtClean="0"/>
              <a:t>24</a:t>
            </a:fld>
            <a:endParaRPr lang="en-US" dirty="0"/>
          </a:p>
        </p:txBody>
      </p:sp>
    </p:spTree>
    <p:extLst>
      <p:ext uri="{BB962C8B-B14F-4D97-AF65-F5344CB8AC3E}">
        <p14:creationId xmlns:p14="http://schemas.microsoft.com/office/powerpoint/2010/main" val="1811225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57D91-2730-46C4-A242-8C7B8F89F705}" type="slidenum">
              <a:rPr lang="en-US" smtClean="0"/>
              <a:t>3</a:t>
            </a:fld>
            <a:endParaRPr lang="en-US" dirty="0"/>
          </a:p>
        </p:txBody>
      </p:sp>
    </p:spTree>
    <p:extLst>
      <p:ext uri="{BB962C8B-B14F-4D97-AF65-F5344CB8AC3E}">
        <p14:creationId xmlns:p14="http://schemas.microsoft.com/office/powerpoint/2010/main" val="1726004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4</a:t>
            </a:fld>
            <a:endParaRPr lang="en-US" dirty="0"/>
          </a:p>
        </p:txBody>
      </p:sp>
    </p:spTree>
    <p:extLst>
      <p:ext uri="{BB962C8B-B14F-4D97-AF65-F5344CB8AC3E}">
        <p14:creationId xmlns:p14="http://schemas.microsoft.com/office/powerpoint/2010/main" val="2153971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5</a:t>
            </a:fld>
            <a:endParaRPr lang="en-US" dirty="0"/>
          </a:p>
        </p:txBody>
      </p:sp>
    </p:spTree>
    <p:extLst>
      <p:ext uri="{BB962C8B-B14F-4D97-AF65-F5344CB8AC3E}">
        <p14:creationId xmlns:p14="http://schemas.microsoft.com/office/powerpoint/2010/main" val="3524459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6</a:t>
            </a:fld>
            <a:endParaRPr lang="en-US" dirty="0"/>
          </a:p>
        </p:txBody>
      </p:sp>
    </p:spTree>
    <p:extLst>
      <p:ext uri="{BB962C8B-B14F-4D97-AF65-F5344CB8AC3E}">
        <p14:creationId xmlns:p14="http://schemas.microsoft.com/office/powerpoint/2010/main" val="1142443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7</a:t>
            </a:fld>
            <a:endParaRPr lang="en-US" dirty="0"/>
          </a:p>
        </p:txBody>
      </p:sp>
    </p:spTree>
    <p:extLst>
      <p:ext uri="{BB962C8B-B14F-4D97-AF65-F5344CB8AC3E}">
        <p14:creationId xmlns:p14="http://schemas.microsoft.com/office/powerpoint/2010/main" val="1865227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19E84-432F-4B13-8A59-CF116900378E}" type="slidenum">
              <a:rPr lang="en-US" smtClean="0"/>
              <a:t>8</a:t>
            </a:fld>
            <a:endParaRPr lang="en-US" dirty="0"/>
          </a:p>
        </p:txBody>
      </p:sp>
    </p:spTree>
    <p:extLst>
      <p:ext uri="{BB962C8B-B14F-4D97-AF65-F5344CB8AC3E}">
        <p14:creationId xmlns:p14="http://schemas.microsoft.com/office/powerpoint/2010/main" val="967720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19E84-432F-4B13-8A59-CF116900378E}" type="slidenum">
              <a:rPr lang="en-US" smtClean="0"/>
              <a:t>9</a:t>
            </a:fld>
            <a:endParaRPr lang="en-US" dirty="0"/>
          </a:p>
        </p:txBody>
      </p:sp>
    </p:spTree>
    <p:extLst>
      <p:ext uri="{BB962C8B-B14F-4D97-AF65-F5344CB8AC3E}">
        <p14:creationId xmlns:p14="http://schemas.microsoft.com/office/powerpoint/2010/main" val="26277141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7.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EA Opener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7434"/>
            <a:ext cx="9144000" cy="1455651"/>
          </a:xfrm>
          <a:prstGeom prst="rect">
            <a:avLst/>
          </a:prstGeom>
          <a:solidFill>
            <a:schemeClr val="bg1">
              <a:lumMod val="95000"/>
            </a:schemeClr>
          </a:solidFill>
        </p:spPr>
        <p:txBody>
          <a:bodyPr anchor="ctr">
            <a:normAutofit/>
          </a:bodyPr>
          <a:lstStyle>
            <a:lvl1pPr algn="ctr">
              <a:lnSpc>
                <a:spcPct val="90000"/>
              </a:lnSpc>
              <a:defRPr sz="5600" b="1">
                <a:solidFill>
                  <a:srgbClr val="3C6EBE"/>
                </a:solidFill>
                <a:latin typeface="+mn-lt"/>
              </a:defRPr>
            </a:lvl1pPr>
          </a:lstStyle>
          <a:p>
            <a:r>
              <a:rPr lang="en-US" dirty="0"/>
              <a:t>Edit Master title</a:t>
            </a:r>
          </a:p>
        </p:txBody>
      </p:sp>
      <p:sp>
        <p:nvSpPr>
          <p:cNvPr id="3" name="Subtitle 2"/>
          <p:cNvSpPr>
            <a:spLocks noGrp="1"/>
          </p:cNvSpPr>
          <p:nvPr>
            <p:ph type="subTitle" idx="1" hasCustomPrompt="1"/>
          </p:nvPr>
        </p:nvSpPr>
        <p:spPr>
          <a:xfrm>
            <a:off x="1524000" y="4315096"/>
            <a:ext cx="9144000" cy="851564"/>
          </a:xfrm>
          <a:prstGeom prst="rect">
            <a:avLst/>
          </a:prstGeom>
          <a:solidFill>
            <a:schemeClr val="bg1">
              <a:lumMod val="95000"/>
            </a:schemeClr>
          </a:solidFill>
        </p:spPr>
        <p:txBody>
          <a:bodyPr anchor="t"/>
          <a:lstStyle>
            <a:lvl1pPr marL="0" indent="0" algn="ctr">
              <a:lnSpc>
                <a:spcPct val="90000"/>
              </a:lnSpc>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MASTER SUBTITLE</a:t>
            </a:r>
          </a:p>
        </p:txBody>
      </p:sp>
      <p:sp>
        <p:nvSpPr>
          <p:cNvPr id="4" name="Date Placeholder 3"/>
          <p:cNvSpPr>
            <a:spLocks noGrp="1"/>
          </p:cNvSpPr>
          <p:nvPr>
            <p:ph type="dt" sz="half" idx="10"/>
          </p:nvPr>
        </p:nvSpPr>
        <p:spPr>
          <a:xfrm>
            <a:off x="838200" y="6562725"/>
            <a:ext cx="2743200" cy="158750"/>
          </a:xfrm>
        </p:spPr>
        <p:txBody>
          <a:bodyPr/>
          <a:lstStyle>
            <a:lvl1pPr>
              <a:defRPr>
                <a:solidFill>
                  <a:schemeClr val="bg1"/>
                </a:solidFill>
              </a:defRPr>
            </a:lvl1pPr>
          </a:lstStyle>
          <a:p>
            <a:fld id="{EE7050EE-6E2A-4A9E-8BB9-AC854BD910C3}" type="datetime1">
              <a:rPr lang="en-US" smtClean="0"/>
              <a:t>10/6/2020</a:t>
            </a:fld>
            <a:endParaRPr lang="en-US" dirty="0"/>
          </a:p>
        </p:txBody>
      </p:sp>
      <p:sp>
        <p:nvSpPr>
          <p:cNvPr id="5" name="Footer Placeholder 4"/>
          <p:cNvSpPr>
            <a:spLocks noGrp="1"/>
          </p:cNvSpPr>
          <p:nvPr>
            <p:ph type="ftr" sz="quarter" idx="11"/>
          </p:nvPr>
        </p:nvSpPr>
        <p:spPr>
          <a:xfrm>
            <a:off x="4038600" y="6562725"/>
            <a:ext cx="4114800" cy="158750"/>
          </a:xfrm>
        </p:spPr>
        <p:txBody>
          <a:bodyPr/>
          <a:lstStyle>
            <a:lvl1pPr>
              <a:defRPr>
                <a:solidFill>
                  <a:schemeClr val="bg1"/>
                </a:solidFill>
              </a:defRPr>
            </a:lvl1pPr>
          </a:lstStyle>
          <a:p>
            <a:r>
              <a:rPr lang="en-US" dirty="0"/>
              <a:t>Texas Education Agency             2018-2019 School Year </a:t>
            </a:r>
          </a:p>
        </p:txBody>
      </p:sp>
      <p:sp>
        <p:nvSpPr>
          <p:cNvPr id="6" name="Slide Number Placeholder 5"/>
          <p:cNvSpPr>
            <a:spLocks noGrp="1"/>
          </p:cNvSpPr>
          <p:nvPr>
            <p:ph type="sldNum" sz="quarter" idx="12"/>
          </p:nvPr>
        </p:nvSpPr>
        <p:spPr>
          <a:xfrm>
            <a:off x="8610600" y="6562725"/>
            <a:ext cx="2743200" cy="158750"/>
          </a:xfrm>
        </p:spPr>
        <p:txBody>
          <a:bodyPr/>
          <a:lstStyle>
            <a:lvl1pPr>
              <a:defRPr>
                <a:solidFill>
                  <a:schemeClr val="bg1"/>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30613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F306D195-BB74-47D5-86AE-D2ADF117BF72}" type="datetime1">
              <a:rPr lang="en-US" smtClean="0"/>
              <a:t>10/6/2020</a:t>
            </a:fld>
            <a:endParaRPr lang="en-US" dirty="0"/>
          </a:p>
        </p:txBody>
      </p:sp>
      <p:sp>
        <p:nvSpPr>
          <p:cNvPr id="5" name="Footer Placeholder 4"/>
          <p:cNvSpPr>
            <a:spLocks noGrp="1"/>
          </p:cNvSpPr>
          <p:nvPr>
            <p:ph type="ftr" sz="quarter" idx="11"/>
          </p:nvPr>
        </p:nvSpPr>
        <p:spPr/>
        <p:txBody>
          <a:bodyPr/>
          <a:lstStyle/>
          <a:p>
            <a:r>
              <a:rPr lang="en-US" dirty="0"/>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2955748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009367" cy="710206"/>
          </a:xfrm>
        </p:spPr>
        <p:txBody>
          <a:bodyPr/>
          <a:lstStyle/>
          <a:p>
            <a:r>
              <a:rPr lang="en-US" dirty="0"/>
              <a:t>Click to edit Master title style</a:t>
            </a:r>
          </a:p>
        </p:txBody>
      </p:sp>
      <p:sp>
        <p:nvSpPr>
          <p:cNvPr id="5" name="Date Placeholder 4"/>
          <p:cNvSpPr>
            <a:spLocks noGrp="1"/>
          </p:cNvSpPr>
          <p:nvPr>
            <p:ph type="dt" sz="half" idx="10"/>
          </p:nvPr>
        </p:nvSpPr>
        <p:spPr/>
        <p:txBody>
          <a:bodyPr/>
          <a:lstStyle/>
          <a:p>
            <a:fld id="{23346082-5627-42FE-B9BC-296C951F3645}" type="datetime1">
              <a:rPr lang="en-US" smtClean="0"/>
              <a:t>10/6/2020</a:t>
            </a:fld>
            <a:endParaRPr lang="en-US" dirty="0"/>
          </a:p>
        </p:txBody>
      </p:sp>
      <p:sp>
        <p:nvSpPr>
          <p:cNvPr id="6" name="Footer Placeholder 5"/>
          <p:cNvSpPr>
            <a:spLocks noGrp="1"/>
          </p:cNvSpPr>
          <p:nvPr>
            <p:ph type="ftr" sz="quarter" idx="11"/>
          </p:nvPr>
        </p:nvSpPr>
        <p:spPr/>
        <p:txBody>
          <a:bodyPr/>
          <a:lstStyle/>
          <a:p>
            <a:r>
              <a:rPr lang="en-US" dirty="0"/>
              <a:t>Texas Education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dirty="0"/>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baseline="0">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34486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4E7DD2AF-8BB8-4CED-8ED9-36A431BD3B97}" type="datetime1">
              <a:rPr lang="en-US" smtClean="0"/>
              <a:t>10/6/2020</a:t>
            </a:fld>
            <a:endParaRPr lang="en-US" dirty="0"/>
          </a:p>
        </p:txBody>
      </p:sp>
      <p:sp>
        <p:nvSpPr>
          <p:cNvPr id="5" name="Footer Placeholder 4"/>
          <p:cNvSpPr>
            <a:spLocks noGrp="1"/>
          </p:cNvSpPr>
          <p:nvPr>
            <p:ph type="ftr" sz="quarter" idx="11"/>
          </p:nvPr>
        </p:nvSpPr>
        <p:spPr/>
        <p:txBody>
          <a:bodyPr/>
          <a:lstStyle/>
          <a:p>
            <a:r>
              <a:rPr lang="en-US" dirty="0"/>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73714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9A74A4C3-DE75-432E-9E7F-5EBC7FD676E2}" type="datetime1">
              <a:rPr lang="en-US" smtClean="0"/>
              <a:t>10/6/2020</a:t>
            </a:fld>
            <a:endParaRPr lang="en-US" dirty="0"/>
          </a:p>
        </p:txBody>
      </p:sp>
      <p:sp>
        <p:nvSpPr>
          <p:cNvPr id="8" name="Footer Placeholder 7"/>
          <p:cNvSpPr>
            <a:spLocks noGrp="1"/>
          </p:cNvSpPr>
          <p:nvPr>
            <p:ph type="ftr" sz="quarter" idx="11"/>
          </p:nvPr>
        </p:nvSpPr>
        <p:spPr/>
        <p:txBody>
          <a:bodyPr/>
          <a:lstStyle/>
          <a:p>
            <a:r>
              <a:rPr lang="en-US" dirty="0"/>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0328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671672-B9E9-43DB-AD6B-A6C99028F8EC}" type="datetime1">
              <a:rPr lang="en-US" smtClean="0"/>
              <a:t>10/6/2020</a:t>
            </a:fld>
            <a:endParaRPr lang="en-US" dirty="0"/>
          </a:p>
        </p:txBody>
      </p:sp>
      <p:sp>
        <p:nvSpPr>
          <p:cNvPr id="4" name="Footer Placeholder 3"/>
          <p:cNvSpPr>
            <a:spLocks noGrp="1"/>
          </p:cNvSpPr>
          <p:nvPr>
            <p:ph type="ftr" sz="quarter" idx="11"/>
          </p:nvPr>
        </p:nvSpPr>
        <p:spPr/>
        <p:txBody>
          <a:bodyPr/>
          <a:lstStyle/>
          <a:p>
            <a:r>
              <a:rPr lang="en-US" dirty="0"/>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dirty="0"/>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Tree>
    <p:extLst>
      <p:ext uri="{BB962C8B-B14F-4D97-AF65-F5344CB8AC3E}">
        <p14:creationId xmlns:p14="http://schemas.microsoft.com/office/powerpoint/2010/main" val="844558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256BF82-51A7-47BA-8700-2117082F7D5F}" type="datetime1">
              <a:rPr lang="en-US" smtClean="0"/>
              <a:t>10/6/2020</a:t>
            </a:fld>
            <a:endParaRPr lang="en-US" dirty="0"/>
          </a:p>
        </p:txBody>
      </p:sp>
      <p:sp>
        <p:nvSpPr>
          <p:cNvPr id="4" name="Footer Placeholder 3"/>
          <p:cNvSpPr>
            <a:spLocks noGrp="1"/>
          </p:cNvSpPr>
          <p:nvPr>
            <p:ph type="ftr" sz="quarter" idx="11"/>
          </p:nvPr>
        </p:nvSpPr>
        <p:spPr/>
        <p:txBody>
          <a:bodyPr/>
          <a:lstStyle/>
          <a:p>
            <a:r>
              <a:rPr lang="en-US" dirty="0"/>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16722844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584DB3-9D93-4394-81B6-8DF10038E742}" type="datetime1">
              <a:rPr lang="en-US" smtClean="0"/>
              <a:t>10/6/2020</a:t>
            </a:fld>
            <a:endParaRPr lang="en-US" dirty="0"/>
          </a:p>
        </p:txBody>
      </p:sp>
      <p:sp>
        <p:nvSpPr>
          <p:cNvPr id="4" name="Footer Placeholder 3"/>
          <p:cNvSpPr>
            <a:spLocks noGrp="1"/>
          </p:cNvSpPr>
          <p:nvPr>
            <p:ph type="ftr" sz="quarter" idx="11"/>
          </p:nvPr>
        </p:nvSpPr>
        <p:spPr/>
        <p:txBody>
          <a:bodyPr/>
          <a:lstStyle/>
          <a:p>
            <a:r>
              <a:rPr lang="en-US" dirty="0"/>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605935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3BA0CB4-ED6E-484A-B5F6-ADEA2DAF5948}" type="datetime1">
              <a:rPr lang="en-US" smtClean="0"/>
              <a:t>10/6/2020</a:t>
            </a:fld>
            <a:endParaRPr lang="en-US" dirty="0"/>
          </a:p>
        </p:txBody>
      </p:sp>
      <p:sp>
        <p:nvSpPr>
          <p:cNvPr id="4" name="Footer Placeholder 3"/>
          <p:cNvSpPr>
            <a:spLocks noGrp="1"/>
          </p:cNvSpPr>
          <p:nvPr>
            <p:ph type="ftr" sz="quarter" idx="11"/>
          </p:nvPr>
        </p:nvSpPr>
        <p:spPr/>
        <p:txBody>
          <a:bodyPr/>
          <a:lstStyle/>
          <a:p>
            <a:r>
              <a:rPr lang="en-US" dirty="0"/>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8568719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993D67-1BF2-4589-97D2-7D76D2C5DDAE}" type="datetime1">
              <a:rPr lang="en-US" smtClean="0"/>
              <a:t>10/6/2020</a:t>
            </a:fld>
            <a:endParaRPr lang="en-US" dirty="0"/>
          </a:p>
        </p:txBody>
      </p:sp>
      <p:sp>
        <p:nvSpPr>
          <p:cNvPr id="4" name="Footer Placeholder 3"/>
          <p:cNvSpPr>
            <a:spLocks noGrp="1"/>
          </p:cNvSpPr>
          <p:nvPr>
            <p:ph type="ftr" sz="quarter" idx="11"/>
          </p:nvPr>
        </p:nvSpPr>
        <p:spPr/>
        <p:txBody>
          <a:bodyPr/>
          <a:lstStyle/>
          <a:p>
            <a:r>
              <a:rPr lang="en-US" dirty="0"/>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nchor="ct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37130740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2CFC61B9-0D70-44A8-9A22-B01E29F6A934}" type="datetime1">
              <a:rPr lang="en-US" smtClean="0"/>
              <a:t>10/6/2020</a:t>
            </a:fld>
            <a:endParaRPr lang="en-US" dirty="0"/>
          </a:p>
        </p:txBody>
      </p:sp>
      <p:sp>
        <p:nvSpPr>
          <p:cNvPr id="8" name="Footer Placeholder 7"/>
          <p:cNvSpPr>
            <a:spLocks noGrp="1"/>
          </p:cNvSpPr>
          <p:nvPr>
            <p:ph type="ftr" sz="quarter" idx="11"/>
          </p:nvPr>
        </p:nvSpPr>
        <p:spPr/>
        <p:txBody>
          <a:bodyPr/>
          <a:lstStyle/>
          <a:p>
            <a:r>
              <a:rPr lang="en-US" dirty="0"/>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Open Sans (Headings)"/>
              </a:defRPr>
            </a:lvl1pPr>
          </a:lstStyle>
          <a:p>
            <a:pPr lvl="0"/>
            <a:endParaRPr lang="en-US" dirty="0"/>
          </a:p>
        </p:txBody>
      </p:sp>
    </p:spTree>
    <p:extLst>
      <p:ext uri="{BB962C8B-B14F-4D97-AF65-F5344CB8AC3E}">
        <p14:creationId xmlns:p14="http://schemas.microsoft.com/office/powerpoint/2010/main" val="2303393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EA Opener Blank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44000" cy="1455649"/>
          </a:xfrm>
          <a:prstGeom prst="rect">
            <a:avLst/>
          </a:prstGeom>
          <a:solidFill>
            <a:schemeClr val="bg1">
              <a:lumMod val="95000"/>
            </a:schemeClr>
          </a:solidFill>
        </p:spPr>
        <p:txBody>
          <a:bodyPr anchor="ctr"/>
          <a:lstStyle>
            <a:lvl1pPr algn="ctr">
              <a:defRPr lang="en-US" sz="6000" b="1" kern="1200" baseline="0" smtClean="0">
                <a:solidFill>
                  <a:srgbClr val="3C6EBE"/>
                </a:solidFill>
                <a:latin typeface="+mn-lt"/>
                <a:ea typeface="+mn-ea"/>
                <a:cs typeface="+mn-cs"/>
              </a:defRPr>
            </a:lvl1pPr>
          </a:lstStyle>
          <a:p>
            <a:r>
              <a:rPr lang="en-US" dirty="0"/>
              <a:t>Edit Master Title</a:t>
            </a:r>
          </a:p>
        </p:txBody>
      </p:sp>
      <p:sp>
        <p:nvSpPr>
          <p:cNvPr id="7" name="Date Placeholder 6"/>
          <p:cNvSpPr>
            <a:spLocks noGrp="1"/>
          </p:cNvSpPr>
          <p:nvPr>
            <p:ph type="dt" sz="half" idx="10"/>
          </p:nvPr>
        </p:nvSpPr>
        <p:spPr/>
        <p:txBody>
          <a:bodyPr/>
          <a:lstStyle/>
          <a:p>
            <a:fld id="{56694EDA-27E8-414C-BFA6-F455085ABF38}" type="datetime1">
              <a:rPr lang="en-US" smtClean="0"/>
              <a:t>10/6/2020</a:t>
            </a:fld>
            <a:endParaRPr lang="en-US" dirty="0"/>
          </a:p>
        </p:txBody>
      </p:sp>
      <p:sp>
        <p:nvSpPr>
          <p:cNvPr id="8" name="Footer Placeholder 7"/>
          <p:cNvSpPr>
            <a:spLocks noGrp="1"/>
          </p:cNvSpPr>
          <p:nvPr>
            <p:ph type="ftr" sz="quarter" idx="11"/>
          </p:nvPr>
        </p:nvSpPr>
        <p:spPr/>
        <p:txBody>
          <a:bodyPr/>
          <a:lstStyle/>
          <a:p>
            <a:r>
              <a:rPr lang="en-US" dirty="0"/>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0"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397769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4717B16E-4AA3-49E9-B45E-E0C0C20B0C2D}" type="datetime1">
              <a:rPr lang="en-US" smtClean="0"/>
              <a:t>10/6/2020</a:t>
            </a:fld>
            <a:endParaRPr lang="en-US" dirty="0"/>
          </a:p>
        </p:txBody>
      </p:sp>
      <p:sp>
        <p:nvSpPr>
          <p:cNvPr id="8" name="Footer Placeholder 7"/>
          <p:cNvSpPr>
            <a:spLocks noGrp="1"/>
          </p:cNvSpPr>
          <p:nvPr>
            <p:ph type="ftr" sz="quarter" idx="11"/>
          </p:nvPr>
        </p:nvSpPr>
        <p:spPr/>
        <p:txBody>
          <a:bodyPr/>
          <a:lstStyle/>
          <a:p>
            <a:r>
              <a:rPr lang="en-US" dirty="0"/>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Open Sans (Body)"/>
              </a:defRPr>
            </a:lvl1pPr>
          </a:lstStyle>
          <a:p>
            <a:pPr lvl="0"/>
            <a:r>
              <a:rPr lang="en-US" dirty="0"/>
              <a:t>Contact Communications for custom timelines</a:t>
            </a:r>
          </a:p>
        </p:txBody>
      </p:sp>
    </p:spTree>
    <p:extLst>
      <p:ext uri="{BB962C8B-B14F-4D97-AF65-F5344CB8AC3E}">
        <p14:creationId xmlns:p14="http://schemas.microsoft.com/office/powerpoint/2010/main" val="7141248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8CE9DCFE-1579-4ADD-9392-6F2BFCC9DE09}" type="datetime1">
              <a:rPr lang="en-US" smtClean="0"/>
              <a:t>10/6/2020</a:t>
            </a:fld>
            <a:endParaRPr lang="en-US" dirty="0"/>
          </a:p>
        </p:txBody>
      </p:sp>
      <p:sp>
        <p:nvSpPr>
          <p:cNvPr id="8" name="Footer Placeholder 7"/>
          <p:cNvSpPr>
            <a:spLocks noGrp="1"/>
          </p:cNvSpPr>
          <p:nvPr>
            <p:ph type="ftr" sz="quarter" idx="11"/>
          </p:nvPr>
        </p:nvSpPr>
        <p:spPr/>
        <p:txBody>
          <a:bodyPr/>
          <a:lstStyle/>
          <a:p>
            <a:r>
              <a:rPr lang="en-US" dirty="0"/>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schemeClr val="tx1">
                    <a:lumMod val="50000"/>
                    <a:lumOff val="50000"/>
                  </a:schemeClr>
                </a:solidFill>
              </a:endParaRPr>
            </a:p>
          </p:txBody>
        </p:sp>
        <p:pic>
          <p:nvPicPr>
            <p:cNvPr id="53" name="Graphic 52" title="Flag Icon"/>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Open Sans (Body)"/>
              </a:defRPr>
            </a:lvl1pPr>
          </a:lstStyle>
          <a:p>
            <a:pPr lvl="0"/>
            <a:r>
              <a:rPr lang="en-US" dirty="0"/>
              <a:t>Contact Communications for custom timelines</a:t>
            </a:r>
          </a:p>
        </p:txBody>
      </p:sp>
    </p:spTree>
    <p:extLst>
      <p:ext uri="{BB962C8B-B14F-4D97-AF65-F5344CB8AC3E}">
        <p14:creationId xmlns:p14="http://schemas.microsoft.com/office/powerpoint/2010/main" val="27717708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890164-17C9-4D2B-A195-D8EE0A526347}" type="datetime1">
              <a:rPr lang="en-US" smtClean="0"/>
              <a:t>10/6/2020</a:t>
            </a:fld>
            <a:endParaRPr lang="en-US" dirty="0"/>
          </a:p>
        </p:txBody>
      </p:sp>
      <p:sp>
        <p:nvSpPr>
          <p:cNvPr id="3" name="Footer Placeholder 2"/>
          <p:cNvSpPr>
            <a:spLocks noGrp="1"/>
          </p:cNvSpPr>
          <p:nvPr>
            <p:ph type="ftr" sz="quarter" idx="11"/>
          </p:nvPr>
        </p:nvSpPr>
        <p:spPr/>
        <p:txBody>
          <a:bodyPr/>
          <a:lstStyle/>
          <a:p>
            <a:r>
              <a:rPr lang="en-US" dirty="0"/>
              <a:t>Texas Education Agency             2018-2019 School Year </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31049698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dirty="0"/>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MASTER SUBTITLE</a:t>
            </a:r>
          </a:p>
        </p:txBody>
      </p:sp>
      <p:sp>
        <p:nvSpPr>
          <p:cNvPr id="4" name="Date Placeholder 3"/>
          <p:cNvSpPr>
            <a:spLocks noGrp="1"/>
          </p:cNvSpPr>
          <p:nvPr>
            <p:ph type="dt" sz="half" idx="10"/>
          </p:nvPr>
        </p:nvSpPr>
        <p:spPr/>
        <p:txBody>
          <a:bodyPr/>
          <a:lstStyle/>
          <a:p>
            <a:fld id="{02A2EFDB-6DA8-4313-8311-B463FC81DAC7}" type="datetime1">
              <a:rPr lang="en-US" smtClean="0"/>
              <a:t>10/6/2020</a:t>
            </a:fld>
            <a:endParaRPr lang="en-US" dirty="0"/>
          </a:p>
        </p:txBody>
      </p:sp>
      <p:sp>
        <p:nvSpPr>
          <p:cNvPr id="5" name="Footer Placeholder 4"/>
          <p:cNvSpPr>
            <a:spLocks noGrp="1"/>
          </p:cNvSpPr>
          <p:nvPr>
            <p:ph type="ftr" sz="quarter" idx="11"/>
          </p:nvPr>
        </p:nvSpPr>
        <p:spPr/>
        <p:txBody>
          <a:bodyPr/>
          <a:lstStyle/>
          <a:p>
            <a:r>
              <a:rPr lang="en-US" dirty="0"/>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497014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716F9FED-3550-4121-943F-8AE1B03FB513}" type="datetime1">
              <a:rPr lang="en-US" smtClean="0"/>
              <a:t>10/6/2020</a:t>
            </a:fld>
            <a:endParaRPr lang="en-US" dirty="0"/>
          </a:p>
        </p:txBody>
      </p:sp>
      <p:sp>
        <p:nvSpPr>
          <p:cNvPr id="5" name="Footer Placeholder 4"/>
          <p:cNvSpPr>
            <a:spLocks noGrp="1"/>
          </p:cNvSpPr>
          <p:nvPr>
            <p:ph type="ftr" sz="quarter" idx="11"/>
          </p:nvPr>
        </p:nvSpPr>
        <p:spPr/>
        <p:txBody>
          <a:bodyPr/>
          <a:lstStyle/>
          <a:p>
            <a:r>
              <a:rPr lang="en-US" dirty="0"/>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
        <p:nvSpPr>
          <p:cNvPr id="9" name="Picture Placeholder 8">
            <a:extLst>
              <a:ext uri="{FF2B5EF4-FFF2-40B4-BE49-F238E27FC236}">
                <a16:creationId xmlns:a16="http://schemas.microsoft.com/office/drawing/2014/main" id="{99CD7465-82DB-6943-A223-97CAF3BF0047}"/>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32750787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3" y="243951"/>
            <a:ext cx="8765784" cy="710206"/>
          </a:xfrm>
        </p:spPr>
        <p:txBody>
          <a:bodyPr/>
          <a:lstStyle/>
          <a:p>
            <a:r>
              <a:rPr lang="en-US" dirty="0"/>
              <a:t>Click to edit Master title style</a:t>
            </a:r>
          </a:p>
        </p:txBody>
      </p:sp>
      <p:sp>
        <p:nvSpPr>
          <p:cNvPr id="5" name="Date Placeholder 4"/>
          <p:cNvSpPr>
            <a:spLocks noGrp="1"/>
          </p:cNvSpPr>
          <p:nvPr>
            <p:ph type="dt" sz="half" idx="10"/>
          </p:nvPr>
        </p:nvSpPr>
        <p:spPr/>
        <p:txBody>
          <a:bodyPr/>
          <a:lstStyle/>
          <a:p>
            <a:fld id="{08CD2261-203E-44B8-8989-91A3C6605802}" type="datetime1">
              <a:rPr lang="en-US" smtClean="0"/>
              <a:t>10/6/2020</a:t>
            </a:fld>
            <a:endParaRPr lang="en-US" dirty="0"/>
          </a:p>
        </p:txBody>
      </p:sp>
      <p:sp>
        <p:nvSpPr>
          <p:cNvPr id="6" name="Footer Placeholder 5"/>
          <p:cNvSpPr>
            <a:spLocks noGrp="1"/>
          </p:cNvSpPr>
          <p:nvPr>
            <p:ph type="ftr" sz="quarter" idx="11"/>
          </p:nvPr>
        </p:nvSpPr>
        <p:spPr/>
        <p:txBody>
          <a:bodyPr/>
          <a:lstStyle/>
          <a:p>
            <a:r>
              <a:rPr lang="en-US" dirty="0"/>
              <a:t>Texas Education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dirty="0"/>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baseline="0">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3799346D-5D98-D948-A118-BA4E55B1DECF}"/>
              </a:ext>
            </a:extLst>
          </p:cNvPr>
          <p:cNvSpPr>
            <a:spLocks noGrp="1"/>
          </p:cNvSpPr>
          <p:nvPr>
            <p:ph type="pic" sz="quarter" idx="15"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4468012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53591" cy="710206"/>
          </a:xfrm>
        </p:spPr>
        <p:txBody>
          <a:bodyPr/>
          <a:lstStyle/>
          <a:p>
            <a:r>
              <a:rPr lang="en-US"/>
              <a:t>Click to edit Master title style</a:t>
            </a:r>
          </a:p>
        </p:txBody>
      </p:sp>
      <p:sp>
        <p:nvSpPr>
          <p:cNvPr id="4" name="Date Placeholder 3"/>
          <p:cNvSpPr>
            <a:spLocks noGrp="1"/>
          </p:cNvSpPr>
          <p:nvPr>
            <p:ph type="dt" sz="half" idx="10"/>
          </p:nvPr>
        </p:nvSpPr>
        <p:spPr/>
        <p:txBody>
          <a:bodyPr/>
          <a:lstStyle/>
          <a:p>
            <a:fld id="{37D19880-27D8-4878-96B5-BE16C30F20F4}" type="datetime1">
              <a:rPr lang="en-US" smtClean="0"/>
              <a:t>10/6/2020</a:t>
            </a:fld>
            <a:endParaRPr lang="en-US" dirty="0"/>
          </a:p>
        </p:txBody>
      </p:sp>
      <p:sp>
        <p:nvSpPr>
          <p:cNvPr id="5" name="Footer Placeholder 4"/>
          <p:cNvSpPr>
            <a:spLocks noGrp="1"/>
          </p:cNvSpPr>
          <p:nvPr>
            <p:ph type="ftr" sz="quarter" idx="11"/>
          </p:nvPr>
        </p:nvSpPr>
        <p:spPr/>
        <p:txBody>
          <a:bodyPr/>
          <a:lstStyle/>
          <a:p>
            <a:r>
              <a:rPr lang="en-US" dirty="0"/>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8">
            <a:extLst>
              <a:ext uri="{FF2B5EF4-FFF2-40B4-BE49-F238E27FC236}">
                <a16:creationId xmlns:a16="http://schemas.microsoft.com/office/drawing/2014/main" id="{A12AD04B-FD68-AC47-8832-1731094D24F3}"/>
              </a:ext>
            </a:extLst>
          </p:cNvPr>
          <p:cNvSpPr>
            <a:spLocks noGrp="1"/>
          </p:cNvSpPr>
          <p:nvPr>
            <p:ph type="pic" sz="quarter" idx="14"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17927331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20488"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C95FBEC1-44B4-4FEC-827E-A472AFE2B43C}" type="datetime1">
              <a:rPr lang="en-US" smtClean="0"/>
              <a:t>10/6/2020</a:t>
            </a:fld>
            <a:endParaRPr lang="en-US" dirty="0"/>
          </a:p>
        </p:txBody>
      </p:sp>
      <p:sp>
        <p:nvSpPr>
          <p:cNvPr id="8" name="Footer Placeholder 7"/>
          <p:cNvSpPr>
            <a:spLocks noGrp="1"/>
          </p:cNvSpPr>
          <p:nvPr>
            <p:ph type="ftr" sz="quarter" idx="11"/>
          </p:nvPr>
        </p:nvSpPr>
        <p:spPr/>
        <p:txBody>
          <a:bodyPr/>
          <a:lstStyle/>
          <a:p>
            <a:r>
              <a:rPr lang="en-US" dirty="0"/>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5D66FD89-64C4-9044-BA18-28978645C110}"/>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0048622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77976" cy="710206"/>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FF0D08F0-D3DD-4016-80CC-78122A8E7717}" type="datetime1">
              <a:rPr lang="en-US" smtClean="0"/>
              <a:t>10/6/2020</a:t>
            </a:fld>
            <a:endParaRPr lang="en-US" dirty="0"/>
          </a:p>
        </p:txBody>
      </p:sp>
      <p:sp>
        <p:nvSpPr>
          <p:cNvPr id="4" name="Footer Placeholder 3"/>
          <p:cNvSpPr>
            <a:spLocks noGrp="1"/>
          </p:cNvSpPr>
          <p:nvPr>
            <p:ph type="ftr" sz="quarter" idx="11"/>
          </p:nvPr>
        </p:nvSpPr>
        <p:spPr/>
        <p:txBody>
          <a:bodyPr/>
          <a:lstStyle/>
          <a:p>
            <a:r>
              <a:rPr lang="en-US" dirty="0"/>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dirty="0"/>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
        <p:nvSpPr>
          <p:cNvPr id="8" name="Picture Placeholder 8">
            <a:extLst>
              <a:ext uri="{FF2B5EF4-FFF2-40B4-BE49-F238E27FC236}">
                <a16:creationId xmlns:a16="http://schemas.microsoft.com/office/drawing/2014/main" id="{FFF09304-98CE-1740-BEA0-2A5A97249036}"/>
              </a:ext>
            </a:extLst>
          </p:cNvPr>
          <p:cNvSpPr>
            <a:spLocks noGrp="1"/>
          </p:cNvSpPr>
          <p:nvPr>
            <p:ph type="pic" sz="quarter" idx="14"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32249242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65783"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977C4468-4FA1-4BEB-A9C7-0C578411B71F}" type="datetime1">
              <a:rPr lang="en-US" smtClean="0"/>
              <a:t>10/6/2020</a:t>
            </a:fld>
            <a:endParaRPr lang="en-US" dirty="0"/>
          </a:p>
        </p:txBody>
      </p:sp>
      <p:sp>
        <p:nvSpPr>
          <p:cNvPr id="4" name="Footer Placeholder 3"/>
          <p:cNvSpPr>
            <a:spLocks noGrp="1"/>
          </p:cNvSpPr>
          <p:nvPr>
            <p:ph type="ftr" sz="quarter" idx="11"/>
          </p:nvPr>
        </p:nvSpPr>
        <p:spPr/>
        <p:txBody>
          <a:bodyPr/>
          <a:lstStyle/>
          <a:p>
            <a:r>
              <a:rPr lang="en-US" dirty="0"/>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8" name="Picture Placeholder 8">
            <a:extLst>
              <a:ext uri="{FF2B5EF4-FFF2-40B4-BE49-F238E27FC236}">
                <a16:creationId xmlns:a16="http://schemas.microsoft.com/office/drawing/2014/main" id="{1781C794-6E72-FC4F-A56A-87E1C0F423BC}"/>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730329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EA Main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a:prstGeom prst="rect">
            <a:avLst/>
          </a:prstGeom>
        </p:spPr>
        <p:txBody>
          <a:bodyPr anchor="ctr">
            <a:normAutofit/>
          </a:bodyPr>
          <a:lstStyle>
            <a:lvl1pPr algn="ctr">
              <a:lnSpc>
                <a:spcPct val="90000"/>
              </a:lnSpc>
              <a:defRPr sz="6600" b="1">
                <a:solidFill>
                  <a:srgbClr val="3C6EBE"/>
                </a:solidFill>
                <a:latin typeface="Open Sans Semibold" panose="020B0606030504020204"/>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1097280" y="5157370"/>
            <a:ext cx="9997440" cy="1142999"/>
          </a:xfrm>
          <a:prstGeom prst="rect">
            <a:avLst/>
          </a:prstGeom>
        </p:spPr>
        <p:txBody>
          <a:bodyPr anchor="ctr"/>
          <a:lstStyle>
            <a:lvl1pPr marL="0" indent="0" algn="ctr">
              <a:lnSpc>
                <a:spcPct val="90000"/>
              </a:lnSpc>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38200" y="6562725"/>
            <a:ext cx="2743200" cy="158750"/>
          </a:xfrm>
        </p:spPr>
        <p:txBody>
          <a:bodyPr/>
          <a:lstStyle>
            <a:lvl1pPr>
              <a:defRPr>
                <a:solidFill>
                  <a:srgbClr val="4472C4"/>
                </a:solidFill>
              </a:defRPr>
            </a:lvl1pPr>
          </a:lstStyle>
          <a:p>
            <a:fld id="{7CF0C288-346B-4DB6-9E4C-67553F365CB3}" type="datetime1">
              <a:rPr lang="en-US" smtClean="0"/>
              <a:t>10/6/2020</a:t>
            </a:fld>
            <a:endParaRPr lang="en-US" dirty="0"/>
          </a:p>
        </p:txBody>
      </p:sp>
      <p:sp>
        <p:nvSpPr>
          <p:cNvPr id="5" name="Footer Placeholder 4"/>
          <p:cNvSpPr>
            <a:spLocks noGrp="1"/>
          </p:cNvSpPr>
          <p:nvPr>
            <p:ph type="ftr" sz="quarter" idx="11"/>
          </p:nvPr>
        </p:nvSpPr>
        <p:spPr>
          <a:xfrm>
            <a:off x="4038600" y="6562725"/>
            <a:ext cx="4114800" cy="158750"/>
          </a:xfrm>
        </p:spPr>
        <p:txBody>
          <a:bodyPr/>
          <a:lstStyle>
            <a:lvl1pPr>
              <a:defRPr>
                <a:solidFill>
                  <a:srgbClr val="4472C4"/>
                </a:solidFill>
              </a:defRPr>
            </a:lvl1pPr>
          </a:lstStyle>
          <a:p>
            <a:r>
              <a:rPr lang="en-US" dirty="0"/>
              <a:t>Texas Education Agency             2018-2019 School Year </a:t>
            </a:r>
          </a:p>
        </p:txBody>
      </p:sp>
      <p:sp>
        <p:nvSpPr>
          <p:cNvPr id="6" name="Slide Number Placeholder 5"/>
          <p:cNvSpPr>
            <a:spLocks noGrp="1"/>
          </p:cNvSpPr>
          <p:nvPr>
            <p:ph type="sldNum" sz="quarter" idx="12"/>
          </p:nvPr>
        </p:nvSpPr>
        <p:spPr>
          <a:xfrm>
            <a:off x="8610600" y="6562725"/>
            <a:ext cx="2743200" cy="158750"/>
          </a:xfrm>
        </p:spPr>
        <p:txBody>
          <a:bodyPr/>
          <a:lstStyle>
            <a:lvl1pPr>
              <a:defRPr>
                <a:solidFill>
                  <a:srgbClr val="4472C4"/>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35655475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90167"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E08B87D4-7BAC-4107-9A83-F4B1D82D78A6}" type="datetime1">
              <a:rPr lang="en-US" smtClean="0"/>
              <a:t>10/6/2020</a:t>
            </a:fld>
            <a:endParaRPr lang="en-US" dirty="0"/>
          </a:p>
        </p:txBody>
      </p:sp>
      <p:sp>
        <p:nvSpPr>
          <p:cNvPr id="4" name="Footer Placeholder 3"/>
          <p:cNvSpPr>
            <a:spLocks noGrp="1"/>
          </p:cNvSpPr>
          <p:nvPr>
            <p:ph type="ftr" sz="quarter" idx="11"/>
          </p:nvPr>
        </p:nvSpPr>
        <p:spPr/>
        <p:txBody>
          <a:bodyPr/>
          <a:lstStyle/>
          <a:p>
            <a:r>
              <a:rPr lang="en-US" dirty="0"/>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3" name="Picture Placeholder 8">
            <a:extLst>
              <a:ext uri="{FF2B5EF4-FFF2-40B4-BE49-F238E27FC236}">
                <a16:creationId xmlns:a16="http://schemas.microsoft.com/office/drawing/2014/main" id="{BE0BB3F8-302E-3249-B420-412CDC7D5CDF}"/>
              </a:ext>
            </a:extLst>
          </p:cNvPr>
          <p:cNvSpPr>
            <a:spLocks noGrp="1"/>
          </p:cNvSpPr>
          <p:nvPr>
            <p:ph type="pic" sz="quarter" idx="17"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11157668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802359"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66D9A22C-FF27-4511-B547-7630BA63359D}" type="datetime1">
              <a:rPr lang="en-US" smtClean="0"/>
              <a:t>10/6/2020</a:t>
            </a:fld>
            <a:endParaRPr lang="en-US" dirty="0"/>
          </a:p>
        </p:txBody>
      </p:sp>
      <p:sp>
        <p:nvSpPr>
          <p:cNvPr id="4" name="Footer Placeholder 3"/>
          <p:cNvSpPr>
            <a:spLocks noGrp="1"/>
          </p:cNvSpPr>
          <p:nvPr>
            <p:ph type="ftr" sz="quarter" idx="11"/>
          </p:nvPr>
        </p:nvSpPr>
        <p:spPr/>
        <p:txBody>
          <a:bodyPr/>
          <a:lstStyle/>
          <a:p>
            <a:r>
              <a:rPr lang="en-US" dirty="0"/>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
        <p:nvSpPr>
          <p:cNvPr id="8" name="Picture Placeholder 8">
            <a:extLst>
              <a:ext uri="{FF2B5EF4-FFF2-40B4-BE49-F238E27FC236}">
                <a16:creationId xmlns:a16="http://schemas.microsoft.com/office/drawing/2014/main" id="{211A3F5B-A248-7D44-883A-EB92FBE62A83}"/>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10636187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17015"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E4BD61B0-0307-464D-8C83-8A22CE34556F}" type="datetime1">
              <a:rPr lang="en-US" smtClean="0"/>
              <a:t>10/6/2020</a:t>
            </a:fld>
            <a:endParaRPr lang="en-US" dirty="0"/>
          </a:p>
        </p:txBody>
      </p:sp>
      <p:sp>
        <p:nvSpPr>
          <p:cNvPr id="4" name="Footer Placeholder 3"/>
          <p:cNvSpPr>
            <a:spLocks noGrp="1"/>
          </p:cNvSpPr>
          <p:nvPr>
            <p:ph type="ftr" sz="quarter" idx="11"/>
          </p:nvPr>
        </p:nvSpPr>
        <p:spPr/>
        <p:txBody>
          <a:bodyPr/>
          <a:lstStyle/>
          <a:p>
            <a:r>
              <a:rPr lang="en-US" dirty="0"/>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nchor="ctr"/>
          <a:lstStyle>
            <a:lvl1pPr marL="0" indent="0">
              <a:buNone/>
              <a:defRPr>
                <a:solidFill>
                  <a:schemeClr val="bg1"/>
                </a:solidFill>
                <a:latin typeface="Open Sans" panose="020B0606030504020204"/>
              </a:defRPr>
            </a:lvl1pPr>
          </a:lstStyle>
          <a:p>
            <a:pPr lvl="0"/>
            <a:endParaRPr lang="en-US" dirty="0"/>
          </a:p>
        </p:txBody>
      </p:sp>
      <p:sp>
        <p:nvSpPr>
          <p:cNvPr id="9" name="Picture Placeholder 8">
            <a:extLst>
              <a:ext uri="{FF2B5EF4-FFF2-40B4-BE49-F238E27FC236}">
                <a16:creationId xmlns:a16="http://schemas.microsoft.com/office/drawing/2014/main" id="{7D417F91-88C7-444C-8083-870BCCAEB452}"/>
              </a:ext>
            </a:extLst>
          </p:cNvPr>
          <p:cNvSpPr>
            <a:spLocks noGrp="1"/>
          </p:cNvSpPr>
          <p:nvPr>
            <p:ph type="pic" sz="quarter" idx="15"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1468822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5706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CB568451-3594-4EC7-935B-4BFF902502F4}" type="datetime1">
              <a:rPr lang="en-US" smtClean="0"/>
              <a:t>10/6/2020</a:t>
            </a:fld>
            <a:endParaRPr lang="en-US" dirty="0"/>
          </a:p>
        </p:txBody>
      </p:sp>
      <p:sp>
        <p:nvSpPr>
          <p:cNvPr id="8" name="Footer Placeholder 7"/>
          <p:cNvSpPr>
            <a:spLocks noGrp="1"/>
          </p:cNvSpPr>
          <p:nvPr>
            <p:ph type="ftr" sz="quarter" idx="11"/>
          </p:nvPr>
        </p:nvSpPr>
        <p:spPr/>
        <p:txBody>
          <a:bodyPr/>
          <a:lstStyle/>
          <a:p>
            <a:r>
              <a:rPr lang="en-US" dirty="0"/>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Open Sans (Headings)"/>
              </a:defRPr>
            </a:lvl1pPr>
          </a:lstStyle>
          <a:p>
            <a:pPr lvl="0"/>
            <a:endParaRPr lang="en-US" dirty="0"/>
          </a:p>
        </p:txBody>
      </p:sp>
      <p:sp>
        <p:nvSpPr>
          <p:cNvPr id="12" name="Picture Placeholder 8">
            <a:extLst>
              <a:ext uri="{FF2B5EF4-FFF2-40B4-BE49-F238E27FC236}">
                <a16:creationId xmlns:a16="http://schemas.microsoft.com/office/drawing/2014/main" id="{8182D125-C8EF-A144-B545-5231C0440989}"/>
              </a:ext>
            </a:extLst>
          </p:cNvPr>
          <p:cNvSpPr>
            <a:spLocks noGrp="1"/>
          </p:cNvSpPr>
          <p:nvPr>
            <p:ph type="pic" sz="quarter" idx="15"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31892160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20488"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88D869A4-8064-4DFA-9D1E-6A3154BA13E5}" type="datetime1">
              <a:rPr lang="en-US" smtClean="0"/>
              <a:t>10/6/2020</a:t>
            </a:fld>
            <a:endParaRPr lang="en-US" dirty="0"/>
          </a:p>
        </p:txBody>
      </p:sp>
      <p:sp>
        <p:nvSpPr>
          <p:cNvPr id="8" name="Footer Placeholder 7"/>
          <p:cNvSpPr>
            <a:spLocks noGrp="1"/>
          </p:cNvSpPr>
          <p:nvPr>
            <p:ph type="ftr" sz="quarter" idx="11"/>
          </p:nvPr>
        </p:nvSpPr>
        <p:spPr/>
        <p:txBody>
          <a:bodyPr/>
          <a:lstStyle/>
          <a:p>
            <a:r>
              <a:rPr lang="en-US" dirty="0"/>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Open Sans (Body)"/>
              </a:defRPr>
            </a:lvl1pPr>
          </a:lstStyle>
          <a:p>
            <a:pPr lvl="0"/>
            <a:r>
              <a:rPr lang="en-US" dirty="0"/>
              <a:t>Contact Communications for custom timelines</a:t>
            </a:r>
          </a:p>
        </p:txBody>
      </p:sp>
      <p:sp>
        <p:nvSpPr>
          <p:cNvPr id="27" name="Picture Placeholder 8">
            <a:extLst>
              <a:ext uri="{FF2B5EF4-FFF2-40B4-BE49-F238E27FC236}">
                <a16:creationId xmlns:a16="http://schemas.microsoft.com/office/drawing/2014/main" id="{60B34316-7C16-3240-A288-5BD4B828E473}"/>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8533556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1" y="224589"/>
            <a:ext cx="8737401"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C43E6920-936A-4D66-B261-B804A73EF4A8}" type="datetime1">
              <a:rPr lang="en-US" smtClean="0"/>
              <a:t>10/6/2020</a:t>
            </a:fld>
            <a:endParaRPr lang="en-US" dirty="0"/>
          </a:p>
        </p:txBody>
      </p:sp>
      <p:sp>
        <p:nvSpPr>
          <p:cNvPr id="8" name="Footer Placeholder 7"/>
          <p:cNvSpPr>
            <a:spLocks noGrp="1"/>
          </p:cNvSpPr>
          <p:nvPr>
            <p:ph type="ftr" sz="quarter" idx="11"/>
          </p:nvPr>
        </p:nvSpPr>
        <p:spPr/>
        <p:txBody>
          <a:bodyPr/>
          <a:lstStyle/>
          <a:p>
            <a:r>
              <a:rPr lang="en-US" dirty="0"/>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schemeClr val="tx1">
                    <a:lumMod val="50000"/>
                    <a:lumOff val="50000"/>
                  </a:schemeClr>
                </a:solidFill>
              </a:endParaRPr>
            </a:p>
          </p:txBody>
        </p:sp>
        <p:pic>
          <p:nvPicPr>
            <p:cNvPr id="53" name="Graphic 52" title="Flag Icon"/>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Open Sans (Body)"/>
              </a:defRPr>
            </a:lvl1pPr>
          </a:lstStyle>
          <a:p>
            <a:pPr lvl="0"/>
            <a:r>
              <a:rPr lang="en-US" dirty="0"/>
              <a:t>Contact Communications for custom timelines</a:t>
            </a:r>
          </a:p>
        </p:txBody>
      </p:sp>
      <p:sp>
        <p:nvSpPr>
          <p:cNvPr id="118" name="Picture Placeholder 8">
            <a:extLst>
              <a:ext uri="{FF2B5EF4-FFF2-40B4-BE49-F238E27FC236}">
                <a16:creationId xmlns:a16="http://schemas.microsoft.com/office/drawing/2014/main" id="{FAB3C01E-2A36-264D-931E-D93BDD458FB1}"/>
              </a:ext>
            </a:extLst>
          </p:cNvPr>
          <p:cNvSpPr>
            <a:spLocks noGrp="1"/>
          </p:cNvSpPr>
          <p:nvPr>
            <p:ph type="pic" sz="quarter" idx="27"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6430433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8DF591-0C82-474F-90DA-9122C387C572}" type="datetime1">
              <a:rPr lang="en-US" smtClean="0"/>
              <a:t>10/6/2020</a:t>
            </a:fld>
            <a:endParaRPr lang="en-US" dirty="0"/>
          </a:p>
        </p:txBody>
      </p:sp>
      <p:sp>
        <p:nvSpPr>
          <p:cNvPr id="3" name="Footer Placeholder 2"/>
          <p:cNvSpPr>
            <a:spLocks noGrp="1"/>
          </p:cNvSpPr>
          <p:nvPr>
            <p:ph type="ftr" sz="quarter" idx="11"/>
          </p:nvPr>
        </p:nvSpPr>
        <p:spPr/>
        <p:txBody>
          <a:bodyPr/>
          <a:lstStyle/>
          <a:p>
            <a:r>
              <a:rPr lang="en-US" dirty="0"/>
              <a:t>Texas Education Agency             2018-2019 School Year </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dirty="0"/>
          </a:p>
        </p:txBody>
      </p:sp>
      <p:sp>
        <p:nvSpPr>
          <p:cNvPr id="5" name="Picture Placeholder 8">
            <a:extLst>
              <a:ext uri="{FF2B5EF4-FFF2-40B4-BE49-F238E27FC236}">
                <a16:creationId xmlns:a16="http://schemas.microsoft.com/office/drawing/2014/main" id="{7C88DBCA-A64D-1740-B976-40AA065451C1}"/>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4932744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A Opener - Blank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55714"/>
            <a:ext cx="12192000" cy="5602286"/>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262093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A Opener - Blank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6992" y="1255714"/>
            <a:ext cx="5702808" cy="5327966"/>
          </a:xfrm>
          <a:prstGeom prst="rect">
            <a:avLst/>
          </a:prstGeom>
        </p:spPr>
        <p:txBody>
          <a:bodyPr/>
          <a:lstStyle>
            <a:lvl1pPr marL="0" indent="0">
              <a:buNone/>
              <a:defRPr/>
            </a:lvl1pPr>
          </a:lstStyle>
          <a:p>
            <a:pPr lvl="0"/>
            <a:endParaRPr lang="en-US" dirty="0"/>
          </a:p>
        </p:txBody>
      </p:sp>
      <p:sp>
        <p:nvSpPr>
          <p:cNvPr id="4" name="Content Placeholder 3"/>
          <p:cNvSpPr>
            <a:spLocks noGrp="1"/>
          </p:cNvSpPr>
          <p:nvPr>
            <p:ph sz="half" idx="2"/>
          </p:nvPr>
        </p:nvSpPr>
        <p:spPr>
          <a:xfrm>
            <a:off x="6172200" y="1255713"/>
            <a:ext cx="5702808" cy="5327967"/>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6219289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72508"/>
            <a:ext cx="9144000" cy="1455650"/>
          </a:xfrm>
          <a:solidFill>
            <a:schemeClr val="bg1">
              <a:lumMod val="95000"/>
            </a:schemeClr>
          </a:solidFill>
        </p:spPr>
        <p:txBody>
          <a:bodyPr anchor="ctr">
            <a:normAutofit/>
          </a:bodyPr>
          <a:lstStyle>
            <a:lvl1pPr algn="ctr">
              <a:defRPr lang="en-US" sz="6000" b="1" kern="1200" baseline="0" dirty="0">
                <a:solidFill>
                  <a:srgbClr val="3C6EBE"/>
                </a:solidFill>
                <a:latin typeface="+mn-lt"/>
                <a:ea typeface="+mn-ea"/>
                <a:cs typeface="+mn-cs"/>
              </a:defRPr>
            </a:lvl1pPr>
          </a:lstStyle>
          <a:p>
            <a:r>
              <a:rPr lang="en-US" dirty="0"/>
              <a:t>Edit Master Title</a:t>
            </a:r>
          </a:p>
        </p:txBody>
      </p:sp>
      <p:sp>
        <p:nvSpPr>
          <p:cNvPr id="3" name="Subtitle 2"/>
          <p:cNvSpPr>
            <a:spLocks noGrp="1"/>
          </p:cNvSpPr>
          <p:nvPr>
            <p:ph type="subTitle" idx="1" hasCustomPrompt="1"/>
          </p:nvPr>
        </p:nvSpPr>
        <p:spPr>
          <a:xfrm>
            <a:off x="1524000" y="4328158"/>
            <a:ext cx="9144000" cy="862820"/>
          </a:xfrm>
          <a:solidFill>
            <a:schemeClr val="bg1">
              <a:lumMod val="95000"/>
            </a:schemeClr>
          </a:solidFill>
        </p:spPr>
        <p:txBody>
          <a:bodyPr anchor="ctr">
            <a:normAutofit/>
          </a:bodyPr>
          <a:lstStyle>
            <a:lvl1pPr marL="0" indent="0" algn="ctr">
              <a:buNone/>
              <a:defRPr lang="en-US" sz="2400" b="1" kern="1200" spc="140" baseline="0" dirty="0">
                <a:solidFill>
                  <a:srgbClr val="44546A"/>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D208B412-1B3A-4D2B-9E4B-752FEC61C0FC}" type="datetime1">
              <a:rPr lang="en-US" smtClean="0">
                <a:solidFill>
                  <a:prstClr val="white"/>
                </a:solidFill>
              </a:rPr>
              <a:t>10/6/2020</a:t>
            </a:fld>
            <a:endParaRPr lang="en-US" dirty="0">
              <a:solidFill>
                <a:prstClr val="white"/>
              </a:solidFill>
            </a:endParaRPr>
          </a:p>
        </p:txBody>
      </p:sp>
      <p:sp>
        <p:nvSpPr>
          <p:cNvPr id="5" name="Footer Placeholder 4"/>
          <p:cNvSpPr>
            <a:spLocks noGrp="1"/>
          </p:cNvSpPr>
          <p:nvPr>
            <p:ph type="ftr" sz="quarter" idx="11"/>
          </p:nvPr>
        </p:nvSpPr>
        <p:spPr/>
        <p:txBody>
          <a:bodyPr/>
          <a:lstStyle/>
          <a:p>
            <a:r>
              <a:rPr lang="en-US" dirty="0">
                <a:solidFill>
                  <a:prstClr val="white"/>
                </a:solidFill>
              </a:rPr>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74740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EA Opener -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dirty="0"/>
              <a:t>Edit Section Title</a:t>
            </a:r>
          </a:p>
        </p:txBody>
      </p:sp>
      <p:sp>
        <p:nvSpPr>
          <p:cNvPr id="4" name="Date Placeholder 3"/>
          <p:cNvSpPr>
            <a:spLocks noGrp="1"/>
          </p:cNvSpPr>
          <p:nvPr>
            <p:ph type="dt" sz="half" idx="10"/>
          </p:nvPr>
        </p:nvSpPr>
        <p:spPr/>
        <p:txBody>
          <a:bodyPr/>
          <a:lstStyle/>
          <a:p>
            <a:fld id="{8C0CAD64-9E5C-49F3-8798-B3A1F6BBAE66}" type="datetime1">
              <a:rPr lang="en-US" smtClean="0"/>
              <a:t>10/6/2020</a:t>
            </a:fld>
            <a:endParaRPr lang="en-US" dirty="0"/>
          </a:p>
        </p:txBody>
      </p:sp>
      <p:sp>
        <p:nvSpPr>
          <p:cNvPr id="5" name="Footer Placeholder 4"/>
          <p:cNvSpPr>
            <a:spLocks noGrp="1"/>
          </p:cNvSpPr>
          <p:nvPr>
            <p:ph type="ftr" sz="quarter" idx="11"/>
          </p:nvPr>
        </p:nvSpPr>
        <p:spPr/>
        <p:txBody>
          <a:bodyPr/>
          <a:lstStyle/>
          <a:p>
            <a:r>
              <a:rPr lang="en-US" dirty="0"/>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t"/>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spTree>
    <p:extLst>
      <p:ext uri="{BB962C8B-B14F-4D97-AF65-F5344CB8AC3E}">
        <p14:creationId xmlns:p14="http://schemas.microsoft.com/office/powerpoint/2010/main" val="17277109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E299FE6B-44AE-4404-AB5B-0EF289F8F081}" type="datetime1">
              <a:rPr lang="en-US" smtClean="0">
                <a:solidFill>
                  <a:prstClr val="white"/>
                </a:solidFill>
              </a:rPr>
              <a:t>10/6/2020</a:t>
            </a:fld>
            <a:endParaRPr lang="en-US" dirty="0">
              <a:solidFill>
                <a:prstClr val="white"/>
              </a:solidFill>
            </a:endParaRPr>
          </a:p>
        </p:txBody>
      </p:sp>
      <p:sp>
        <p:nvSpPr>
          <p:cNvPr id="5" name="Footer Placeholder 4"/>
          <p:cNvSpPr>
            <a:spLocks noGrp="1"/>
          </p:cNvSpPr>
          <p:nvPr>
            <p:ph type="ftr" sz="quarter" idx="11"/>
          </p:nvPr>
        </p:nvSpPr>
        <p:spPr/>
        <p:txBody>
          <a:bodyPr/>
          <a:lstStyle/>
          <a:p>
            <a:r>
              <a:rPr lang="en-US" dirty="0">
                <a:solidFill>
                  <a:prstClr val="white"/>
                </a:solidFill>
              </a:rPr>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64477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Date Placeholder 4"/>
          <p:cNvSpPr>
            <a:spLocks noGrp="1"/>
          </p:cNvSpPr>
          <p:nvPr>
            <p:ph type="dt" sz="half" idx="10"/>
          </p:nvPr>
        </p:nvSpPr>
        <p:spPr/>
        <p:txBody>
          <a:bodyPr/>
          <a:lstStyle/>
          <a:p>
            <a:fld id="{2CC0FDA9-DA14-4E21-8B49-41EF3F9CDA38}" type="datetime1">
              <a:rPr lang="en-US" smtClean="0">
                <a:solidFill>
                  <a:prstClr val="white"/>
                </a:solidFill>
              </a:rPr>
              <a:t>10/6/2020</a:t>
            </a:fld>
            <a:endParaRPr lang="en-US" dirty="0">
              <a:solidFill>
                <a:prstClr val="white"/>
              </a:solidFill>
            </a:endParaRPr>
          </a:p>
        </p:txBody>
      </p:sp>
      <p:sp>
        <p:nvSpPr>
          <p:cNvPr id="6" name="Footer Placeholder 5"/>
          <p:cNvSpPr>
            <a:spLocks noGrp="1"/>
          </p:cNvSpPr>
          <p:nvPr>
            <p:ph type="ftr" sz="quarter" idx="11"/>
          </p:nvPr>
        </p:nvSpPr>
        <p:spPr/>
        <p:txBody>
          <a:bodyPr/>
          <a:lstStyle/>
          <a:p>
            <a:r>
              <a:rPr lang="en-US" dirty="0">
                <a:solidFill>
                  <a:prstClr val="white"/>
                </a:solidFill>
              </a:rPr>
              <a:t>Texas Education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solidFill>
                  <a:prstClr val="white"/>
                </a:solidFill>
              </a:rPr>
              <a:pPr/>
              <a:t>‹#›</a:t>
            </a:fld>
            <a:endParaRPr lang="en-US" dirty="0">
              <a:solidFill>
                <a:prstClr val="white"/>
              </a:solidFill>
            </a:endParaRPr>
          </a:p>
        </p:txBody>
      </p:sp>
      <p:sp>
        <p:nvSpPr>
          <p:cNvPr id="8" name="Content Placeholder 2"/>
          <p:cNvSpPr>
            <a:spLocks noGrp="1"/>
          </p:cNvSpPr>
          <p:nvPr>
            <p:ph sz="half" idx="13"/>
          </p:nvPr>
        </p:nvSpPr>
        <p:spPr>
          <a:xfrm>
            <a:off x="1037902" y="1881359"/>
            <a:ext cx="4937761"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85901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7E0797CB-7C58-4397-9604-ED14497BB3DB}" type="datetime1">
              <a:rPr lang="en-US" smtClean="0">
                <a:solidFill>
                  <a:prstClr val="white"/>
                </a:solidFill>
              </a:rPr>
              <a:t>10/6/2020</a:t>
            </a:fld>
            <a:endParaRPr lang="en-US" dirty="0">
              <a:solidFill>
                <a:prstClr val="white"/>
              </a:solidFill>
            </a:endParaRPr>
          </a:p>
        </p:txBody>
      </p:sp>
      <p:sp>
        <p:nvSpPr>
          <p:cNvPr id="5" name="Footer Placeholder 4"/>
          <p:cNvSpPr>
            <a:spLocks noGrp="1"/>
          </p:cNvSpPr>
          <p:nvPr>
            <p:ph type="ftr" sz="quarter" idx="11"/>
          </p:nvPr>
        </p:nvSpPr>
        <p:spPr/>
        <p:txBody>
          <a:bodyPr/>
          <a:lstStyle/>
          <a:p>
            <a:r>
              <a:rPr lang="en-US" dirty="0">
                <a:solidFill>
                  <a:prstClr val="white"/>
                </a:solidFill>
              </a:rPr>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solidFill>
                  <a:prstClr val="white"/>
                </a:solidFill>
              </a:rPr>
              <a:pPr/>
              <a:t>‹#›</a:t>
            </a:fld>
            <a:endParaRPr lang="en-US" dirty="0">
              <a:solidFill>
                <a:prstClr val="white"/>
              </a:solidFill>
            </a:endParaRPr>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166683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333DBEA2-AC68-4077-90E8-E15D9C5595C3}" type="datetime1">
              <a:rPr lang="en-US" smtClean="0">
                <a:solidFill>
                  <a:prstClr val="white"/>
                </a:solidFill>
              </a:rPr>
              <a:t>10/6/2020</a:t>
            </a:fld>
            <a:endParaRPr lang="en-US" dirty="0">
              <a:solidFill>
                <a:prstClr val="white"/>
              </a:solidFill>
            </a:endParaRPr>
          </a:p>
        </p:txBody>
      </p:sp>
      <p:sp>
        <p:nvSpPr>
          <p:cNvPr id="8" name="Footer Placeholder 7"/>
          <p:cNvSpPr>
            <a:spLocks noGrp="1"/>
          </p:cNvSpPr>
          <p:nvPr>
            <p:ph type="ftr" sz="quarter" idx="11"/>
          </p:nvPr>
        </p:nvSpPr>
        <p:spPr/>
        <p:txBody>
          <a:bodyPr/>
          <a:lstStyle/>
          <a:p>
            <a:r>
              <a:rPr lang="en-US" dirty="0">
                <a:solidFill>
                  <a:prstClr val="white"/>
                </a:solidFill>
              </a:rPr>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solidFill>
                  <a:prstClr val="white"/>
                </a:solidFill>
              </a:rPr>
              <a:pPr/>
              <a:t>‹#›</a:t>
            </a:fld>
            <a:endParaRPr lang="en-US" dirty="0">
              <a:solidFill>
                <a:prstClr val="white"/>
              </a:solidFill>
            </a:endParaRPr>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93400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7E9F18-F485-4B51-861E-557A2D7B33E2}" type="datetime1">
              <a:rPr lang="en-US" smtClean="0">
                <a:solidFill>
                  <a:prstClr val="white"/>
                </a:solidFill>
              </a:rPr>
              <a:t>10/6/2020</a:t>
            </a:fld>
            <a:endParaRPr lang="en-US" dirty="0">
              <a:solidFill>
                <a:prstClr val="white"/>
              </a:solidFill>
            </a:endParaRPr>
          </a:p>
        </p:txBody>
      </p:sp>
      <p:sp>
        <p:nvSpPr>
          <p:cNvPr id="4" name="Footer Placeholder 3"/>
          <p:cNvSpPr>
            <a:spLocks noGrp="1"/>
          </p:cNvSpPr>
          <p:nvPr>
            <p:ph type="ftr" sz="quarter" idx="11"/>
          </p:nvPr>
        </p:nvSpPr>
        <p:spPr/>
        <p:txBody>
          <a:bodyPr/>
          <a:lstStyle/>
          <a:p>
            <a:r>
              <a:rPr lang="en-US" dirty="0">
                <a:solidFill>
                  <a:prstClr val="white"/>
                </a:solidFill>
              </a:rPr>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solidFill>
                  <a:prstClr val="white"/>
                </a:solidFill>
              </a:rPr>
              <a:pPr/>
              <a:t>‹#›</a:t>
            </a:fld>
            <a:endParaRPr lang="en-US" dirty="0">
              <a:solidFill>
                <a:prstClr val="white"/>
              </a:solidFill>
            </a:endParaRPr>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Tree>
    <p:extLst>
      <p:ext uri="{BB962C8B-B14F-4D97-AF65-F5344CB8AC3E}">
        <p14:creationId xmlns:p14="http://schemas.microsoft.com/office/powerpoint/2010/main" val="16504333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7141B43-35E3-4E4B-9CBA-A56C13BE752C}" type="datetime1">
              <a:rPr lang="en-US" smtClean="0">
                <a:solidFill>
                  <a:prstClr val="white"/>
                </a:solidFill>
              </a:rPr>
              <a:t>10/6/2020</a:t>
            </a:fld>
            <a:endParaRPr lang="en-US" dirty="0">
              <a:solidFill>
                <a:prstClr val="white"/>
              </a:solidFill>
            </a:endParaRPr>
          </a:p>
        </p:txBody>
      </p:sp>
      <p:sp>
        <p:nvSpPr>
          <p:cNvPr id="4" name="Footer Placeholder 3"/>
          <p:cNvSpPr>
            <a:spLocks noGrp="1"/>
          </p:cNvSpPr>
          <p:nvPr>
            <p:ph type="ftr" sz="quarter" idx="11"/>
          </p:nvPr>
        </p:nvSpPr>
        <p:spPr/>
        <p:txBody>
          <a:bodyPr/>
          <a:lstStyle/>
          <a:p>
            <a:r>
              <a:rPr lang="en-US" dirty="0">
                <a:solidFill>
                  <a:prstClr val="white"/>
                </a:solidFill>
              </a:rPr>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solidFill>
                  <a:prstClr val="white"/>
                </a:solidFill>
              </a:rPr>
              <a:pPr/>
              <a:t>‹#›</a:t>
            </a:fld>
            <a:endParaRPr lang="en-US" dirty="0">
              <a:solidFill>
                <a:prstClr val="white"/>
              </a:solidFill>
            </a:endParaRPr>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10565958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D76036-A536-4A71-BA8C-B9C777810B15}" type="datetime1">
              <a:rPr lang="en-US" smtClean="0">
                <a:solidFill>
                  <a:prstClr val="white"/>
                </a:solidFill>
              </a:rPr>
              <a:t>10/6/2020</a:t>
            </a:fld>
            <a:endParaRPr lang="en-US" dirty="0">
              <a:solidFill>
                <a:prstClr val="white"/>
              </a:solidFill>
            </a:endParaRPr>
          </a:p>
        </p:txBody>
      </p:sp>
      <p:sp>
        <p:nvSpPr>
          <p:cNvPr id="4" name="Footer Placeholder 3"/>
          <p:cNvSpPr>
            <a:spLocks noGrp="1"/>
          </p:cNvSpPr>
          <p:nvPr>
            <p:ph type="ftr" sz="quarter" idx="11"/>
          </p:nvPr>
        </p:nvSpPr>
        <p:spPr/>
        <p:txBody>
          <a:bodyPr/>
          <a:lstStyle/>
          <a:p>
            <a:r>
              <a:rPr lang="en-US" dirty="0">
                <a:solidFill>
                  <a:prstClr val="white"/>
                </a:solidFill>
              </a:rPr>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solidFill>
                  <a:prstClr val="white"/>
                </a:solidFill>
              </a:rPr>
              <a:pPr/>
              <a:t>‹#›</a:t>
            </a:fld>
            <a:endParaRPr lang="en-US" dirty="0">
              <a:solidFill>
                <a:prstClr val="white"/>
              </a:solidFill>
            </a:endParaRPr>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3679312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D76036-A536-4A71-BA8C-B9C777810B15}" type="datetime1">
              <a:rPr lang="en-US" smtClean="0">
                <a:solidFill>
                  <a:prstClr val="white"/>
                </a:solidFill>
              </a:rPr>
              <a:t>10/6/2020</a:t>
            </a:fld>
            <a:endParaRPr lang="en-US" dirty="0">
              <a:solidFill>
                <a:prstClr val="white"/>
              </a:solidFill>
            </a:endParaRPr>
          </a:p>
        </p:txBody>
      </p:sp>
      <p:sp>
        <p:nvSpPr>
          <p:cNvPr id="4" name="Footer Placeholder 3"/>
          <p:cNvSpPr>
            <a:spLocks noGrp="1"/>
          </p:cNvSpPr>
          <p:nvPr>
            <p:ph type="ftr" sz="quarter" idx="11"/>
          </p:nvPr>
        </p:nvSpPr>
        <p:spPr/>
        <p:txBody>
          <a:bodyPr/>
          <a:lstStyle/>
          <a:p>
            <a:r>
              <a:rPr lang="en-US" dirty="0">
                <a:solidFill>
                  <a:prstClr val="white"/>
                </a:solidFill>
              </a:rPr>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solidFill>
                  <a:prstClr val="white"/>
                </a:solidFill>
              </a:rPr>
              <a:pPr/>
              <a:t>‹#›</a:t>
            </a:fld>
            <a:endParaRPr lang="en-US" dirty="0">
              <a:solidFill>
                <a:prstClr val="white"/>
              </a:solidFill>
            </a:endParaRPr>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35485391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BCD0C3A-9753-4367-B633-DF3F0B52F23D}" type="datetime1">
              <a:rPr lang="en-US" smtClean="0">
                <a:solidFill>
                  <a:prstClr val="white"/>
                </a:solidFill>
              </a:rPr>
              <a:t>10/6/2020</a:t>
            </a:fld>
            <a:endParaRPr lang="en-US" dirty="0">
              <a:solidFill>
                <a:prstClr val="white"/>
              </a:solidFill>
            </a:endParaRPr>
          </a:p>
        </p:txBody>
      </p:sp>
      <p:sp>
        <p:nvSpPr>
          <p:cNvPr id="4" name="Footer Placeholder 3"/>
          <p:cNvSpPr>
            <a:spLocks noGrp="1"/>
          </p:cNvSpPr>
          <p:nvPr>
            <p:ph type="ftr" sz="quarter" idx="11"/>
          </p:nvPr>
        </p:nvSpPr>
        <p:spPr/>
        <p:txBody>
          <a:bodyPr/>
          <a:lstStyle/>
          <a:p>
            <a:r>
              <a:rPr lang="en-US" dirty="0">
                <a:solidFill>
                  <a:prstClr val="white"/>
                </a:solidFill>
              </a:rPr>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solidFill>
                  <a:prstClr val="white"/>
                </a:solidFill>
              </a:rPr>
              <a:pPr/>
              <a:t>‹#›</a:t>
            </a:fld>
            <a:endParaRPr lang="en-US" dirty="0">
              <a:solidFill>
                <a:prstClr val="white"/>
              </a:solidFill>
            </a:endParaRPr>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35636692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F54C4570-6FB6-4D1C-BAAD-95F20BD285DC}" type="datetime1">
              <a:rPr lang="en-US" smtClean="0">
                <a:solidFill>
                  <a:prstClr val="white"/>
                </a:solidFill>
              </a:rPr>
              <a:t>10/6/2020</a:t>
            </a:fld>
            <a:endParaRPr lang="en-US" dirty="0">
              <a:solidFill>
                <a:prstClr val="white"/>
              </a:solidFill>
            </a:endParaRPr>
          </a:p>
        </p:txBody>
      </p:sp>
      <p:sp>
        <p:nvSpPr>
          <p:cNvPr id="8" name="Footer Placeholder 7"/>
          <p:cNvSpPr>
            <a:spLocks noGrp="1"/>
          </p:cNvSpPr>
          <p:nvPr>
            <p:ph type="ftr" sz="quarter" idx="11"/>
          </p:nvPr>
        </p:nvSpPr>
        <p:spPr/>
        <p:txBody>
          <a:bodyPr/>
          <a:lstStyle/>
          <a:p>
            <a:r>
              <a:rPr lang="en-US" dirty="0">
                <a:solidFill>
                  <a:prstClr val="white"/>
                </a:solidFill>
              </a:rPr>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solidFill>
                  <a:prstClr val="white"/>
                </a:solidFill>
              </a:rPr>
              <a:pPr/>
              <a:t>‹#›</a:t>
            </a:fld>
            <a:endParaRPr lang="en-US" dirty="0">
              <a:solidFill>
                <a:prstClr val="white"/>
              </a:solidFill>
            </a:endParaRPr>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nSpc>
                <a:spcPct val="120000"/>
              </a:lnSpc>
              <a:buNone/>
              <a:defRPr sz="2400">
                <a:solidFill>
                  <a:schemeClr val="bg1"/>
                </a:solidFill>
                <a:latin typeface="Open Sans (Headings)"/>
              </a:defRPr>
            </a:lvl1pPr>
          </a:lstStyle>
          <a:p>
            <a:pPr lvl="0"/>
            <a:endParaRPr lang="en-US" dirty="0"/>
          </a:p>
        </p:txBody>
      </p:sp>
    </p:spTree>
    <p:extLst>
      <p:ext uri="{BB962C8B-B14F-4D97-AF65-F5344CB8AC3E}">
        <p14:creationId xmlns:p14="http://schemas.microsoft.com/office/powerpoint/2010/main" val="1213518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EA Opener - Section titl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dirty="0"/>
              <a:t>Edit Section Title</a:t>
            </a:r>
          </a:p>
        </p:txBody>
      </p:sp>
      <p:sp>
        <p:nvSpPr>
          <p:cNvPr id="5" name="Date Placeholder 4"/>
          <p:cNvSpPr>
            <a:spLocks noGrp="1"/>
          </p:cNvSpPr>
          <p:nvPr>
            <p:ph type="dt" sz="half" idx="10"/>
          </p:nvPr>
        </p:nvSpPr>
        <p:spPr/>
        <p:txBody>
          <a:bodyPr/>
          <a:lstStyle/>
          <a:p>
            <a:fld id="{3CCAA838-7A49-4108-909B-431DDA9781B2}" type="datetime1">
              <a:rPr lang="en-US" smtClean="0"/>
              <a:t>10/6/2020</a:t>
            </a:fld>
            <a:endParaRPr lang="en-US" dirty="0"/>
          </a:p>
        </p:txBody>
      </p:sp>
      <p:sp>
        <p:nvSpPr>
          <p:cNvPr id="6" name="Footer Placeholder 5"/>
          <p:cNvSpPr>
            <a:spLocks noGrp="1"/>
          </p:cNvSpPr>
          <p:nvPr>
            <p:ph type="ftr" sz="quarter" idx="11"/>
          </p:nvPr>
        </p:nvSpPr>
        <p:spPr/>
        <p:txBody>
          <a:bodyPr/>
          <a:lstStyle/>
          <a:p>
            <a:r>
              <a:rPr lang="en-US" dirty="0"/>
              <a:t>Texas Education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5431544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36EFF21B-AEF4-4490-A6F2-03711D82AA53}" type="datetime1">
              <a:rPr lang="en-US" smtClean="0">
                <a:solidFill>
                  <a:prstClr val="white"/>
                </a:solidFill>
              </a:rPr>
              <a:t>10/6/2020</a:t>
            </a:fld>
            <a:endParaRPr lang="en-US" dirty="0">
              <a:solidFill>
                <a:prstClr val="white"/>
              </a:solidFill>
            </a:endParaRPr>
          </a:p>
        </p:txBody>
      </p:sp>
      <p:sp>
        <p:nvSpPr>
          <p:cNvPr id="8" name="Footer Placeholder 7"/>
          <p:cNvSpPr>
            <a:spLocks noGrp="1"/>
          </p:cNvSpPr>
          <p:nvPr>
            <p:ph type="ftr" sz="quarter" idx="11"/>
          </p:nvPr>
        </p:nvSpPr>
        <p:spPr/>
        <p:txBody>
          <a:bodyPr/>
          <a:lstStyle/>
          <a:p>
            <a:r>
              <a:rPr lang="en-US" dirty="0">
                <a:solidFill>
                  <a:prstClr val="white"/>
                </a:solidFill>
              </a:rPr>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solidFill>
                  <a:prstClr val="white"/>
                </a:solidFill>
              </a:rPr>
              <a:pPr/>
              <a:t>‹#›</a:t>
            </a:fld>
            <a:endParaRPr lang="en-US" dirty="0">
              <a:solidFill>
                <a:prstClr val="white"/>
              </a:solidFill>
            </a:endParaRPr>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Rectangle 15"/>
          <p:cNvSpPr/>
          <p:nvPr userDrawn="1"/>
        </p:nvSpPr>
        <p:spPr>
          <a:xfrm>
            <a:off x="5352764" y="3553467"/>
            <a:ext cx="1530393" cy="2936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Rectangle 16"/>
          <p:cNvSpPr/>
          <p:nvPr userDrawn="1"/>
        </p:nvSpPr>
        <p:spPr>
          <a:xfrm>
            <a:off x="6967303" y="3553467"/>
            <a:ext cx="1530393" cy="2936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Rectangle 17"/>
          <p:cNvSpPr/>
          <p:nvPr userDrawn="1"/>
        </p:nvSpPr>
        <p:spPr>
          <a:xfrm>
            <a:off x="8573098" y="3553467"/>
            <a:ext cx="1530393" cy="2936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Rectangle 18"/>
          <p:cNvSpPr/>
          <p:nvPr userDrawn="1"/>
        </p:nvSpPr>
        <p:spPr>
          <a:xfrm>
            <a:off x="2124157" y="3553467"/>
            <a:ext cx="1530393" cy="2936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21" name="Straight Connector 20"/>
          <p:cNvCxnSpPr>
            <a:endCxn id="22" idx="4"/>
          </p:cNvCxnSpPr>
          <p:nvPr userDrawn="1"/>
        </p:nvCxnSpPr>
        <p:spPr>
          <a:xfrm>
            <a:off x="9332363" y="3259815"/>
            <a:ext cx="12700" cy="513897"/>
          </a:xfrm>
          <a:prstGeom prst="line">
            <a:avLst/>
          </a:prstGeom>
          <a:ln w="53975"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23" name="Straight Connector 22"/>
          <p:cNvCxnSpPr>
            <a:endCxn id="24" idx="4"/>
          </p:cNvCxnSpPr>
          <p:nvPr userDrawn="1"/>
        </p:nvCxnSpPr>
        <p:spPr>
          <a:xfrm>
            <a:off x="2889534" y="3266406"/>
            <a:ext cx="12700" cy="513897"/>
          </a:xfrm>
          <a:prstGeom prst="line">
            <a:avLst/>
          </a:prstGeom>
          <a:ln w="5397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Tree>
    <p:extLst>
      <p:ext uri="{BB962C8B-B14F-4D97-AF65-F5344CB8AC3E}">
        <p14:creationId xmlns:p14="http://schemas.microsoft.com/office/powerpoint/2010/main" val="34611936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184726E1-29F1-40F7-AC49-16873C491499}" type="datetime1">
              <a:rPr lang="en-US" smtClean="0">
                <a:solidFill>
                  <a:prstClr val="white"/>
                </a:solidFill>
              </a:rPr>
              <a:t>10/6/2020</a:t>
            </a:fld>
            <a:endParaRPr lang="en-US" dirty="0">
              <a:solidFill>
                <a:prstClr val="white"/>
              </a:solidFill>
            </a:endParaRPr>
          </a:p>
        </p:txBody>
      </p:sp>
      <p:sp>
        <p:nvSpPr>
          <p:cNvPr id="8" name="Footer Placeholder 7"/>
          <p:cNvSpPr>
            <a:spLocks noGrp="1"/>
          </p:cNvSpPr>
          <p:nvPr>
            <p:ph type="ftr" sz="quarter" idx="11"/>
          </p:nvPr>
        </p:nvSpPr>
        <p:spPr/>
        <p:txBody>
          <a:bodyPr/>
          <a:lstStyle/>
          <a:p>
            <a:r>
              <a:rPr lang="en-US" dirty="0">
                <a:solidFill>
                  <a:prstClr val="white"/>
                </a:solidFill>
              </a:rPr>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solidFill>
                  <a:prstClr val="white"/>
                </a:solidFill>
              </a:rPr>
              <a:pPr/>
              <a:t>‹#›</a:t>
            </a:fld>
            <a:endParaRPr lang="en-US" dirty="0">
              <a:solidFill>
                <a:prstClr val="white"/>
              </a:solidFill>
            </a:endParaRPr>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prstClr val="black">
                    <a:lumMod val="75000"/>
                    <a:lumOff val="25000"/>
                  </a:prstClr>
                </a:solidFill>
              </a:rPr>
              <a:t>20YY</a:t>
            </a:r>
          </a:p>
        </p:txBody>
      </p:sp>
      <p:sp>
        <p:nvSpPr>
          <p:cNvPr id="30" name="Oval 29" title="Milestone Number"/>
          <p:cNvSpPr/>
          <p:nvPr userDrawn="1"/>
        </p:nvSpPr>
        <p:spPr>
          <a:xfrm>
            <a:off x="1148144" y="4457098"/>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01</a:t>
            </a:r>
          </a:p>
        </p:txBody>
      </p:sp>
      <p:pic>
        <p:nvPicPr>
          <p:cNvPr id="31" name="Graphic 30" title="callout"/>
          <p:cNvPicPr>
            <a:picLocks noChangeAspect="1"/>
          </p:cNvPicPr>
          <p:nvPr userDrawn="1"/>
        </p:nvPicPr>
        <p:blipFill>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02</a:t>
            </a:r>
          </a:p>
        </p:txBody>
      </p:sp>
      <p:pic>
        <p:nvPicPr>
          <p:cNvPr id="37" name="Graphic 36" title="callout"/>
          <p:cNvPicPr>
            <a:picLocks noChangeAspect="1"/>
          </p:cNvPicPr>
          <p:nvPr userDrawn="1"/>
        </p:nvPicPr>
        <p:blipFill>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prstClr val="black">
                    <a:lumMod val="75000"/>
                    <a:lumOff val="25000"/>
                  </a:prstClr>
                </a:solidFill>
              </a:rPr>
              <a:t>20YY</a:t>
            </a:r>
          </a:p>
        </p:txBody>
      </p:sp>
      <p:sp>
        <p:nvSpPr>
          <p:cNvPr id="39" name="Oval 38" title="Milestone Number"/>
          <p:cNvSpPr/>
          <p:nvPr userDrawn="1"/>
        </p:nvSpPr>
        <p:spPr>
          <a:xfrm>
            <a:off x="3763749" y="4434293"/>
            <a:ext cx="407673" cy="407673"/>
          </a:xfrm>
          <a:prstGeom prst="ellipse">
            <a:avLst/>
          </a:prstGeom>
          <a:solidFill>
            <a:schemeClr val="accent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03</a:t>
            </a:r>
          </a:p>
        </p:txBody>
      </p:sp>
      <p:pic>
        <p:nvPicPr>
          <p:cNvPr id="40" name="Graphic 39" title="callout"/>
          <p:cNvPicPr>
            <a:picLocks noChangeAspect="1"/>
          </p:cNvPicPr>
          <p:nvPr userDrawn="1"/>
        </p:nvPicPr>
        <p:blipFill>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prstClr val="black">
                    <a:lumMod val="75000"/>
                    <a:lumOff val="25000"/>
                  </a:prstClr>
                </a:solidFill>
              </a:rPr>
              <a:t>20YY</a:t>
            </a:r>
          </a:p>
        </p:txBody>
      </p:sp>
      <p:sp>
        <p:nvSpPr>
          <p:cNvPr id="42" name="Oval 41" title="Milestone Number"/>
          <p:cNvSpPr/>
          <p:nvPr userDrawn="1"/>
        </p:nvSpPr>
        <p:spPr>
          <a:xfrm>
            <a:off x="6352338" y="4434293"/>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04</a:t>
            </a:r>
          </a:p>
        </p:txBody>
      </p:sp>
      <p:pic>
        <p:nvPicPr>
          <p:cNvPr id="43" name="Graphic 42" title="callout"/>
          <p:cNvPicPr>
            <a:picLocks noChangeAspect="1"/>
          </p:cNvPicPr>
          <p:nvPr userDrawn="1"/>
        </p:nvPicPr>
        <p:blipFill>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05</a:t>
            </a:r>
          </a:p>
        </p:txBody>
      </p:sp>
      <p:pic>
        <p:nvPicPr>
          <p:cNvPr id="45" name="Graphic 44" title="callout"/>
          <p:cNvPicPr>
            <a:picLocks noChangeAspect="1"/>
          </p:cNvPicPr>
          <p:nvPr userDrawn="1"/>
        </p:nvPicPr>
        <p:blipFill>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prstClr val="black">
                    <a:lumMod val="75000"/>
                    <a:lumOff val="25000"/>
                  </a:prstClr>
                </a:solidFill>
              </a:rPr>
              <a:t>20YY</a:t>
            </a:r>
          </a:p>
        </p:txBody>
      </p:sp>
      <p:sp>
        <p:nvSpPr>
          <p:cNvPr id="47" name="Oval 46" title="Milestone Number"/>
          <p:cNvSpPr/>
          <p:nvPr userDrawn="1"/>
        </p:nvSpPr>
        <p:spPr>
          <a:xfrm>
            <a:off x="8917851" y="4434292"/>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06</a:t>
            </a:r>
          </a:p>
        </p:txBody>
      </p:sp>
      <p:pic>
        <p:nvPicPr>
          <p:cNvPr id="48" name="Graphic 47" title="callout"/>
          <p:cNvPicPr>
            <a:picLocks noChangeAspect="1"/>
          </p:cNvPicPr>
          <p:nvPr userDrawn="1"/>
        </p:nvPicPr>
        <p:blipFill>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07</a:t>
            </a:r>
          </a:p>
        </p:txBody>
      </p:sp>
      <p:pic>
        <p:nvPicPr>
          <p:cNvPr id="50" name="Graphic 49" title="callout"/>
          <p:cNvPicPr>
            <a:picLocks noChangeAspect="1"/>
          </p:cNvPicPr>
          <p:nvPr userDrawn="1"/>
        </p:nvPicPr>
        <p:blipFill>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prstClr val="black">
                    <a:lumMod val="50000"/>
                    <a:lumOff val="50000"/>
                  </a:prstClr>
                </a:solidFill>
              </a:endParaRPr>
            </a:p>
          </p:txBody>
        </p:sp>
        <p:pic>
          <p:nvPicPr>
            <p:cNvPr id="53" name="Graphic 52" title="Flag Icon"/>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6">
                    <a:lumMod val="20000"/>
                    <a:lumOff val="80000"/>
                  </a:schemeClr>
                </a:gs>
                <a:gs pos="100000">
                  <a:schemeClr val="accent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solidFill>
                  <a:prstClr val="white"/>
                </a:solidFill>
              </a:endParaRPr>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Q1</a:t>
              </a:r>
              <a:endParaRPr lang="en-ZA" sz="1000" dirty="0">
                <a:solidFill>
                  <a:prstClr val="white">
                    <a:lumMod val="75000"/>
                  </a:prst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Q2</a:t>
              </a:r>
              <a:endParaRPr lang="en-ZA" sz="1000" dirty="0">
                <a:solidFill>
                  <a:prstClr val="black">
                    <a:lumMod val="65000"/>
                    <a:lumOff val="35000"/>
                  </a:prst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Q3</a:t>
              </a:r>
              <a:endParaRPr lang="en-ZA" sz="1000" dirty="0">
                <a:solidFill>
                  <a:prstClr val="black">
                    <a:lumMod val="65000"/>
                    <a:lumOff val="35000"/>
                  </a:prst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Q4</a:t>
              </a:r>
              <a:endParaRPr lang="en-ZA" sz="1000" dirty="0">
                <a:solidFill>
                  <a:prstClr val="black">
                    <a:lumMod val="65000"/>
                    <a:lumOff val="35000"/>
                  </a:prst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chemeClr val="accent3"/>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solidFill>
                  <a:prstClr val="white"/>
                </a:solidFill>
              </a:endParaRPr>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Q1</a:t>
              </a:r>
              <a:endParaRPr lang="en-ZA" sz="1000" dirty="0">
                <a:solidFill>
                  <a:prstClr val="white">
                    <a:lumMod val="75000"/>
                  </a:prst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Q2</a:t>
              </a:r>
              <a:endParaRPr lang="en-ZA" sz="1000" dirty="0">
                <a:solidFill>
                  <a:prstClr val="black">
                    <a:lumMod val="65000"/>
                    <a:lumOff val="35000"/>
                  </a:prst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Q3</a:t>
              </a:r>
              <a:endParaRPr lang="en-ZA" sz="1000" dirty="0">
                <a:solidFill>
                  <a:prstClr val="black">
                    <a:lumMod val="65000"/>
                    <a:lumOff val="35000"/>
                  </a:prst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Q4</a:t>
              </a:r>
              <a:endParaRPr lang="en-ZA" sz="1000" dirty="0">
                <a:solidFill>
                  <a:prstClr val="black">
                    <a:lumMod val="65000"/>
                    <a:lumOff val="35000"/>
                  </a:prst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5">
                    <a:lumMod val="20000"/>
                    <a:lumOff val="80000"/>
                  </a:schemeClr>
                </a:gs>
                <a:gs pos="100000">
                  <a:schemeClr val="accent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solidFill>
                  <a:prstClr val="white"/>
                </a:solidFill>
              </a:endParaRPr>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Q1</a:t>
              </a:r>
              <a:endParaRPr lang="en-ZA" sz="1000" dirty="0">
                <a:solidFill>
                  <a:prstClr val="white">
                    <a:lumMod val="75000"/>
                  </a:prst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Q2</a:t>
              </a:r>
              <a:endParaRPr lang="en-ZA" sz="1000" dirty="0">
                <a:solidFill>
                  <a:prstClr val="black">
                    <a:lumMod val="65000"/>
                    <a:lumOff val="35000"/>
                  </a:prst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Q3</a:t>
              </a:r>
              <a:endParaRPr lang="en-ZA" sz="1000" dirty="0">
                <a:solidFill>
                  <a:prstClr val="black">
                    <a:lumMod val="65000"/>
                    <a:lumOff val="35000"/>
                  </a:prst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Q4</a:t>
              </a:r>
              <a:endParaRPr lang="en-ZA" sz="1000" dirty="0">
                <a:solidFill>
                  <a:prstClr val="black">
                    <a:lumMod val="65000"/>
                    <a:lumOff val="35000"/>
                  </a:prst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40000"/>
                    <a:lumOff val="60000"/>
                  </a:schemeClr>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solidFill>
                  <a:prstClr val="white"/>
                </a:solidFill>
              </a:endParaRPr>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Q1</a:t>
              </a:r>
              <a:endParaRPr lang="en-ZA" sz="1000" dirty="0">
                <a:solidFill>
                  <a:prstClr val="white">
                    <a:lumMod val="75000"/>
                  </a:prst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Q2</a:t>
              </a:r>
              <a:endParaRPr lang="en-ZA" sz="1000" dirty="0">
                <a:solidFill>
                  <a:prstClr val="black">
                    <a:lumMod val="65000"/>
                    <a:lumOff val="35000"/>
                  </a:prst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Q3</a:t>
              </a:r>
              <a:endParaRPr lang="en-ZA" sz="1000" dirty="0">
                <a:solidFill>
                  <a:prstClr val="black">
                    <a:lumMod val="65000"/>
                    <a:lumOff val="35000"/>
                  </a:prst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Q4</a:t>
              </a:r>
              <a:endParaRPr lang="en-ZA" sz="1000" dirty="0">
                <a:solidFill>
                  <a:prstClr val="black">
                    <a:lumMod val="65000"/>
                    <a:lumOff val="35000"/>
                  </a:prst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Tree>
    <p:extLst>
      <p:ext uri="{BB962C8B-B14F-4D97-AF65-F5344CB8AC3E}">
        <p14:creationId xmlns:p14="http://schemas.microsoft.com/office/powerpoint/2010/main" val="24614520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2B99F9-A7CD-44C2-A1ED-9E270D67F11A}" type="datetime1">
              <a:rPr lang="en-US" smtClean="0">
                <a:solidFill>
                  <a:prstClr val="white"/>
                </a:solidFill>
              </a:rPr>
              <a:t>10/6/2020</a:t>
            </a:fld>
            <a:endParaRPr lang="en-US" dirty="0">
              <a:solidFill>
                <a:prstClr val="white"/>
              </a:solidFill>
            </a:endParaRPr>
          </a:p>
        </p:txBody>
      </p:sp>
      <p:sp>
        <p:nvSpPr>
          <p:cNvPr id="3" name="Footer Placeholder 2"/>
          <p:cNvSpPr>
            <a:spLocks noGrp="1"/>
          </p:cNvSpPr>
          <p:nvPr>
            <p:ph type="ftr" sz="quarter" idx="11"/>
          </p:nvPr>
        </p:nvSpPr>
        <p:spPr/>
        <p:txBody>
          <a:bodyPr/>
          <a:lstStyle/>
          <a:p>
            <a:r>
              <a:rPr lang="en-US" dirty="0">
                <a:solidFill>
                  <a:prstClr val="white"/>
                </a:solidFill>
              </a:rPr>
              <a:t>Texas Education Agency             2018-2019 School Year </a:t>
            </a:r>
          </a:p>
        </p:txBody>
      </p:sp>
      <p:sp>
        <p:nvSpPr>
          <p:cNvPr id="4" name="Slide Number Placeholder 3"/>
          <p:cNvSpPr>
            <a:spLocks noGrp="1"/>
          </p:cNvSpPr>
          <p:nvPr>
            <p:ph type="sldNum" sz="quarter" idx="12"/>
          </p:nvPr>
        </p:nvSpPr>
        <p:spPr/>
        <p:txBody>
          <a:bodyPr/>
          <a:lstStyle/>
          <a:p>
            <a:fld id="{0088AB57-2DBE-44A3-AE96-942C49E954B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891314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72508"/>
            <a:ext cx="9144000" cy="1455650"/>
          </a:xfrm>
          <a:solidFill>
            <a:schemeClr val="bg1">
              <a:lumMod val="95000"/>
            </a:schemeClr>
          </a:solidFill>
        </p:spPr>
        <p:txBody>
          <a:bodyPr anchor="ctr">
            <a:normAutofit/>
          </a:bodyPr>
          <a:lstStyle>
            <a:lvl1pPr algn="ctr">
              <a:defRPr lang="en-US" sz="6000" b="1" kern="1200" baseline="0" dirty="0">
                <a:solidFill>
                  <a:srgbClr val="3C6EBE"/>
                </a:solidFill>
                <a:latin typeface="+mn-lt"/>
                <a:ea typeface="+mn-ea"/>
                <a:cs typeface="+mn-cs"/>
              </a:defRPr>
            </a:lvl1pPr>
          </a:lstStyle>
          <a:p>
            <a:r>
              <a:rPr lang="en-US" dirty="0"/>
              <a:t>Edit Master Title</a:t>
            </a:r>
          </a:p>
        </p:txBody>
      </p:sp>
      <p:sp>
        <p:nvSpPr>
          <p:cNvPr id="3" name="Subtitle 2"/>
          <p:cNvSpPr>
            <a:spLocks noGrp="1"/>
          </p:cNvSpPr>
          <p:nvPr>
            <p:ph type="subTitle" idx="1" hasCustomPrompt="1"/>
          </p:nvPr>
        </p:nvSpPr>
        <p:spPr>
          <a:xfrm>
            <a:off x="1524000" y="4328158"/>
            <a:ext cx="9144000" cy="862820"/>
          </a:xfrm>
          <a:solidFill>
            <a:schemeClr val="bg1">
              <a:lumMod val="95000"/>
            </a:schemeClr>
          </a:solidFill>
        </p:spPr>
        <p:txBody>
          <a:bodyPr anchor="ctr">
            <a:normAutofit/>
          </a:bodyPr>
          <a:lstStyle>
            <a:lvl1pPr marL="0" indent="0" algn="ctr">
              <a:buNone/>
              <a:defRPr lang="en-US" sz="2400" b="1" kern="1200" spc="140" baseline="0" dirty="0">
                <a:solidFill>
                  <a:srgbClr val="44546A"/>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4B91C3F3-CFB2-4A01-AA90-B3EE3441B87C}" type="datetime1">
              <a:rPr lang="en-US" smtClean="0"/>
              <a:t>10/6/2020</a:t>
            </a:fld>
            <a:endParaRPr lang="en-US" dirty="0"/>
          </a:p>
        </p:txBody>
      </p:sp>
      <p:sp>
        <p:nvSpPr>
          <p:cNvPr id="5" name="Footer Placeholder 4"/>
          <p:cNvSpPr>
            <a:spLocks noGrp="1"/>
          </p:cNvSpPr>
          <p:nvPr>
            <p:ph type="ftr" sz="quarter" idx="11"/>
          </p:nvPr>
        </p:nvSpPr>
        <p:spPr/>
        <p:txBody>
          <a:bodyPr/>
          <a:lstStyle/>
          <a:p>
            <a:r>
              <a:rPr lang="en-US" dirty="0"/>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37569281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4BE9EB32-50D0-4A61-8ED2-97D2276CD5A2}" type="datetime1">
              <a:rPr lang="en-US" smtClean="0"/>
              <a:t>10/6/2020</a:t>
            </a:fld>
            <a:endParaRPr lang="en-US" dirty="0"/>
          </a:p>
        </p:txBody>
      </p:sp>
      <p:sp>
        <p:nvSpPr>
          <p:cNvPr id="5" name="Footer Placeholder 4"/>
          <p:cNvSpPr>
            <a:spLocks noGrp="1"/>
          </p:cNvSpPr>
          <p:nvPr>
            <p:ph type="ftr" sz="quarter" idx="11"/>
          </p:nvPr>
        </p:nvSpPr>
        <p:spPr/>
        <p:txBody>
          <a:bodyPr/>
          <a:lstStyle/>
          <a:p>
            <a:r>
              <a:rPr lang="en-US" dirty="0"/>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16635751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Date Placeholder 4"/>
          <p:cNvSpPr>
            <a:spLocks noGrp="1"/>
          </p:cNvSpPr>
          <p:nvPr>
            <p:ph type="dt" sz="half" idx="10"/>
          </p:nvPr>
        </p:nvSpPr>
        <p:spPr/>
        <p:txBody>
          <a:bodyPr/>
          <a:lstStyle/>
          <a:p>
            <a:fld id="{5E44B2CD-12CF-4288-98F5-E03733249D4E}" type="datetime1">
              <a:rPr lang="en-US" smtClean="0"/>
              <a:t>10/6/2020</a:t>
            </a:fld>
            <a:endParaRPr lang="en-US" dirty="0"/>
          </a:p>
        </p:txBody>
      </p:sp>
      <p:sp>
        <p:nvSpPr>
          <p:cNvPr id="6" name="Footer Placeholder 5"/>
          <p:cNvSpPr>
            <a:spLocks noGrp="1"/>
          </p:cNvSpPr>
          <p:nvPr>
            <p:ph type="ftr" sz="quarter" idx="11"/>
          </p:nvPr>
        </p:nvSpPr>
        <p:spPr/>
        <p:txBody>
          <a:bodyPr/>
          <a:lstStyle/>
          <a:p>
            <a:r>
              <a:rPr lang="en-US" dirty="0"/>
              <a:t>Texas Education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dirty="0"/>
          </a:p>
        </p:txBody>
      </p:sp>
      <p:sp>
        <p:nvSpPr>
          <p:cNvPr id="8" name="Content Placeholder 2"/>
          <p:cNvSpPr>
            <a:spLocks noGrp="1"/>
          </p:cNvSpPr>
          <p:nvPr>
            <p:ph sz="half" idx="13"/>
          </p:nvPr>
        </p:nvSpPr>
        <p:spPr>
          <a:xfrm>
            <a:off x="1037902" y="1881359"/>
            <a:ext cx="4937761"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660122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63DA9C4E-8C6C-4A40-9331-6B56BC0F11E0}" type="datetime1">
              <a:rPr lang="en-US" smtClean="0"/>
              <a:t>10/6/2020</a:t>
            </a:fld>
            <a:endParaRPr lang="en-US" dirty="0"/>
          </a:p>
        </p:txBody>
      </p:sp>
      <p:sp>
        <p:nvSpPr>
          <p:cNvPr id="5" name="Footer Placeholder 4"/>
          <p:cNvSpPr>
            <a:spLocks noGrp="1"/>
          </p:cNvSpPr>
          <p:nvPr>
            <p:ph type="ftr" sz="quarter" idx="11"/>
          </p:nvPr>
        </p:nvSpPr>
        <p:spPr/>
        <p:txBody>
          <a:bodyPr/>
          <a:lstStyle/>
          <a:p>
            <a:r>
              <a:rPr lang="en-US" dirty="0"/>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71824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F9A396CB-CCB2-4ACD-A3A2-1E905D79C63A}" type="datetime1">
              <a:rPr lang="en-US" smtClean="0"/>
              <a:t>10/6/2020</a:t>
            </a:fld>
            <a:endParaRPr lang="en-US" dirty="0"/>
          </a:p>
        </p:txBody>
      </p:sp>
      <p:sp>
        <p:nvSpPr>
          <p:cNvPr id="8" name="Footer Placeholder 7"/>
          <p:cNvSpPr>
            <a:spLocks noGrp="1"/>
          </p:cNvSpPr>
          <p:nvPr>
            <p:ph type="ftr" sz="quarter" idx="11"/>
          </p:nvPr>
        </p:nvSpPr>
        <p:spPr/>
        <p:txBody>
          <a:bodyPr/>
          <a:lstStyle/>
          <a:p>
            <a:r>
              <a:rPr lang="en-US" dirty="0"/>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779973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5956870-9E8D-4C33-977A-7439D6A5EF03}" type="datetime1">
              <a:rPr lang="en-US" smtClean="0"/>
              <a:t>10/6/2020</a:t>
            </a:fld>
            <a:endParaRPr lang="en-US" dirty="0"/>
          </a:p>
        </p:txBody>
      </p:sp>
      <p:sp>
        <p:nvSpPr>
          <p:cNvPr id="4" name="Footer Placeholder 3"/>
          <p:cNvSpPr>
            <a:spLocks noGrp="1"/>
          </p:cNvSpPr>
          <p:nvPr>
            <p:ph type="ftr" sz="quarter" idx="11"/>
          </p:nvPr>
        </p:nvSpPr>
        <p:spPr/>
        <p:txBody>
          <a:bodyPr/>
          <a:lstStyle/>
          <a:p>
            <a:r>
              <a:rPr lang="en-US" dirty="0"/>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dirty="0"/>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Tree>
    <p:extLst>
      <p:ext uri="{BB962C8B-B14F-4D97-AF65-F5344CB8AC3E}">
        <p14:creationId xmlns:p14="http://schemas.microsoft.com/office/powerpoint/2010/main" val="37665007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E7917B-C679-48D0-B5C1-16CFFBCC459E}" type="datetime1">
              <a:rPr lang="en-US" smtClean="0"/>
              <a:t>10/6/2020</a:t>
            </a:fld>
            <a:endParaRPr lang="en-US" dirty="0"/>
          </a:p>
        </p:txBody>
      </p:sp>
      <p:sp>
        <p:nvSpPr>
          <p:cNvPr id="4" name="Footer Placeholder 3"/>
          <p:cNvSpPr>
            <a:spLocks noGrp="1"/>
          </p:cNvSpPr>
          <p:nvPr>
            <p:ph type="ftr" sz="quarter" idx="11"/>
          </p:nvPr>
        </p:nvSpPr>
        <p:spPr/>
        <p:txBody>
          <a:bodyPr/>
          <a:lstStyle/>
          <a:p>
            <a:r>
              <a:rPr lang="en-US" dirty="0"/>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33456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EA Opener - Section Orange/Blu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dirty="0"/>
              <a:t>Edit Section Title</a:t>
            </a:r>
          </a:p>
        </p:txBody>
      </p:sp>
      <p:sp>
        <p:nvSpPr>
          <p:cNvPr id="4" name="Date Placeholder 3"/>
          <p:cNvSpPr>
            <a:spLocks noGrp="1"/>
          </p:cNvSpPr>
          <p:nvPr>
            <p:ph type="dt" sz="half" idx="10"/>
          </p:nvPr>
        </p:nvSpPr>
        <p:spPr/>
        <p:txBody>
          <a:bodyPr/>
          <a:lstStyle/>
          <a:p>
            <a:fld id="{A5A6CD68-1DAF-484E-A0AA-1839054C7E71}" type="datetime1">
              <a:rPr lang="en-US" smtClean="0"/>
              <a:t>10/6/2020</a:t>
            </a:fld>
            <a:endParaRPr lang="en-US" dirty="0"/>
          </a:p>
        </p:txBody>
      </p:sp>
      <p:sp>
        <p:nvSpPr>
          <p:cNvPr id="5" name="Footer Placeholder 4"/>
          <p:cNvSpPr>
            <a:spLocks noGrp="1"/>
          </p:cNvSpPr>
          <p:nvPr>
            <p:ph type="ftr" sz="quarter" idx="11"/>
          </p:nvPr>
        </p:nvSpPr>
        <p:spPr/>
        <p:txBody>
          <a:bodyPr/>
          <a:lstStyle/>
          <a:p>
            <a:r>
              <a:rPr lang="en-US" dirty="0"/>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spTree>
    <p:extLst>
      <p:ext uri="{BB962C8B-B14F-4D97-AF65-F5344CB8AC3E}">
        <p14:creationId xmlns:p14="http://schemas.microsoft.com/office/powerpoint/2010/main" val="13699736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3DA5EE-D4FF-4516-9737-734B6B998DE8}" type="datetime1">
              <a:rPr lang="en-US" smtClean="0"/>
              <a:t>10/6/2020</a:t>
            </a:fld>
            <a:endParaRPr lang="en-US" dirty="0"/>
          </a:p>
        </p:txBody>
      </p:sp>
      <p:sp>
        <p:nvSpPr>
          <p:cNvPr id="4" name="Footer Placeholder 3"/>
          <p:cNvSpPr>
            <a:spLocks noGrp="1"/>
          </p:cNvSpPr>
          <p:nvPr>
            <p:ph type="ftr" sz="quarter" idx="11"/>
          </p:nvPr>
        </p:nvSpPr>
        <p:spPr/>
        <p:txBody>
          <a:bodyPr/>
          <a:lstStyle/>
          <a:p>
            <a:r>
              <a:rPr lang="en-US" dirty="0"/>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16337167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375A28-E7A5-4631-A9BA-79DAAE897A61}" type="datetime1">
              <a:rPr lang="en-US" smtClean="0"/>
              <a:t>10/6/2020</a:t>
            </a:fld>
            <a:endParaRPr lang="en-US" dirty="0"/>
          </a:p>
        </p:txBody>
      </p:sp>
      <p:sp>
        <p:nvSpPr>
          <p:cNvPr id="4" name="Footer Placeholder 3"/>
          <p:cNvSpPr>
            <a:spLocks noGrp="1"/>
          </p:cNvSpPr>
          <p:nvPr>
            <p:ph type="ftr" sz="quarter" idx="11"/>
          </p:nvPr>
        </p:nvSpPr>
        <p:spPr/>
        <p:txBody>
          <a:bodyPr/>
          <a:lstStyle/>
          <a:p>
            <a:r>
              <a:rPr lang="en-US" dirty="0"/>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24639442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26A9F626-0EB6-432D-97E6-71A6C8532FE9}" type="datetime1">
              <a:rPr lang="en-US" smtClean="0"/>
              <a:t>10/6/2020</a:t>
            </a:fld>
            <a:endParaRPr lang="en-US" dirty="0"/>
          </a:p>
        </p:txBody>
      </p:sp>
      <p:sp>
        <p:nvSpPr>
          <p:cNvPr id="8" name="Footer Placeholder 7"/>
          <p:cNvSpPr>
            <a:spLocks noGrp="1"/>
          </p:cNvSpPr>
          <p:nvPr>
            <p:ph type="ftr" sz="quarter" idx="11"/>
          </p:nvPr>
        </p:nvSpPr>
        <p:spPr/>
        <p:txBody>
          <a:bodyPr/>
          <a:lstStyle/>
          <a:p>
            <a:r>
              <a:rPr lang="en-US" dirty="0"/>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nSpc>
                <a:spcPct val="120000"/>
              </a:lnSpc>
              <a:buNone/>
              <a:defRPr sz="2400">
                <a:solidFill>
                  <a:schemeClr val="bg1"/>
                </a:solidFill>
                <a:latin typeface="Open Sans (Headings)"/>
              </a:defRPr>
            </a:lvl1pPr>
          </a:lstStyle>
          <a:p>
            <a:pPr lvl="0"/>
            <a:endParaRPr lang="en-US" dirty="0"/>
          </a:p>
        </p:txBody>
      </p:sp>
    </p:spTree>
    <p:extLst>
      <p:ext uri="{BB962C8B-B14F-4D97-AF65-F5344CB8AC3E}">
        <p14:creationId xmlns:p14="http://schemas.microsoft.com/office/powerpoint/2010/main" val="19909859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A8DAE28B-375A-4485-93CA-4FD81B06D0A1}" type="datetime1">
              <a:rPr lang="en-US" smtClean="0"/>
              <a:t>10/6/2020</a:t>
            </a:fld>
            <a:endParaRPr lang="en-US" dirty="0"/>
          </a:p>
        </p:txBody>
      </p:sp>
      <p:sp>
        <p:nvSpPr>
          <p:cNvPr id="8" name="Footer Placeholder 7"/>
          <p:cNvSpPr>
            <a:spLocks noGrp="1"/>
          </p:cNvSpPr>
          <p:nvPr>
            <p:ph type="ftr" sz="quarter" idx="11"/>
          </p:nvPr>
        </p:nvSpPr>
        <p:spPr/>
        <p:txBody>
          <a:bodyPr/>
          <a:lstStyle/>
          <a:p>
            <a:r>
              <a:rPr lang="en-US" dirty="0"/>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5352764" y="3553467"/>
            <a:ext cx="1530393" cy="2936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6967303" y="3553467"/>
            <a:ext cx="1530393" cy="2936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8573098" y="3553467"/>
            <a:ext cx="1530393" cy="2936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2124157" y="3553467"/>
            <a:ext cx="1530393" cy="2936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p:cNvCxnSpPr>
            <a:endCxn id="22" idx="4"/>
          </p:cNvCxnSpPr>
          <p:nvPr userDrawn="1"/>
        </p:nvCxnSpPr>
        <p:spPr>
          <a:xfrm>
            <a:off x="9332363" y="3259815"/>
            <a:ext cx="12700" cy="513897"/>
          </a:xfrm>
          <a:prstGeom prst="line">
            <a:avLst/>
          </a:prstGeom>
          <a:ln w="53975"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22"/>
          <p:cNvCxnSpPr>
            <a:endCxn id="24" idx="4"/>
          </p:cNvCxnSpPr>
          <p:nvPr userDrawn="1"/>
        </p:nvCxnSpPr>
        <p:spPr>
          <a:xfrm>
            <a:off x="2889534" y="3266406"/>
            <a:ext cx="12700" cy="513897"/>
          </a:xfrm>
          <a:prstGeom prst="line">
            <a:avLst/>
          </a:prstGeom>
          <a:ln w="5397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Tree>
    <p:extLst>
      <p:ext uri="{BB962C8B-B14F-4D97-AF65-F5344CB8AC3E}">
        <p14:creationId xmlns:p14="http://schemas.microsoft.com/office/powerpoint/2010/main" val="39033015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EAF8D224-512D-4904-8E26-DCE194747E32}" type="datetime1">
              <a:rPr lang="en-US" smtClean="0"/>
              <a:t>10/6/2020</a:t>
            </a:fld>
            <a:endParaRPr lang="en-US" dirty="0"/>
          </a:p>
        </p:txBody>
      </p:sp>
      <p:sp>
        <p:nvSpPr>
          <p:cNvPr id="8" name="Footer Placeholder 7"/>
          <p:cNvSpPr>
            <a:spLocks noGrp="1"/>
          </p:cNvSpPr>
          <p:nvPr>
            <p:ph type="ftr" sz="quarter" idx="11"/>
          </p:nvPr>
        </p:nvSpPr>
        <p:spPr/>
        <p:txBody>
          <a:bodyPr/>
          <a:lstStyle/>
          <a:p>
            <a:r>
              <a:rPr lang="en-US" dirty="0"/>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chemeClr val="accent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schemeClr val="tx1">
                    <a:lumMod val="50000"/>
                    <a:lumOff val="50000"/>
                  </a:schemeClr>
                </a:solidFill>
              </a:endParaRPr>
            </a:p>
          </p:txBody>
        </p:sp>
        <p:pic>
          <p:nvPicPr>
            <p:cNvPr id="53" name="Graphic 52" title="Flag Icon"/>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6">
                    <a:lumMod val="20000"/>
                    <a:lumOff val="80000"/>
                  </a:schemeClr>
                </a:gs>
                <a:gs pos="100000">
                  <a:schemeClr val="accent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chemeClr val="accent3"/>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5">
                    <a:lumMod val="20000"/>
                    <a:lumOff val="80000"/>
                  </a:schemeClr>
                </a:gs>
                <a:gs pos="100000">
                  <a:schemeClr val="accent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40000"/>
                    <a:lumOff val="60000"/>
                  </a:schemeClr>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Tree>
    <p:extLst>
      <p:ext uri="{BB962C8B-B14F-4D97-AF65-F5344CB8AC3E}">
        <p14:creationId xmlns:p14="http://schemas.microsoft.com/office/powerpoint/2010/main" val="15588978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1D0C10-6FD5-45B1-BA6A-1869EC6A0DFB}" type="datetime1">
              <a:rPr lang="en-US" smtClean="0"/>
              <a:t>10/6/2020</a:t>
            </a:fld>
            <a:endParaRPr lang="en-US" dirty="0"/>
          </a:p>
        </p:txBody>
      </p:sp>
      <p:sp>
        <p:nvSpPr>
          <p:cNvPr id="3" name="Footer Placeholder 2"/>
          <p:cNvSpPr>
            <a:spLocks noGrp="1"/>
          </p:cNvSpPr>
          <p:nvPr>
            <p:ph type="ftr" sz="quarter" idx="11"/>
          </p:nvPr>
        </p:nvSpPr>
        <p:spPr/>
        <p:txBody>
          <a:bodyPr/>
          <a:lstStyle/>
          <a:p>
            <a:r>
              <a:rPr lang="en-US" dirty="0"/>
              <a:t>Texas Education Agency             2018-2019 School Year </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23490429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4" name="Rectangle 3"/>
          <p:cNvSpPr/>
          <p:nvPr userDrawn="1"/>
        </p:nvSpPr>
        <p:spPr>
          <a:xfrm>
            <a:off x="0" y="228600"/>
            <a:ext cx="12192000" cy="914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p:cNvSpPr/>
          <p:nvPr userDrawn="1"/>
        </p:nvSpPr>
        <p:spPr>
          <a:xfrm>
            <a:off x="0" y="6477000"/>
            <a:ext cx="12192000" cy="381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p:cNvSpPr/>
          <p:nvPr userDrawn="1"/>
        </p:nvSpPr>
        <p:spPr>
          <a:xfrm>
            <a:off x="0" y="1143000"/>
            <a:ext cx="12192000" cy="76200"/>
          </a:xfrm>
          <a:prstGeom prst="rect">
            <a:avLst/>
          </a:prstGeom>
          <a:solidFill>
            <a:srgbClr val="E558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Picture 1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9238" y="6477000"/>
            <a:ext cx="9699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06400" y="2057401"/>
            <a:ext cx="11176000" cy="3763963"/>
          </a:xfrm>
        </p:spPr>
        <p:txBody>
          <a:bodyPr/>
          <a:lstStyle>
            <a:lvl1pPr>
              <a:defRPr baseline="0">
                <a:solidFill>
                  <a:schemeClr val="bg2">
                    <a:lumMod val="25000"/>
                  </a:schemeClr>
                </a:solidFill>
              </a:defRPr>
            </a:lvl1pPr>
            <a:lvl2pPr>
              <a:defRPr baseline="0">
                <a:solidFill>
                  <a:schemeClr val="bg2">
                    <a:lumMod val="25000"/>
                  </a:schemeClr>
                </a:solidFill>
              </a:defRPr>
            </a:lvl2pPr>
            <a:lvl3pPr>
              <a:defRPr baseline="0">
                <a:solidFill>
                  <a:schemeClr val="bg2">
                    <a:lumMod val="25000"/>
                  </a:schemeClr>
                </a:solidFill>
              </a:defRPr>
            </a:lvl3pPr>
            <a:lvl4pPr>
              <a:defRPr baseline="0">
                <a:solidFill>
                  <a:schemeClr val="bg2">
                    <a:lumMod val="25000"/>
                  </a:schemeClr>
                </a:solidFill>
              </a:defRPr>
            </a:lvl4pPr>
            <a:lvl5pPr>
              <a:defRPr baseline="0">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228600"/>
            <a:ext cx="11074400" cy="914400"/>
          </a:xfrm>
        </p:spPr>
        <p:txBody>
          <a:bodyPr/>
          <a:lstStyle>
            <a:lvl1pPr>
              <a:defRPr baseline="0">
                <a:solidFill>
                  <a:schemeClr val="bg1"/>
                </a:solidFill>
                <a:latin typeface="Corbel" panose="020B0503020204020204" pitchFamily="34" charset="0"/>
              </a:defRPr>
            </a:lvl1pPr>
          </a:lstStyle>
          <a:p>
            <a:r>
              <a:rPr lang="en-US" dirty="0"/>
              <a:t>Click to edit Master title style</a:t>
            </a:r>
          </a:p>
        </p:txBody>
      </p:sp>
      <p:sp>
        <p:nvSpPr>
          <p:cNvPr id="8" name="Slide Number Placeholder 5"/>
          <p:cNvSpPr>
            <a:spLocks noGrp="1"/>
          </p:cNvSpPr>
          <p:nvPr>
            <p:ph type="sldNum" sz="quarter" idx="10"/>
          </p:nvPr>
        </p:nvSpPr>
        <p:spPr>
          <a:xfrm>
            <a:off x="11049000" y="6416675"/>
            <a:ext cx="609600" cy="365125"/>
          </a:xfrm>
        </p:spPr>
        <p:txBody>
          <a:bodyPr/>
          <a:lstStyle>
            <a:lvl1pPr algn="r">
              <a:defRPr sz="1400">
                <a:solidFill>
                  <a:srgbClr val="6E7073"/>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AD28E80A-06D5-4237-9537-368D312261DF}" type="slidenum">
              <a:rPr lang="en-US"/>
              <a:pPr>
                <a:defRPr/>
              </a:pPr>
              <a:t>‹#›</a:t>
            </a:fld>
            <a:endParaRPr lang="en-US" dirty="0"/>
          </a:p>
        </p:txBody>
      </p:sp>
    </p:spTree>
    <p:extLst>
      <p:ext uri="{BB962C8B-B14F-4D97-AF65-F5344CB8AC3E}">
        <p14:creationId xmlns:p14="http://schemas.microsoft.com/office/powerpoint/2010/main" val="20230821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86CA892-E265-4EA6-B9AB-DA4B4F23EF55}" type="datetime1">
              <a:rPr lang="en-US" smtClean="0"/>
              <a:t>10/6/2020</a:t>
            </a:fld>
            <a:endParaRPr lang="en-US"/>
          </a:p>
        </p:txBody>
      </p:sp>
      <p:sp>
        <p:nvSpPr>
          <p:cNvPr id="4" name="Footer Placeholder 3"/>
          <p:cNvSpPr>
            <a:spLocks noGrp="1"/>
          </p:cNvSpPr>
          <p:nvPr>
            <p:ph type="ftr" sz="quarter" idx="11"/>
          </p:nvPr>
        </p:nvSpPr>
        <p:spPr/>
        <p:txBody>
          <a:bodyPr/>
          <a:lstStyle/>
          <a:p>
            <a:r>
              <a:rPr lang="en-US" dirty="0"/>
              <a:t>Texas Education Agency                             2019-2020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Tree>
    <p:extLst>
      <p:ext uri="{BB962C8B-B14F-4D97-AF65-F5344CB8AC3E}">
        <p14:creationId xmlns:p14="http://schemas.microsoft.com/office/powerpoint/2010/main" val="844558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Bar - Se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dirty="0"/>
              <a:t>Edit Section Title</a:t>
            </a:r>
          </a:p>
        </p:txBody>
      </p:sp>
      <p:sp>
        <p:nvSpPr>
          <p:cNvPr id="5" name="Date Placeholder 4"/>
          <p:cNvSpPr>
            <a:spLocks noGrp="1"/>
          </p:cNvSpPr>
          <p:nvPr>
            <p:ph type="dt" sz="half" idx="10"/>
          </p:nvPr>
        </p:nvSpPr>
        <p:spPr/>
        <p:txBody>
          <a:bodyPr/>
          <a:lstStyle/>
          <a:p>
            <a:fld id="{0B1D43BC-7786-4578-82DE-F3A28000E96F}" type="datetime1">
              <a:rPr lang="en-US" smtClean="0"/>
              <a:t>10/6/2020</a:t>
            </a:fld>
            <a:endParaRPr lang="en-US" dirty="0"/>
          </a:p>
        </p:txBody>
      </p:sp>
      <p:sp>
        <p:nvSpPr>
          <p:cNvPr id="6" name="Footer Placeholder 5"/>
          <p:cNvSpPr>
            <a:spLocks noGrp="1"/>
          </p:cNvSpPr>
          <p:nvPr>
            <p:ph type="ftr" sz="quarter" idx="11"/>
          </p:nvPr>
        </p:nvSpPr>
        <p:spPr/>
        <p:txBody>
          <a:bodyPr/>
          <a:lstStyle/>
          <a:p>
            <a:r>
              <a:rPr lang="en-US" dirty="0"/>
              <a:t>Texas Education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2770126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Orange/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28602" y="1975259"/>
            <a:ext cx="9534796" cy="3566160"/>
          </a:xfrm>
          <a:prstGeom prst="rect">
            <a:avLst/>
          </a:prstGeom>
        </p:spPr>
        <p:txBody>
          <a:bodyPr anchor="ctr">
            <a:normAutofit/>
          </a:bodyPr>
          <a:lstStyle>
            <a:lvl1pPr algn="ctr">
              <a:defRPr sz="6500">
                <a:solidFill>
                  <a:schemeClr val="bg1"/>
                </a:solidFill>
                <a:latin typeface="Open Sans (Headings)"/>
              </a:defRPr>
            </a:lvl1pPr>
          </a:lstStyle>
          <a:p>
            <a:r>
              <a:rPr lang="en-US" dirty="0"/>
              <a:t>Click to edit Section title</a:t>
            </a:r>
          </a:p>
        </p:txBody>
      </p:sp>
      <p:sp>
        <p:nvSpPr>
          <p:cNvPr id="4" name="Date Placeholder 3"/>
          <p:cNvSpPr>
            <a:spLocks noGrp="1"/>
          </p:cNvSpPr>
          <p:nvPr>
            <p:ph type="dt" sz="half" idx="10"/>
          </p:nvPr>
        </p:nvSpPr>
        <p:spPr>
          <a:xfrm>
            <a:off x="838200" y="6497053"/>
            <a:ext cx="2743200" cy="224422"/>
          </a:xfrm>
        </p:spPr>
        <p:txBody>
          <a:bodyPr/>
          <a:lstStyle>
            <a:lvl1pPr>
              <a:defRPr>
                <a:solidFill>
                  <a:schemeClr val="bg1"/>
                </a:solidFill>
              </a:defRPr>
            </a:lvl1pPr>
          </a:lstStyle>
          <a:p>
            <a:fld id="{EE76901D-7149-488F-9856-A66212446684}" type="datetime1">
              <a:rPr lang="en-US" smtClean="0"/>
              <a:t>10/6/2020</a:t>
            </a:fld>
            <a:endParaRPr lang="en-US" dirty="0"/>
          </a:p>
        </p:txBody>
      </p:sp>
      <p:sp>
        <p:nvSpPr>
          <p:cNvPr id="5" name="Footer Placeholder 4"/>
          <p:cNvSpPr>
            <a:spLocks noGrp="1"/>
          </p:cNvSpPr>
          <p:nvPr>
            <p:ph type="ftr" sz="quarter" idx="11"/>
          </p:nvPr>
        </p:nvSpPr>
        <p:spPr>
          <a:xfrm>
            <a:off x="4038600" y="6497053"/>
            <a:ext cx="4114800" cy="224422"/>
          </a:xfrm>
        </p:spPr>
        <p:txBody>
          <a:bodyPr/>
          <a:lstStyle>
            <a:lvl1pPr>
              <a:defRPr>
                <a:solidFill>
                  <a:schemeClr val="bg1"/>
                </a:solidFill>
              </a:defRPr>
            </a:lvl1pPr>
          </a:lstStyle>
          <a:p>
            <a:r>
              <a:rPr lang="en-US" dirty="0"/>
              <a:t>Texas Education Agency             2018-2019 School Year </a:t>
            </a:r>
          </a:p>
        </p:txBody>
      </p:sp>
      <p:sp>
        <p:nvSpPr>
          <p:cNvPr id="6" name="Slide Number Placeholder 5"/>
          <p:cNvSpPr>
            <a:spLocks noGrp="1"/>
          </p:cNvSpPr>
          <p:nvPr>
            <p:ph type="sldNum" sz="quarter" idx="12"/>
          </p:nvPr>
        </p:nvSpPr>
        <p:spPr>
          <a:xfrm>
            <a:off x="8610600" y="6497053"/>
            <a:ext cx="2743200" cy="224422"/>
          </a:xfrm>
        </p:spPr>
        <p:txBody>
          <a:bodyPr/>
          <a:lstStyle>
            <a:lvl1pPr>
              <a:defRPr>
                <a:solidFill>
                  <a:schemeClr val="bg1"/>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4201168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dirty="0"/>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MASTER SUBTITLE</a:t>
            </a:r>
          </a:p>
        </p:txBody>
      </p:sp>
      <p:sp>
        <p:nvSpPr>
          <p:cNvPr id="4" name="Date Placeholder 3"/>
          <p:cNvSpPr>
            <a:spLocks noGrp="1"/>
          </p:cNvSpPr>
          <p:nvPr>
            <p:ph type="dt" sz="half" idx="10"/>
          </p:nvPr>
        </p:nvSpPr>
        <p:spPr/>
        <p:txBody>
          <a:bodyPr/>
          <a:lstStyle/>
          <a:p>
            <a:fld id="{009A2C3F-E8B4-4D13-9E2D-53E4839F8954}" type="datetime1">
              <a:rPr lang="en-US" smtClean="0"/>
              <a:t>10/6/2020</a:t>
            </a:fld>
            <a:endParaRPr lang="en-US" dirty="0"/>
          </a:p>
        </p:txBody>
      </p:sp>
      <p:sp>
        <p:nvSpPr>
          <p:cNvPr id="5" name="Footer Placeholder 4"/>
          <p:cNvSpPr>
            <a:spLocks noGrp="1"/>
          </p:cNvSpPr>
          <p:nvPr>
            <p:ph type="ftr" sz="quarter" idx="11"/>
          </p:nvPr>
        </p:nvSpPr>
        <p:spPr/>
        <p:txBody>
          <a:bodyPr/>
          <a:lstStyle/>
          <a:p>
            <a:r>
              <a:rPr lang="en-US" dirty="0"/>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11621776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6"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theme" Target="../theme/theme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4.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4.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4" Type="http://schemas.openxmlformats.org/officeDocument/2006/relationships/image" Target="../media/image13.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6" Type="http://schemas.openxmlformats.org/officeDocument/2006/relationships/image" Target="../media/image4.pn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theme" Target="../theme/theme6.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6" Type="http://schemas.openxmlformats.org/officeDocument/2006/relationships/image" Target="../media/image4.png"/><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theme" Target="../theme/theme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8.xml"/><Relationship Id="rId1"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86732"/>
            <a:ext cx="2743200" cy="334743"/>
          </a:xfrm>
          <a:prstGeom prst="rect">
            <a:avLst/>
          </a:prstGeom>
        </p:spPr>
        <p:txBody>
          <a:bodyPr vert="horz" lIns="91440" tIns="45720" rIns="91440" bIns="45720" rtlCol="0" anchor="ctr"/>
          <a:lstStyle>
            <a:lvl1pPr algn="l">
              <a:defRPr sz="1200">
                <a:solidFill>
                  <a:schemeClr val="bg1"/>
                </a:solidFill>
              </a:defRPr>
            </a:lvl1pPr>
          </a:lstStyle>
          <a:p>
            <a:fld id="{BE48487E-9EE6-4CDA-8C0C-7E1D6FC03A3D}" type="datetime1">
              <a:rPr lang="en-US" smtClean="0"/>
              <a:t>10/6/2020</a:t>
            </a:fld>
            <a:endParaRPr lang="en-US" dirty="0"/>
          </a:p>
        </p:txBody>
      </p:sp>
      <p:sp>
        <p:nvSpPr>
          <p:cNvPr id="5" name="Footer Placeholder 4"/>
          <p:cNvSpPr>
            <a:spLocks noGrp="1"/>
          </p:cNvSpPr>
          <p:nvPr>
            <p:ph type="ftr" sz="quarter" idx="3"/>
          </p:nvPr>
        </p:nvSpPr>
        <p:spPr>
          <a:xfrm>
            <a:off x="4038600" y="6386732"/>
            <a:ext cx="4114800" cy="334743"/>
          </a:xfrm>
          <a:prstGeom prst="rect">
            <a:avLst/>
          </a:prstGeom>
        </p:spPr>
        <p:txBody>
          <a:bodyPr vert="horz" lIns="91440" tIns="45720" rIns="91440" bIns="45720" rtlCol="0" anchor="ctr"/>
          <a:lstStyle>
            <a:lvl1pPr algn="ctr">
              <a:defRPr sz="1200">
                <a:solidFill>
                  <a:schemeClr val="bg1"/>
                </a:solidFill>
              </a:defRPr>
            </a:lvl1pPr>
          </a:lstStyle>
          <a:p>
            <a:r>
              <a:rPr lang="en-US" dirty="0"/>
              <a:t>Texas Education Agency             2018-2019 School Year </a:t>
            </a:r>
          </a:p>
        </p:txBody>
      </p:sp>
      <p:sp>
        <p:nvSpPr>
          <p:cNvPr id="6" name="Slide Number Placeholder 5"/>
          <p:cNvSpPr>
            <a:spLocks noGrp="1"/>
          </p:cNvSpPr>
          <p:nvPr>
            <p:ph type="sldNum" sz="quarter" idx="4"/>
          </p:nvPr>
        </p:nvSpPr>
        <p:spPr>
          <a:xfrm>
            <a:off x="8610600" y="6386732"/>
            <a:ext cx="2743200" cy="334743"/>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1720896744"/>
      </p:ext>
    </p:extLst>
  </p:cSld>
  <p:clrMap bg1="lt1" tx1="dk1" bg2="lt2" tx2="dk2" accent1="accent1" accent2="accent2" accent3="accent3" accent4="accent4" accent5="accent5" accent6="accent6" hlink="hlink" folHlink="folHlink"/>
  <p:sldLayoutIdLst>
    <p:sldLayoutId id="2147483753" r:id="rId1"/>
    <p:sldLayoutId id="2147483665" r:id="rId2"/>
    <p:sldLayoutId id="2147483691" r:id="rId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507579"/>
            <a:ext cx="2743200" cy="213896"/>
          </a:xfrm>
          <a:prstGeom prst="rect">
            <a:avLst/>
          </a:prstGeom>
        </p:spPr>
        <p:txBody>
          <a:bodyPr vert="horz" lIns="91440" tIns="45720" rIns="91440" bIns="45720" rtlCol="0" anchor="ctr"/>
          <a:lstStyle>
            <a:lvl1pPr algn="l">
              <a:defRPr sz="1200">
                <a:solidFill>
                  <a:schemeClr val="bg1"/>
                </a:solidFill>
              </a:defRPr>
            </a:lvl1pPr>
          </a:lstStyle>
          <a:p>
            <a:fld id="{23CCC0F7-458A-4D6B-86F2-815B02B1457B}" type="datetime1">
              <a:rPr lang="en-US" smtClean="0"/>
              <a:t>10/6/2020</a:t>
            </a:fld>
            <a:endParaRPr lang="en-US" dirty="0"/>
          </a:p>
        </p:txBody>
      </p:sp>
      <p:sp>
        <p:nvSpPr>
          <p:cNvPr id="5" name="Footer Placeholder 4"/>
          <p:cNvSpPr>
            <a:spLocks noGrp="1"/>
          </p:cNvSpPr>
          <p:nvPr>
            <p:ph type="ftr" sz="quarter" idx="3"/>
          </p:nvPr>
        </p:nvSpPr>
        <p:spPr>
          <a:xfrm>
            <a:off x="4038600" y="6507579"/>
            <a:ext cx="4114800" cy="213896"/>
          </a:xfrm>
          <a:prstGeom prst="rect">
            <a:avLst/>
          </a:prstGeom>
        </p:spPr>
        <p:txBody>
          <a:bodyPr vert="horz" lIns="91440" tIns="45720" rIns="91440" bIns="45720" rtlCol="0" anchor="ctr"/>
          <a:lstStyle>
            <a:lvl1pPr algn="ctr">
              <a:defRPr sz="1200">
                <a:solidFill>
                  <a:schemeClr val="bg1"/>
                </a:solidFill>
              </a:defRPr>
            </a:lvl1pPr>
          </a:lstStyle>
          <a:p>
            <a:r>
              <a:rPr lang="en-US" dirty="0"/>
              <a:t>Texas Education Agency             2018-2019 School Year </a:t>
            </a:r>
          </a:p>
        </p:txBody>
      </p:sp>
      <p:sp>
        <p:nvSpPr>
          <p:cNvPr id="6" name="Slide Number Placeholder 5"/>
          <p:cNvSpPr>
            <a:spLocks noGrp="1"/>
          </p:cNvSpPr>
          <p:nvPr>
            <p:ph type="sldNum" sz="quarter" idx="4"/>
          </p:nvPr>
        </p:nvSpPr>
        <p:spPr>
          <a:xfrm>
            <a:off x="8610600" y="6507579"/>
            <a:ext cx="2743200" cy="213896"/>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3730375413"/>
      </p:ext>
    </p:extLst>
  </p:cSld>
  <p:clrMap bg1="lt1" tx1="dk1" bg2="lt2" tx2="dk2" accent1="accent1" accent2="accent2" accent3="accent3" accent4="accent4" accent5="accent5" accent6="accent6" hlink="hlink" folHlink="folHlink"/>
  <p:sldLayoutIdLst>
    <p:sldLayoutId id="2147483707" r:id="rId1"/>
    <p:sldLayoutId id="2147483706" r:id="rId2"/>
    <p:sldLayoutId id="2147483708" r:id="rId3"/>
    <p:sldLayoutId id="2147483705" r:id="rId4"/>
    <p:sldLayoutId id="2147483695" r:id="rId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7516E8AC-CB9A-41EF-B755-78614C9A8BE9}" type="datetime1">
              <a:rPr lang="en-US" smtClean="0"/>
              <a:t>10/6/2020</a:t>
            </a:fld>
            <a:endParaRPr lang="en-US" dirty="0"/>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dirty="0"/>
              <a:t>Texas Education Agency             2018-2019 School Year </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2808656599"/>
      </p:ext>
    </p:extLst>
  </p:cSld>
  <p:clrMap bg1="lt1" tx1="dk1" bg2="lt2" tx2="dk2" accent1="accent1" accent2="accent2" accent3="accent3" accent4="accent4" accent5="accent5" accent6="accent6" hlink="hlink" folHlink="folHlink"/>
  <p:sldLayoutIdLst>
    <p:sldLayoutId id="2147483740" r:id="rId1"/>
    <p:sldLayoutId id="2147483754" r:id="rId2"/>
    <p:sldLayoutId id="2147483713" r:id="rId3"/>
    <p:sldLayoutId id="2147483711" r:id="rId4"/>
    <p:sldLayoutId id="2147483714" r:id="rId5"/>
    <p:sldLayoutId id="2147483739" r:id="rId6"/>
    <p:sldLayoutId id="2147483715" r:id="rId7"/>
    <p:sldLayoutId id="2147483755" r:id="rId8"/>
    <p:sldLayoutId id="2147483734" r:id="rId9"/>
    <p:sldLayoutId id="2147483735" r:id="rId10"/>
    <p:sldLayoutId id="2147483736" r:id="rId11"/>
    <p:sldLayoutId id="2147483737" r:id="rId12"/>
    <p:sldLayoutId id="2147483738" r:id="rId13"/>
    <p:sldLayoutId id="2147483716" r:id="rId14"/>
  </p:sldLayoutIdLst>
  <p:hf hd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3" y="243951"/>
            <a:ext cx="7802616"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CAB918D8-23BF-4596-8ADE-871F5B558925}" type="datetime1">
              <a:rPr lang="en-US" smtClean="0"/>
              <a:t>10/6/2020</a:t>
            </a:fld>
            <a:endParaRPr lang="en-US" dirty="0"/>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dirty="0"/>
              <a:t>Texas Education Agency             2018-2019 School Year </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298391779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Lst>
  <p:hf hd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531932"/>
      </p:ext>
    </p:extLst>
  </p:cSld>
  <p:clrMap bg1="lt1" tx1="dk1" bg2="lt2" tx2="dk2" accent1="accent1" accent2="accent2" accent3="accent3" accent4="accent4" accent5="accent5" accent6="accent6" hlink="hlink" folHlink="folHlink"/>
  <p:sldLayoutIdLst>
    <p:sldLayoutId id="2147483680" r:id="rId1"/>
    <p:sldLayoutId id="2147483682"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2EAFDC5E-6AC1-48B0-A727-1B28BA9F78ED}" type="datetime1">
              <a:rPr lang="en-US" smtClean="0">
                <a:solidFill>
                  <a:prstClr val="white"/>
                </a:solidFill>
              </a:rPr>
              <a:t>10/6/2020</a:t>
            </a:fld>
            <a:endParaRPr lang="en-US" dirty="0">
              <a:solidFill>
                <a:prstClr val="white"/>
              </a:solidFill>
            </a:endParaRPr>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dirty="0">
                <a:solidFill>
                  <a:prstClr val="white"/>
                </a:solidFill>
              </a:rPr>
              <a:t>Texas Education Agency             2018-2019 School Year </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41814995"/>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800" r:id="rId9"/>
    <p:sldLayoutId id="2147483780" r:id="rId10"/>
    <p:sldLayoutId id="2147483781" r:id="rId11"/>
    <p:sldLayoutId id="2147483782" r:id="rId12"/>
    <p:sldLayoutId id="2147483783" r:id="rId13"/>
    <p:sldLayoutId id="2147483784" r:id="rId14"/>
  </p:sldLayoutIdLst>
  <p:hf hd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6E410D56-B59E-47BF-8F64-B053C47B5D14}" type="datetime1">
              <a:rPr lang="en-US" smtClean="0"/>
              <a:t>10/6/2020</a:t>
            </a:fld>
            <a:endParaRPr lang="en-US" dirty="0"/>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dirty="0"/>
              <a:t>Texas Education Agency             2018-2019 School Year </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3399602815"/>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Lst>
  <p:hf hd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32D0E21C-B0CF-433C-98BD-0F45FC43327E}" type="datetime1">
              <a:rPr lang="en-US" smtClean="0"/>
              <a:t>10/6/2020</a:t>
            </a:fld>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2018-2019 School Year </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2808656599"/>
      </p:ext>
    </p:extLst>
  </p:cSld>
  <p:clrMap bg1="lt1" tx1="dk1" bg2="lt2" tx2="dk2" accent1="accent1" accent2="accent2" accent3="accent3" accent4="accent4" accent5="accent5" accent6="accent6" hlink="hlink" folHlink="folHlink"/>
  <p:sldLayoutIdLst>
    <p:sldLayoutId id="2147483802" r:id="rId1"/>
  </p:sldLayoutIdLst>
  <p:hf hd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53.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hyperlink" Target="https://txassessmentdocs.atlassian.net/wiki/spaces/ODCCM/pages/191694176/Security" TargetMode="External"/><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3" Type="http://schemas.openxmlformats.org/officeDocument/2006/relationships/hyperlink" Target="https://tea.texas.gov/student.assessment/telpasalt/" TargetMode="External"/><Relationship Id="rId2" Type="http://schemas.openxmlformats.org/officeDocument/2006/relationships/notesSlide" Target="../notesSlides/notesSlide18.xml"/><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3" Type="http://schemas.openxmlformats.org/officeDocument/2006/relationships/hyperlink" Target="https://tea.texas.gov/student.assessment/telpasalt/" TargetMode="External"/><Relationship Id="rId2" Type="http://schemas.openxmlformats.org/officeDocument/2006/relationships/notesSlide" Target="../notesSlides/notesSlide19.xml"/><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43.xml"/><Relationship Id="rId4" Type="http://schemas.openxmlformats.org/officeDocument/2006/relationships/hyperlink" Target="http://fr.wikipedia.org/wiki/Fichier:Blue_check_PD.svg"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helpdesk.tea.texas.gov/hc/en-us" TargetMode="External"/><Relationship Id="rId2" Type="http://schemas.openxmlformats.org/officeDocument/2006/relationships/notesSlide" Target="../notesSlides/notesSlide23.xml"/><Relationship Id="rId1" Type="http://schemas.openxmlformats.org/officeDocument/2006/relationships/slideLayout" Target="../slideLayouts/slideLayout67.xml"/><Relationship Id="rId4" Type="http://schemas.openxmlformats.org/officeDocument/2006/relationships/hyperlink" Target="mailto:TxPearsonAccess@support.pearson.com"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hyperlink" Target="https://txassessmentdocs.atlassian.net/wiki/discover/all-updates" TargetMode="External"/><Relationship Id="rId2" Type="http://schemas.openxmlformats.org/officeDocument/2006/relationships/notesSlide" Target="../notesSlides/notesSlide5.xml"/><Relationship Id="rId1" Type="http://schemas.openxmlformats.org/officeDocument/2006/relationships/slideLayout" Target="../slideLayouts/slideLayout46.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hyperlink" Target="https://tx.mypearsonsupport.com/training-resources/" TargetMode="External"/><Relationship Id="rId2" Type="http://schemas.openxmlformats.org/officeDocument/2006/relationships/notesSlide" Target="../notesSlides/notesSlide6.xml"/><Relationship Id="rId1" Type="http://schemas.openxmlformats.org/officeDocument/2006/relationships/slideLayout" Target="../slideLayouts/slideLayout44.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47.xml"/><Relationship Id="rId4" Type="http://schemas.openxmlformats.org/officeDocument/2006/relationships/hyperlink" Target="https://tea.texas.gov/student.assessment/telpasalt/#Alt"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9000"/>
          </a:stretch>
        </a:blipFill>
        <a:effectLst/>
      </p:bgPr>
    </p:bg>
    <p:spTree>
      <p:nvGrpSpPr>
        <p:cNvPr id="1" name=""/>
        <p:cNvGrpSpPr/>
        <p:nvPr/>
      </p:nvGrpSpPr>
      <p:grpSpPr>
        <a:xfrm>
          <a:off x="0" y="0"/>
          <a:ext cx="0" cy="0"/>
          <a:chOff x="0" y="0"/>
          <a:chExt cx="0" cy="0"/>
        </a:xfrm>
      </p:grpSpPr>
      <p:sp>
        <p:nvSpPr>
          <p:cNvPr id="2" name="Title 1" descr="Introduction to TELPAS Alternate"/>
          <p:cNvSpPr>
            <a:spLocks noGrp="1"/>
          </p:cNvSpPr>
          <p:nvPr>
            <p:ph type="ctrTitle"/>
          </p:nvPr>
        </p:nvSpPr>
        <p:spPr>
          <a:xfrm>
            <a:off x="479502" y="4976055"/>
            <a:ext cx="11329639" cy="1691571"/>
          </a:xfrm>
        </p:spPr>
        <p:txBody>
          <a:bodyPr>
            <a:normAutofit fontScale="90000"/>
          </a:bodyPr>
          <a:lstStyle/>
          <a:p>
            <a:r>
              <a:rPr lang="en-US" dirty="0">
                <a:solidFill>
                  <a:srgbClr val="2F5CAC"/>
                </a:solidFill>
                <a:latin typeface="Open Sans (Headings)"/>
              </a:rPr>
              <a:t>TELPAS Alternate </a:t>
            </a:r>
            <a:br>
              <a:rPr lang="en-US" dirty="0">
                <a:solidFill>
                  <a:srgbClr val="2F5CAC"/>
                </a:solidFill>
                <a:latin typeface="Open Sans (Headings)"/>
              </a:rPr>
            </a:br>
            <a:r>
              <a:rPr lang="en-US" dirty="0">
                <a:solidFill>
                  <a:srgbClr val="2F5CAC"/>
                </a:solidFill>
                <a:latin typeface="Open Sans (Headings)"/>
              </a:rPr>
              <a:t>Test Administration Procedures</a:t>
            </a:r>
          </a:p>
        </p:txBody>
      </p:sp>
      <p:pic>
        <p:nvPicPr>
          <p:cNvPr id="3" name="Picture 2" descr="logo for the Texas Education Agency"/>
          <p:cNvPicPr>
            <a:picLocks noChangeAspect="1"/>
          </p:cNvPicPr>
          <p:nvPr/>
        </p:nvPicPr>
        <p:blipFill>
          <a:blip r:embed="rId4"/>
          <a:stretch>
            <a:fillRect/>
          </a:stretch>
        </p:blipFill>
        <p:spPr>
          <a:xfrm>
            <a:off x="0" y="0"/>
            <a:ext cx="1568978" cy="955650"/>
          </a:xfrm>
          <a:prstGeom prst="rect">
            <a:avLst/>
          </a:prstGeom>
        </p:spPr>
      </p:pic>
    </p:spTree>
    <p:extLst>
      <p:ext uri="{BB962C8B-B14F-4D97-AF65-F5344CB8AC3E}">
        <p14:creationId xmlns:p14="http://schemas.microsoft.com/office/powerpoint/2010/main" val="3025263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Test Security and Confidentiality</a:t>
            </a:r>
          </a:p>
        </p:txBody>
      </p:sp>
      <p:sp>
        <p:nvSpPr>
          <p:cNvPr id="3" name="Content Placeholder 2">
            <a:extLst>
              <a:ext uri="{FF2B5EF4-FFF2-40B4-BE49-F238E27FC236}">
                <a16:creationId xmlns:a16="http://schemas.microsoft.com/office/drawing/2014/main" id="{AB7A575D-6CAB-495B-82F5-9D6C5BAA18E4}"/>
              </a:ext>
            </a:extLst>
          </p:cNvPr>
          <p:cNvSpPr>
            <a:spLocks noGrp="1"/>
          </p:cNvSpPr>
          <p:nvPr>
            <p:ph idx="13"/>
          </p:nvPr>
        </p:nvSpPr>
        <p:spPr>
          <a:xfrm>
            <a:off x="436729" y="1266092"/>
            <a:ext cx="11259402" cy="5134708"/>
          </a:xfrm>
        </p:spPr>
        <p:txBody>
          <a:bodyPr>
            <a:normAutofit fontScale="70000" lnSpcReduction="20000"/>
          </a:bodyPr>
          <a:lstStyle/>
          <a:p>
            <a:pPr>
              <a:lnSpc>
                <a:spcPct val="120000"/>
              </a:lnSpc>
              <a:spcAft>
                <a:spcPts val="600"/>
              </a:spcAft>
            </a:pPr>
            <a:r>
              <a:rPr lang="en-US" sz="2600" dirty="0"/>
              <a:t>TELPAS Alternate test materials are not secure until a student’s name or observational information has been added as part of the holistic inventory. </a:t>
            </a:r>
          </a:p>
          <a:p>
            <a:pPr lvl="1">
              <a:lnSpc>
                <a:spcPct val="120000"/>
              </a:lnSpc>
              <a:spcAft>
                <a:spcPts val="600"/>
              </a:spcAft>
              <a:buClr>
                <a:schemeClr val="accent2"/>
              </a:buClr>
            </a:pPr>
            <a:r>
              <a:rPr lang="en-US" sz="2200" dirty="0">
                <a:latin typeface="Open Sans Semibold" panose="020B0606030504020204"/>
              </a:rPr>
              <a:t>For example, when the teacher writes the student’s name or other personal information on the paper inventory and begins to make notes, that document must be kept confidential.</a:t>
            </a:r>
          </a:p>
          <a:p>
            <a:pPr marL="228600" lvl="1">
              <a:lnSpc>
                <a:spcPct val="120000"/>
              </a:lnSpc>
              <a:spcBef>
                <a:spcPts val="1000"/>
              </a:spcBef>
              <a:spcAft>
                <a:spcPts val="600"/>
              </a:spcAft>
              <a:buClrTx/>
              <a:buFont typeface="Arial" panose="020B0604020202020204" pitchFamily="34" charset="0"/>
              <a:buChar char="•"/>
            </a:pPr>
            <a:r>
              <a:rPr lang="en-US" sz="2600" b="1" dirty="0">
                <a:latin typeface="Open Sans Semibold" panose="020B0606030504020204"/>
              </a:rPr>
              <a:t>During testing keep all paper test materials with confidential student information in locked storage. </a:t>
            </a:r>
          </a:p>
          <a:p>
            <a:pPr>
              <a:lnSpc>
                <a:spcPct val="120000"/>
              </a:lnSpc>
              <a:spcAft>
                <a:spcPts val="600"/>
              </a:spcAft>
            </a:pPr>
            <a:r>
              <a:rPr lang="en-US" sz="2600" dirty="0"/>
              <a:t>Completed inventories must be kept in the student’s permanent record files for two years from the time of being rated.</a:t>
            </a:r>
          </a:p>
          <a:p>
            <a:pPr marL="228600" lvl="1">
              <a:lnSpc>
                <a:spcPct val="120000"/>
              </a:lnSpc>
              <a:spcBef>
                <a:spcPts val="1000"/>
              </a:spcBef>
              <a:spcAft>
                <a:spcPts val="600"/>
              </a:spcAft>
              <a:buClrTx/>
              <a:buFont typeface="Arial" panose="020B0604020202020204" pitchFamily="34" charset="0"/>
              <a:buChar char="•"/>
            </a:pPr>
            <a:r>
              <a:rPr lang="en-US" sz="2600" b="1" dirty="0">
                <a:latin typeface="Open Sans Semibold" panose="020B0606030504020204"/>
              </a:rPr>
              <a:t>If using the electronic inventories, districts must determine which electronic tools will be used to complete the rating process and must ensure that all procedures are compliant with the Family Educational Rights and Privacy Act (FERPA) regulations.</a:t>
            </a:r>
          </a:p>
          <a:p>
            <a:pPr>
              <a:lnSpc>
                <a:spcPct val="120000"/>
              </a:lnSpc>
              <a:spcAft>
                <a:spcPts val="600"/>
              </a:spcAft>
            </a:pPr>
            <a:r>
              <a:rPr lang="en-US" sz="2600" dirty="0"/>
              <a:t>See the </a:t>
            </a:r>
            <a:r>
              <a:rPr lang="en-US" sz="2600" i="1" dirty="0"/>
              <a:t>District and Campus Coordinator Resources </a:t>
            </a:r>
            <a:r>
              <a:rPr lang="en-US" sz="2600" dirty="0"/>
              <a:t>for more detailed test security information at</a:t>
            </a:r>
          </a:p>
          <a:p>
            <a:pPr marL="0" indent="0">
              <a:lnSpc>
                <a:spcPct val="120000"/>
              </a:lnSpc>
              <a:buNone/>
            </a:pPr>
            <a:r>
              <a:rPr lang="en-US" sz="2600" dirty="0"/>
              <a:t>       </a:t>
            </a:r>
            <a:r>
              <a:rPr lang="en-US" sz="2600" dirty="0">
                <a:solidFill>
                  <a:srgbClr val="2F5CAC"/>
                </a:solidFill>
                <a:hlinkClick r:id="rId3">
                  <a:extLst>
                    <a:ext uri="{A12FA001-AC4F-418D-AE19-62706E023703}">
                      <ahyp:hlinkClr xmlns:ahyp="http://schemas.microsoft.com/office/drawing/2018/hyperlinkcolor" val="tx"/>
                    </a:ext>
                  </a:extLst>
                </a:hlinkClick>
              </a:rPr>
              <a:t>ttps://txassessmentdocs.atlassian.net/wiki/spaces/ODCCM/pages/191694176/Security</a:t>
            </a:r>
            <a:endParaRPr lang="en-US" sz="2600" dirty="0">
              <a:solidFill>
                <a:srgbClr val="2F5CAC"/>
              </a:solidFill>
            </a:endParaRPr>
          </a:p>
        </p:txBody>
      </p:sp>
      <p:sp>
        <p:nvSpPr>
          <p:cNvPr id="5" name="Footer Placeholder 4">
            <a:extLst>
              <a:ext uri="{FF2B5EF4-FFF2-40B4-BE49-F238E27FC236}">
                <a16:creationId xmlns:a16="http://schemas.microsoft.com/office/drawing/2014/main" id="{5494B955-A7FF-4EA8-AD0C-3D456EBDDA69}"/>
              </a:ext>
            </a:extLst>
          </p:cNvPr>
          <p:cNvSpPr>
            <a:spLocks noGrp="1"/>
          </p:cNvSpPr>
          <p:nvPr>
            <p:ph type="ftr" sz="quarter" idx="11"/>
          </p:nvPr>
        </p:nvSpPr>
        <p:spPr/>
        <p:txBody>
          <a:bodyPr/>
          <a:lstStyle/>
          <a:p>
            <a:r>
              <a:rPr lang="en-US" dirty="0">
                <a:solidFill>
                  <a:prstClr val="white"/>
                </a:solidFill>
              </a:rPr>
              <a:t>Student Assessment Division</a:t>
            </a:r>
          </a:p>
        </p:txBody>
      </p:sp>
      <p:sp>
        <p:nvSpPr>
          <p:cNvPr id="6" name="Slide Number Placeholder 5">
            <a:extLst>
              <a:ext uri="{FF2B5EF4-FFF2-40B4-BE49-F238E27FC236}">
                <a16:creationId xmlns:a16="http://schemas.microsoft.com/office/drawing/2014/main" id="{43B18797-2F66-468A-B56C-6FBFACB14AA7}"/>
              </a:ext>
            </a:extLst>
          </p:cNvPr>
          <p:cNvSpPr>
            <a:spLocks noGrp="1"/>
          </p:cNvSpPr>
          <p:nvPr>
            <p:ph type="sldNum" sz="quarter" idx="12"/>
          </p:nvPr>
        </p:nvSpPr>
        <p:spPr/>
        <p:txBody>
          <a:bodyPr/>
          <a:lstStyle/>
          <a:p>
            <a:fld id="{0088AB57-2DBE-44A3-AE96-942C49E954BF}" type="slidenum">
              <a:rPr lang="en-US" smtClean="0">
                <a:solidFill>
                  <a:prstClr val="white"/>
                </a:solidFill>
              </a:rPr>
              <a:pPr/>
              <a:t>10</a:t>
            </a:fld>
            <a:endParaRPr lang="en-US" dirty="0">
              <a:solidFill>
                <a:prstClr val="white"/>
              </a:solidFill>
            </a:endParaRPr>
          </a:p>
        </p:txBody>
      </p:sp>
    </p:spTree>
    <p:extLst>
      <p:ext uri="{BB962C8B-B14F-4D97-AF65-F5344CB8AC3E}">
        <p14:creationId xmlns:p14="http://schemas.microsoft.com/office/powerpoint/2010/main" val="1048089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0767E-A34E-43F9-98C0-0EC8DCDE0C74}"/>
              </a:ext>
            </a:extLst>
          </p:cNvPr>
          <p:cNvSpPr>
            <a:spLocks noGrp="1"/>
          </p:cNvSpPr>
          <p:nvPr>
            <p:ph type="title"/>
          </p:nvPr>
        </p:nvSpPr>
        <p:spPr/>
        <p:txBody>
          <a:bodyPr>
            <a:normAutofit/>
          </a:bodyPr>
          <a:lstStyle/>
          <a:p>
            <a:r>
              <a:rPr lang="en-US" dirty="0">
                <a:solidFill>
                  <a:srgbClr val="2F5CAC"/>
                </a:solidFill>
              </a:rPr>
              <a:t>Before Administering TELPAS Alternate</a:t>
            </a:r>
          </a:p>
        </p:txBody>
      </p:sp>
      <p:sp>
        <p:nvSpPr>
          <p:cNvPr id="5" name="Content Placeholder 4">
            <a:extLst>
              <a:ext uri="{FF2B5EF4-FFF2-40B4-BE49-F238E27FC236}">
                <a16:creationId xmlns:a16="http://schemas.microsoft.com/office/drawing/2014/main" id="{4A0757BD-9864-42FC-A18D-F5E5B2EA3E54}"/>
              </a:ext>
            </a:extLst>
          </p:cNvPr>
          <p:cNvSpPr>
            <a:spLocks noGrp="1"/>
          </p:cNvSpPr>
          <p:nvPr>
            <p:ph sz="quarter" idx="13"/>
          </p:nvPr>
        </p:nvSpPr>
        <p:spPr>
          <a:xfrm>
            <a:off x="423863" y="1308886"/>
            <a:ext cx="11344274" cy="5129491"/>
          </a:xfrm>
        </p:spPr>
        <p:txBody>
          <a:bodyPr>
            <a:normAutofit fontScale="92500" lnSpcReduction="20000"/>
          </a:bodyPr>
          <a:lstStyle/>
          <a:p>
            <a:pPr marL="342900" indent="-342900">
              <a:lnSpc>
                <a:spcPct val="100000"/>
              </a:lnSpc>
              <a:buFont typeface="Arial" panose="020B0604020202020204" pitchFamily="34" charset="0"/>
              <a:buChar char="•"/>
              <a:defRPr/>
            </a:pPr>
            <a:r>
              <a:rPr lang="en-US" sz="2000" b="1" dirty="0">
                <a:latin typeface="Open Sans Semibold" panose="020B0706030804020204"/>
                <a:ea typeface="Open Sans Semibold" panose="020B0706030804020204" pitchFamily="34" charset="0"/>
                <a:cs typeface="Open Sans Semibold" panose="020B0706030804020204" pitchFamily="34" charset="0"/>
              </a:rPr>
              <a:t>Read the entire </a:t>
            </a:r>
            <a:r>
              <a:rPr lang="en-US" sz="2000" b="1" i="1" dirty="0">
                <a:latin typeface="Open Sans Semibold" panose="020B0706030804020204"/>
                <a:ea typeface="Open Sans Semibold" panose="020B0706030804020204" pitchFamily="34" charset="0"/>
                <a:cs typeface="Open Sans Semibold" panose="020B0706030804020204" pitchFamily="34" charset="0"/>
              </a:rPr>
              <a:t>TELPAS Alternate Test Administration Manual</a:t>
            </a:r>
            <a:r>
              <a:rPr lang="en-US" sz="2000" b="1" dirty="0">
                <a:latin typeface="Open Sans Semibold" panose="020B0706030804020204"/>
                <a:ea typeface="Open Sans Semibold" panose="020B0706030804020204" pitchFamily="34" charset="0"/>
                <a:cs typeface="Open Sans Semibold" panose="020B0706030804020204" pitchFamily="34" charset="0"/>
              </a:rPr>
              <a:t>. Contact your district or campus testing coordinator with any questions.</a:t>
            </a:r>
          </a:p>
          <a:p>
            <a:pPr marL="342900" indent="-342900">
              <a:lnSpc>
                <a:spcPct val="100000"/>
              </a:lnSpc>
              <a:buFont typeface="Arial" panose="020B0604020202020204" pitchFamily="34" charset="0"/>
              <a:buChar char="•"/>
              <a:defRPr/>
            </a:pPr>
            <a:r>
              <a:rPr lang="en-US" sz="2000" b="1" dirty="0">
                <a:latin typeface="Open Sans Semibold" panose="020B0706030804020204"/>
                <a:ea typeface="Open Sans Semibold" panose="020B0706030804020204" pitchFamily="34" charset="0"/>
                <a:cs typeface="Open Sans Semibold" panose="020B0706030804020204" pitchFamily="34" charset="0"/>
              </a:rPr>
              <a:t>It is recommended to use the Observable Behaviors “notes version” throughout the school year to prepare for the administration. Record the student’s progress in developing English while practicing the skills of the Observable Behaviors. Use your notes to make a determination if questions arise about the student’s consistency in demonstrating an Observable Behavior. </a:t>
            </a:r>
          </a:p>
          <a:p>
            <a:pPr marL="342900" indent="-342900">
              <a:lnSpc>
                <a:spcPct val="100000"/>
              </a:lnSpc>
              <a:buFont typeface="Arial" panose="020B0604020202020204" pitchFamily="34" charset="0"/>
              <a:buChar char="•"/>
              <a:defRPr/>
            </a:pPr>
            <a:endParaRPr lang="en-US" sz="2000" b="1"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lnSpc>
                <a:spcPct val="100000"/>
              </a:lnSpc>
              <a:buFont typeface="Arial" panose="020B0604020202020204" pitchFamily="34" charset="0"/>
              <a:buChar char="•"/>
              <a:defRPr/>
            </a:pPr>
            <a:endParaRPr lang="en-US" sz="2000" b="1"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lnSpc>
                <a:spcPct val="100000"/>
              </a:lnSpc>
              <a:buFont typeface="Arial" panose="020B0604020202020204" pitchFamily="34" charset="0"/>
              <a:buChar char="•"/>
              <a:defRPr/>
            </a:pPr>
            <a:endParaRPr lang="en-US" sz="2000" b="1"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lnSpc>
                <a:spcPct val="100000"/>
              </a:lnSpc>
              <a:buFont typeface="Arial" panose="020B0604020202020204" pitchFamily="34" charset="0"/>
              <a:buChar char="•"/>
              <a:defRPr/>
            </a:pPr>
            <a:endParaRPr lang="en-US" sz="2000" b="1"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lnSpc>
                <a:spcPct val="100000"/>
              </a:lnSpc>
              <a:buFont typeface="Arial" panose="020B0604020202020204" pitchFamily="34" charset="0"/>
              <a:buChar char="•"/>
              <a:defRPr/>
            </a:pPr>
            <a:endParaRPr lang="en-US" sz="2000" b="1"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lnSpc>
                <a:spcPct val="100000"/>
              </a:lnSpc>
              <a:buFont typeface="Arial" panose="020B0604020202020204" pitchFamily="34" charset="0"/>
              <a:buChar char="•"/>
              <a:defRPr/>
            </a:pPr>
            <a:endParaRPr lang="en-US" sz="1600" b="1"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lnSpc>
                <a:spcPct val="100000"/>
              </a:lnSpc>
              <a:buFont typeface="Arial" panose="020B0604020202020204" pitchFamily="34" charset="0"/>
              <a:buChar char="•"/>
              <a:defRPr/>
            </a:pPr>
            <a:endParaRPr lang="en-US" sz="1600" b="1"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lnSpc>
                <a:spcPct val="100000"/>
              </a:lnSpc>
              <a:buFont typeface="Arial" panose="020B0604020202020204" pitchFamily="34" charset="0"/>
              <a:buChar char="•"/>
              <a:defRPr/>
            </a:pPr>
            <a:endParaRPr lang="en-US" sz="1600" b="1"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lnSpc>
                <a:spcPct val="100000"/>
              </a:lnSpc>
              <a:buFont typeface="Arial" panose="020B0604020202020204" pitchFamily="34" charset="0"/>
              <a:buChar char="•"/>
              <a:defRPr/>
            </a:pPr>
            <a:endParaRPr lang="en-US" sz="1600" b="1" dirty="0">
              <a:latin typeface="Open Sans Semibold" panose="020B0706030804020204" pitchFamily="34" charset="0"/>
              <a:ea typeface="Open Sans Semibold" panose="020B0706030804020204" pitchFamily="34" charset="0"/>
              <a:cs typeface="Open Sans Semibold" panose="020B0706030804020204" pitchFamily="34" charset="0"/>
            </a:endParaRPr>
          </a:p>
          <a:p>
            <a:pPr>
              <a:lnSpc>
                <a:spcPct val="100000"/>
              </a:lnSpc>
              <a:defRPr/>
            </a:pPr>
            <a:r>
              <a:rPr lang="en-US" sz="1600" b="1" dirty="0">
                <a:latin typeface="Open Sans Semibold" panose="020B0706030804020204"/>
                <a:ea typeface="Open Sans Semibold" panose="020B0706030804020204" pitchFamily="34" charset="0"/>
                <a:cs typeface="Open Sans Semibold" panose="020B0706030804020204" pitchFamily="34" charset="0"/>
              </a:rPr>
              <a:t>Note: The test administrator may have no notes or different types of notes. This is intended only as an example.</a:t>
            </a:r>
            <a:endParaRPr lang="en-US" sz="2000" b="1" dirty="0">
              <a:latin typeface="Open Sans Semibold" panose="020B0706030804020204"/>
              <a:ea typeface="Open Sans Semibold" panose="020B0706030804020204" pitchFamily="34" charset="0"/>
              <a:cs typeface="Open Sans Semibold" panose="020B0706030804020204" pitchFamily="34" charset="0"/>
            </a:endParaRPr>
          </a:p>
        </p:txBody>
      </p:sp>
      <p:pic>
        <p:nvPicPr>
          <p:cNvPr id="6" name="Picture 5" descr="Screenshot of a reading Observable Behavior with examples of a teacher's notes.">
            <a:extLst>
              <a:ext uri="{FF2B5EF4-FFF2-40B4-BE49-F238E27FC236}">
                <a16:creationId xmlns:a16="http://schemas.microsoft.com/office/drawing/2014/main" id="{41B4C9CE-FEB6-491E-885B-0B0CADF883B5}"/>
              </a:ext>
            </a:extLst>
          </p:cNvPr>
          <p:cNvPicPr>
            <a:picLocks noChangeAspect="1"/>
          </p:cNvPicPr>
          <p:nvPr/>
        </p:nvPicPr>
        <p:blipFill>
          <a:blip r:embed="rId3"/>
          <a:stretch>
            <a:fillRect/>
          </a:stretch>
        </p:blipFill>
        <p:spPr>
          <a:xfrm>
            <a:off x="2034468" y="3080424"/>
            <a:ext cx="8123064" cy="2763517"/>
          </a:xfrm>
          <a:prstGeom prst="rect">
            <a:avLst/>
          </a:prstGeom>
          <a:ln w="44450">
            <a:solidFill>
              <a:schemeClr val="accent1">
                <a:lumMod val="75000"/>
              </a:schemeClr>
            </a:solidFill>
          </a:ln>
        </p:spPr>
      </p:pic>
      <p:sp>
        <p:nvSpPr>
          <p:cNvPr id="3" name="Footer Placeholder 2">
            <a:extLst>
              <a:ext uri="{FF2B5EF4-FFF2-40B4-BE49-F238E27FC236}">
                <a16:creationId xmlns:a16="http://schemas.microsoft.com/office/drawing/2014/main" id="{FE50BDD8-6FC0-4B55-A382-184C2567ABCD}"/>
              </a:ext>
            </a:extLst>
          </p:cNvPr>
          <p:cNvSpPr>
            <a:spLocks noGrp="1"/>
          </p:cNvSpPr>
          <p:nvPr>
            <p:ph type="ftr" sz="quarter" idx="11"/>
          </p:nvPr>
        </p:nvSpPr>
        <p:spPr/>
        <p:txBody>
          <a:bodyPr/>
          <a:lstStyle/>
          <a:p>
            <a:r>
              <a:rPr lang="en-US" dirty="0">
                <a:solidFill>
                  <a:prstClr val="white"/>
                </a:solidFill>
              </a:rPr>
              <a:t>Student Assessment Division</a:t>
            </a:r>
          </a:p>
        </p:txBody>
      </p:sp>
      <p:sp>
        <p:nvSpPr>
          <p:cNvPr id="4" name="Slide Number Placeholder 3">
            <a:extLst>
              <a:ext uri="{FF2B5EF4-FFF2-40B4-BE49-F238E27FC236}">
                <a16:creationId xmlns:a16="http://schemas.microsoft.com/office/drawing/2014/main" id="{BE414921-BD96-4A5A-9C9C-1F78DEC069CA}"/>
              </a:ext>
            </a:extLst>
          </p:cNvPr>
          <p:cNvSpPr>
            <a:spLocks noGrp="1"/>
          </p:cNvSpPr>
          <p:nvPr>
            <p:ph type="sldNum" sz="quarter" idx="12"/>
          </p:nvPr>
        </p:nvSpPr>
        <p:spPr/>
        <p:txBody>
          <a:bodyPr/>
          <a:lstStyle/>
          <a:p>
            <a:fld id="{0088AB57-2DBE-44A3-AE96-942C49E954BF}" type="slidenum">
              <a:rPr lang="en-US" smtClean="0">
                <a:solidFill>
                  <a:prstClr val="white"/>
                </a:solidFill>
              </a:rPr>
              <a:pPr/>
              <a:t>11</a:t>
            </a:fld>
            <a:endParaRPr lang="en-US" dirty="0">
              <a:solidFill>
                <a:prstClr val="white"/>
              </a:solidFill>
            </a:endParaRPr>
          </a:p>
        </p:txBody>
      </p:sp>
    </p:spTree>
    <p:extLst>
      <p:ext uri="{BB962C8B-B14F-4D97-AF65-F5344CB8AC3E}">
        <p14:creationId xmlns:p14="http://schemas.microsoft.com/office/powerpoint/2010/main" val="927360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0767E-A34E-43F9-98C0-0EC8DCDE0C74}"/>
              </a:ext>
            </a:extLst>
          </p:cNvPr>
          <p:cNvSpPr>
            <a:spLocks noGrp="1"/>
          </p:cNvSpPr>
          <p:nvPr>
            <p:ph type="title"/>
          </p:nvPr>
        </p:nvSpPr>
        <p:spPr/>
        <p:txBody>
          <a:bodyPr>
            <a:normAutofit/>
          </a:bodyPr>
          <a:lstStyle/>
          <a:p>
            <a:r>
              <a:rPr lang="en-US" dirty="0">
                <a:solidFill>
                  <a:srgbClr val="2F5CAC"/>
                </a:solidFill>
              </a:rPr>
              <a:t>Administering TELPAS Alternate (steps 1</a:t>
            </a:r>
            <a:r>
              <a:rPr lang="en-US" dirty="0">
                <a:solidFill>
                  <a:srgbClr val="2F5CAC"/>
                </a:solidFill>
                <a:latin typeface="Open Sans" panose="020B0606030504020204" pitchFamily="34" charset="0"/>
                <a:ea typeface="Open Sans" panose="020B0606030504020204" pitchFamily="34" charset="0"/>
                <a:cs typeface="Open Sans" panose="020B0606030504020204" pitchFamily="34" charset="0"/>
              </a:rPr>
              <a:t>–</a:t>
            </a:r>
            <a:r>
              <a:rPr lang="en-US" dirty="0">
                <a:solidFill>
                  <a:srgbClr val="2F5CAC"/>
                </a:solidFill>
              </a:rPr>
              <a:t>3)</a:t>
            </a:r>
          </a:p>
        </p:txBody>
      </p:sp>
      <p:sp>
        <p:nvSpPr>
          <p:cNvPr id="5" name="Content Placeholder 4">
            <a:extLst>
              <a:ext uri="{FF2B5EF4-FFF2-40B4-BE49-F238E27FC236}">
                <a16:creationId xmlns:a16="http://schemas.microsoft.com/office/drawing/2014/main" id="{4A0757BD-9864-42FC-A18D-F5E5B2EA3E54}"/>
              </a:ext>
            </a:extLst>
          </p:cNvPr>
          <p:cNvSpPr>
            <a:spLocks noGrp="1"/>
          </p:cNvSpPr>
          <p:nvPr>
            <p:ph type="body" sz="quarter" idx="14"/>
          </p:nvPr>
        </p:nvSpPr>
        <p:spPr>
          <a:xfrm>
            <a:off x="353219" y="1275681"/>
            <a:ext cx="11485562" cy="4940300"/>
          </a:xfrm>
        </p:spPr>
        <p:txBody>
          <a:bodyPr>
            <a:normAutofit lnSpcReduction="10000"/>
          </a:bodyPr>
          <a:lstStyle/>
          <a:p>
            <a:pPr marL="457200" indent="-457200">
              <a:lnSpc>
                <a:spcPct val="100000"/>
              </a:lnSpc>
              <a:buFont typeface="+mj-lt"/>
              <a:buAutoNum type="arabicPeriod"/>
              <a:defRPr/>
            </a:pPr>
            <a:r>
              <a:rPr lang="en-US" sz="2800" b="1" dirty="0">
                <a:latin typeface="Open Sans Semibold" panose="020B0706030804020204"/>
                <a:ea typeface="Open Sans Semibold" panose="020B0706030804020204" pitchFamily="34" charset="0"/>
                <a:cs typeface="Open Sans Semibold" panose="020B0706030804020204" pitchFamily="34" charset="0"/>
              </a:rPr>
              <a:t>Start with one student and one domain.</a:t>
            </a:r>
          </a:p>
          <a:p>
            <a:pPr marL="457200" indent="-457200">
              <a:lnSpc>
                <a:spcPct val="100000"/>
              </a:lnSpc>
              <a:buFont typeface="+mj-lt"/>
              <a:buAutoNum type="arabicPeriod"/>
              <a:defRPr/>
            </a:pPr>
            <a:r>
              <a:rPr lang="en-US" sz="2800" b="1" dirty="0">
                <a:latin typeface="Open Sans Semibold" panose="020B0706030804020204"/>
                <a:ea typeface="Open Sans Semibold" panose="020B0706030804020204" pitchFamily="34" charset="0"/>
                <a:cs typeface="Open Sans Semibold" panose="020B0706030804020204" pitchFamily="34" charset="0"/>
              </a:rPr>
              <a:t>Review each of the ten Observable Behaviors for that domain along with the five descriptions of student performance. It is not necessary to consider the Observable Behaviors in the order they appear.</a:t>
            </a:r>
          </a:p>
          <a:p>
            <a:pPr marL="457200" indent="-457200">
              <a:lnSpc>
                <a:spcPct val="100000"/>
              </a:lnSpc>
              <a:buFont typeface="+mj-lt"/>
              <a:buAutoNum type="arabicPeriod"/>
              <a:defRPr/>
            </a:pPr>
            <a:r>
              <a:rPr lang="en-US" sz="2800" b="1" dirty="0">
                <a:latin typeface="Open Sans Semibold" panose="020B0706030804020204"/>
                <a:ea typeface="Open Sans Semibold" panose="020B0706030804020204" pitchFamily="34" charset="0"/>
                <a:cs typeface="Open Sans Semibold" panose="020B0706030804020204" pitchFamily="34" charset="0"/>
              </a:rPr>
              <a:t>Consider one Observable Behavior at </a:t>
            </a:r>
            <a:r>
              <a:rPr lang="en-US" b="1" dirty="0">
                <a:latin typeface="Open Sans Semibold" panose="020B0706030804020204"/>
                <a:ea typeface="Open Sans Semibold" panose="020B0706030804020204" pitchFamily="34" charset="0"/>
                <a:cs typeface="Open Sans Semibold" panose="020B0706030804020204" pitchFamily="34" charset="0"/>
              </a:rPr>
              <a:t>a time. </a:t>
            </a:r>
          </a:p>
          <a:p>
            <a:pPr marL="1143000" lvl="1" indent="-457200">
              <a:lnSpc>
                <a:spcPct val="100000"/>
              </a:lnSpc>
              <a:defRPr/>
            </a:pPr>
            <a:r>
              <a:rPr lang="en-US" dirty="0">
                <a:solidFill>
                  <a:schemeClr val="bg1"/>
                </a:solidFill>
                <a:latin typeface="Open Sans Semibold" panose="020B0706030804020204"/>
                <a:ea typeface="Open Sans Semibold" panose="020B0706030804020204" pitchFamily="34" charset="0"/>
                <a:cs typeface="Open Sans Semibold" panose="020B0706030804020204" pitchFamily="34" charset="0"/>
              </a:rPr>
              <a:t>Think about the description that most closely matches the student’s performance most consistently.</a:t>
            </a:r>
          </a:p>
          <a:p>
            <a:pPr marL="1143000" lvl="1" indent="-457200">
              <a:lnSpc>
                <a:spcPct val="100000"/>
              </a:lnSpc>
              <a:defRPr/>
            </a:pPr>
            <a:r>
              <a:rPr lang="en-US" dirty="0">
                <a:solidFill>
                  <a:schemeClr val="bg1"/>
                </a:solidFill>
                <a:latin typeface="Open Sans Semibold" panose="020B0706030804020204"/>
                <a:ea typeface="Open Sans Semibold" panose="020B0706030804020204" pitchFamily="34" charset="0"/>
                <a:cs typeface="Open Sans Semibold" panose="020B0706030804020204" pitchFamily="34" charset="0"/>
              </a:rPr>
              <a:t>Think about how well the student has demonstrated the ability to understand or use English in the context of skills the student is learning.</a:t>
            </a:r>
          </a:p>
          <a:p>
            <a:pPr marL="1143000" lvl="1" indent="-457200">
              <a:lnSpc>
                <a:spcPct val="100000"/>
              </a:lnSpc>
              <a:defRPr/>
            </a:pPr>
            <a:r>
              <a:rPr lang="en-US" dirty="0">
                <a:solidFill>
                  <a:schemeClr val="bg1"/>
                </a:solidFill>
                <a:latin typeface="Open Sans Semibold" panose="020B0706030804020204"/>
                <a:ea typeface="Open Sans Semibold" panose="020B0706030804020204" pitchFamily="34" charset="0"/>
                <a:cs typeface="Open Sans Semibold" panose="020B0706030804020204" pitchFamily="34" charset="0"/>
              </a:rPr>
              <a:t>Think about how well the student was able to understand or use English when practicing these skills in a classroom setting.</a:t>
            </a:r>
          </a:p>
        </p:txBody>
      </p:sp>
      <p:sp>
        <p:nvSpPr>
          <p:cNvPr id="3" name="Footer Placeholder 2">
            <a:extLst>
              <a:ext uri="{FF2B5EF4-FFF2-40B4-BE49-F238E27FC236}">
                <a16:creationId xmlns:a16="http://schemas.microsoft.com/office/drawing/2014/main" id="{FE50BDD8-6FC0-4B55-A382-184C2567ABCD}"/>
              </a:ext>
            </a:extLst>
          </p:cNvPr>
          <p:cNvSpPr>
            <a:spLocks noGrp="1"/>
          </p:cNvSpPr>
          <p:nvPr>
            <p:ph type="ftr" sz="quarter" idx="11"/>
          </p:nvPr>
        </p:nvSpPr>
        <p:spPr/>
        <p:txBody>
          <a:bodyPr/>
          <a:lstStyle/>
          <a:p>
            <a:r>
              <a:rPr lang="en-US" dirty="0">
                <a:solidFill>
                  <a:prstClr val="white"/>
                </a:solidFill>
              </a:rPr>
              <a:t>Student Assessment Division</a:t>
            </a:r>
          </a:p>
        </p:txBody>
      </p:sp>
      <p:sp>
        <p:nvSpPr>
          <p:cNvPr id="4" name="Slide Number Placeholder 3">
            <a:extLst>
              <a:ext uri="{FF2B5EF4-FFF2-40B4-BE49-F238E27FC236}">
                <a16:creationId xmlns:a16="http://schemas.microsoft.com/office/drawing/2014/main" id="{BE414921-BD96-4A5A-9C9C-1F78DEC069CA}"/>
              </a:ext>
            </a:extLst>
          </p:cNvPr>
          <p:cNvSpPr>
            <a:spLocks noGrp="1"/>
          </p:cNvSpPr>
          <p:nvPr>
            <p:ph type="sldNum" sz="quarter" idx="12"/>
          </p:nvPr>
        </p:nvSpPr>
        <p:spPr/>
        <p:txBody>
          <a:bodyPr/>
          <a:lstStyle/>
          <a:p>
            <a:fld id="{0088AB57-2DBE-44A3-AE96-942C49E954BF}" type="slidenum">
              <a:rPr lang="en-US" smtClean="0">
                <a:solidFill>
                  <a:prstClr val="white"/>
                </a:solidFill>
              </a:rPr>
              <a:pPr/>
              <a:t>12</a:t>
            </a:fld>
            <a:endParaRPr lang="en-US" dirty="0">
              <a:solidFill>
                <a:prstClr val="white"/>
              </a:solidFill>
            </a:endParaRPr>
          </a:p>
        </p:txBody>
      </p:sp>
    </p:spTree>
    <p:extLst>
      <p:ext uri="{BB962C8B-B14F-4D97-AF65-F5344CB8AC3E}">
        <p14:creationId xmlns:p14="http://schemas.microsoft.com/office/powerpoint/2010/main" val="2650973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0767E-A34E-43F9-98C0-0EC8DCDE0C74}"/>
              </a:ext>
            </a:extLst>
          </p:cNvPr>
          <p:cNvSpPr>
            <a:spLocks noGrp="1"/>
          </p:cNvSpPr>
          <p:nvPr>
            <p:ph type="title"/>
          </p:nvPr>
        </p:nvSpPr>
        <p:spPr/>
        <p:txBody>
          <a:bodyPr>
            <a:normAutofit/>
          </a:bodyPr>
          <a:lstStyle/>
          <a:p>
            <a:r>
              <a:rPr lang="en-US" dirty="0">
                <a:solidFill>
                  <a:srgbClr val="2F5CAC"/>
                </a:solidFill>
              </a:rPr>
              <a:t>Administering TELPAS Alternate (steps 4</a:t>
            </a:r>
            <a:r>
              <a:rPr lang="en-US" dirty="0">
                <a:solidFill>
                  <a:srgbClr val="2F5CAC"/>
                </a:solidFill>
                <a:latin typeface="Open Sans" panose="020B0606030504020204" pitchFamily="34" charset="0"/>
                <a:ea typeface="Open Sans" panose="020B0606030504020204" pitchFamily="34" charset="0"/>
                <a:cs typeface="Open Sans" panose="020B0606030504020204" pitchFamily="34" charset="0"/>
              </a:rPr>
              <a:t>–</a:t>
            </a:r>
            <a:r>
              <a:rPr lang="en-US" dirty="0">
                <a:solidFill>
                  <a:srgbClr val="2F5CAC"/>
                </a:solidFill>
              </a:rPr>
              <a:t>5)</a:t>
            </a:r>
          </a:p>
        </p:txBody>
      </p:sp>
      <p:pic>
        <p:nvPicPr>
          <p:cNvPr id="9" name="Picture Placeholder 8" descr="Image of an example of a partially completed Observable Behavior sheet for listening" title="screen shot"/>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66001" y="1809750"/>
            <a:ext cx="6795273" cy="3557997"/>
          </a:xfrm>
        </p:spPr>
      </p:pic>
      <p:sp>
        <p:nvSpPr>
          <p:cNvPr id="5" name="Content Placeholder 4">
            <a:extLst>
              <a:ext uri="{FF2B5EF4-FFF2-40B4-BE49-F238E27FC236}">
                <a16:creationId xmlns:a16="http://schemas.microsoft.com/office/drawing/2014/main" id="{4A0757BD-9864-42FC-A18D-F5E5B2EA3E54}"/>
              </a:ext>
            </a:extLst>
          </p:cNvPr>
          <p:cNvSpPr>
            <a:spLocks noGrp="1"/>
          </p:cNvSpPr>
          <p:nvPr>
            <p:ph type="body" sz="quarter" idx="14"/>
          </p:nvPr>
        </p:nvSpPr>
        <p:spPr>
          <a:xfrm>
            <a:off x="6961275" y="1371601"/>
            <a:ext cx="5064724" cy="4914900"/>
          </a:xfrm>
        </p:spPr>
        <p:txBody>
          <a:bodyPr>
            <a:normAutofit/>
          </a:bodyPr>
          <a:lstStyle/>
          <a:p>
            <a:pPr marL="457200" indent="-457200">
              <a:lnSpc>
                <a:spcPct val="100000"/>
              </a:lnSpc>
              <a:spcBef>
                <a:spcPts val="600"/>
              </a:spcBef>
              <a:spcAft>
                <a:spcPts val="600"/>
              </a:spcAft>
              <a:buFont typeface="+mj-lt"/>
              <a:buAutoNum type="arabicPeriod" startAt="4"/>
              <a:defRPr/>
            </a:pPr>
            <a:r>
              <a:rPr lang="en-US" sz="2400" b="1" dirty="0">
                <a:latin typeface="Open Sans Semibold" panose="020B0706030804020204"/>
                <a:ea typeface="Open Sans Semibold" panose="020B0706030804020204" pitchFamily="34" charset="0"/>
                <a:cs typeface="Open Sans Semibold" panose="020B0706030804020204" pitchFamily="34" charset="0"/>
              </a:rPr>
              <a:t>Mark the bubble (A, B, C, D, E) under the description that closely matches the student’s most consistent use of English. Mark only one bubble.</a:t>
            </a:r>
          </a:p>
          <a:p>
            <a:pPr marL="457200" indent="-457200">
              <a:lnSpc>
                <a:spcPct val="100000"/>
              </a:lnSpc>
              <a:spcBef>
                <a:spcPts val="600"/>
              </a:spcBef>
              <a:spcAft>
                <a:spcPts val="600"/>
              </a:spcAft>
              <a:buFont typeface="+mj-lt"/>
              <a:buAutoNum type="arabicPeriod" startAt="4"/>
              <a:defRPr/>
            </a:pPr>
            <a:endParaRPr lang="en-US" sz="2400" b="1" dirty="0">
              <a:latin typeface="Open Sans Semibold" panose="020B0706030804020204"/>
              <a:ea typeface="Open Sans Semibold" panose="020B0706030804020204" pitchFamily="34" charset="0"/>
              <a:cs typeface="Open Sans Semibold" panose="020B0706030804020204" pitchFamily="34" charset="0"/>
            </a:endParaRPr>
          </a:p>
          <a:p>
            <a:pPr marL="457200" indent="-457200">
              <a:lnSpc>
                <a:spcPct val="100000"/>
              </a:lnSpc>
              <a:spcBef>
                <a:spcPts val="600"/>
              </a:spcBef>
              <a:spcAft>
                <a:spcPts val="600"/>
              </a:spcAft>
              <a:buFont typeface="+mj-lt"/>
              <a:buAutoNum type="arabicPeriod" startAt="5"/>
              <a:defRPr/>
            </a:pPr>
            <a:r>
              <a:rPr lang="en-US" sz="2400" b="1" dirty="0">
                <a:latin typeface="Open Sans Semibold" panose="020B0706030804020204"/>
                <a:ea typeface="Open Sans Semibold" panose="020B0706030804020204" pitchFamily="34" charset="0"/>
                <a:cs typeface="Open Sans Semibold" panose="020B0706030804020204" pitchFamily="34" charset="0"/>
              </a:rPr>
              <a:t>After finishing all ten Observable </a:t>
            </a:r>
            <a:r>
              <a:rPr lang="en-US" b="1" dirty="0">
                <a:latin typeface="Open Sans Semibold" panose="020B0706030804020204"/>
                <a:ea typeface="Open Sans Semibold" panose="020B0706030804020204" pitchFamily="34" charset="0"/>
                <a:cs typeface="Open Sans Semibold" panose="020B0706030804020204" pitchFamily="34" charset="0"/>
              </a:rPr>
              <a:t>B</a:t>
            </a:r>
            <a:r>
              <a:rPr lang="en-US" sz="2400" b="1" dirty="0">
                <a:latin typeface="Open Sans Semibold" panose="020B0706030804020204"/>
                <a:ea typeface="Open Sans Semibold" panose="020B0706030804020204" pitchFamily="34" charset="0"/>
                <a:cs typeface="Open Sans Semibold" panose="020B0706030804020204" pitchFamily="34" charset="0"/>
              </a:rPr>
              <a:t>ehaviors for the first domain, continue with the three remaining domains.</a:t>
            </a:r>
          </a:p>
        </p:txBody>
      </p:sp>
      <p:sp>
        <p:nvSpPr>
          <p:cNvPr id="3" name="Footer Placeholder 2">
            <a:extLst>
              <a:ext uri="{FF2B5EF4-FFF2-40B4-BE49-F238E27FC236}">
                <a16:creationId xmlns:a16="http://schemas.microsoft.com/office/drawing/2014/main" id="{FE50BDD8-6FC0-4B55-A382-184C2567ABCD}"/>
              </a:ext>
            </a:extLst>
          </p:cNvPr>
          <p:cNvSpPr>
            <a:spLocks noGrp="1"/>
          </p:cNvSpPr>
          <p:nvPr>
            <p:ph type="ftr" sz="quarter" idx="11"/>
          </p:nvPr>
        </p:nvSpPr>
        <p:spPr/>
        <p:txBody>
          <a:bodyPr/>
          <a:lstStyle/>
          <a:p>
            <a:r>
              <a:rPr lang="en-US" dirty="0">
                <a:solidFill>
                  <a:prstClr val="white"/>
                </a:solidFill>
              </a:rPr>
              <a:t>Student Assessment Division</a:t>
            </a:r>
          </a:p>
        </p:txBody>
      </p:sp>
      <p:sp>
        <p:nvSpPr>
          <p:cNvPr id="4" name="Slide Number Placeholder 3">
            <a:extLst>
              <a:ext uri="{FF2B5EF4-FFF2-40B4-BE49-F238E27FC236}">
                <a16:creationId xmlns:a16="http://schemas.microsoft.com/office/drawing/2014/main" id="{BE414921-BD96-4A5A-9C9C-1F78DEC069CA}"/>
              </a:ext>
            </a:extLst>
          </p:cNvPr>
          <p:cNvSpPr>
            <a:spLocks noGrp="1"/>
          </p:cNvSpPr>
          <p:nvPr>
            <p:ph type="sldNum" sz="quarter" idx="12"/>
          </p:nvPr>
        </p:nvSpPr>
        <p:spPr/>
        <p:txBody>
          <a:bodyPr/>
          <a:lstStyle/>
          <a:p>
            <a:fld id="{0088AB57-2DBE-44A3-AE96-942C49E954BF}" type="slidenum">
              <a:rPr lang="en-US" smtClean="0">
                <a:solidFill>
                  <a:prstClr val="white"/>
                </a:solidFill>
              </a:rPr>
              <a:pPr/>
              <a:t>13</a:t>
            </a:fld>
            <a:endParaRPr lang="en-US" dirty="0">
              <a:solidFill>
                <a:prstClr val="white"/>
              </a:solidFill>
            </a:endParaRPr>
          </a:p>
        </p:txBody>
      </p:sp>
    </p:spTree>
    <p:extLst>
      <p:ext uri="{BB962C8B-B14F-4D97-AF65-F5344CB8AC3E}">
        <p14:creationId xmlns:p14="http://schemas.microsoft.com/office/powerpoint/2010/main" val="1736530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0767E-A34E-43F9-98C0-0EC8DCDE0C74}"/>
              </a:ext>
            </a:extLst>
          </p:cNvPr>
          <p:cNvSpPr>
            <a:spLocks noGrp="1"/>
          </p:cNvSpPr>
          <p:nvPr>
            <p:ph type="title"/>
          </p:nvPr>
        </p:nvSpPr>
        <p:spPr/>
        <p:txBody>
          <a:bodyPr>
            <a:normAutofit/>
          </a:bodyPr>
          <a:lstStyle/>
          <a:p>
            <a:r>
              <a:rPr lang="en-US" dirty="0">
                <a:solidFill>
                  <a:srgbClr val="2F5CAC"/>
                </a:solidFill>
              </a:rPr>
              <a:t>After Administering TELPAS Alternate</a:t>
            </a:r>
          </a:p>
        </p:txBody>
      </p:sp>
      <p:sp>
        <p:nvSpPr>
          <p:cNvPr id="5" name="Content Placeholder 4">
            <a:extLst>
              <a:ext uri="{FF2B5EF4-FFF2-40B4-BE49-F238E27FC236}">
                <a16:creationId xmlns:a16="http://schemas.microsoft.com/office/drawing/2014/main" id="{4A0757BD-9864-42FC-A18D-F5E5B2EA3E54}"/>
              </a:ext>
            </a:extLst>
          </p:cNvPr>
          <p:cNvSpPr>
            <a:spLocks noGrp="1"/>
          </p:cNvSpPr>
          <p:nvPr>
            <p:ph sz="quarter" idx="13"/>
          </p:nvPr>
        </p:nvSpPr>
        <p:spPr>
          <a:xfrm>
            <a:off x="423863" y="1555845"/>
            <a:ext cx="11344274" cy="4667534"/>
          </a:xfrm>
        </p:spPr>
        <p:txBody>
          <a:bodyPr>
            <a:normAutofit/>
          </a:bodyPr>
          <a:lstStyle/>
          <a:p>
            <a:pPr marL="457200" indent="-457200">
              <a:lnSpc>
                <a:spcPct val="100000"/>
              </a:lnSpc>
              <a:spcAft>
                <a:spcPts val="600"/>
              </a:spcAft>
              <a:buFont typeface="Arial" panose="020B0604020202020204" pitchFamily="34" charset="0"/>
              <a:buChar char="•"/>
              <a:defRPr/>
            </a:pPr>
            <a:r>
              <a:rPr lang="en-US" sz="2400" b="1" dirty="0">
                <a:latin typeface="Open Sans Semibold" panose="020B0706030804020204"/>
                <a:ea typeface="Open Sans Semibold" panose="020B0706030804020204" pitchFamily="34" charset="0"/>
                <a:cs typeface="Open Sans Semibold" panose="020B0706030804020204" pitchFamily="34" charset="0"/>
              </a:rPr>
              <a:t>Once the entire inventory is complete, the observations must be transcribed into the Assessment Management System for scoring. </a:t>
            </a:r>
          </a:p>
          <a:p>
            <a:pPr marL="457200" indent="-457200">
              <a:lnSpc>
                <a:spcPct val="100000"/>
              </a:lnSpc>
              <a:spcAft>
                <a:spcPts val="600"/>
              </a:spcAft>
              <a:buFont typeface="Arial" panose="020B0604020202020204" pitchFamily="34" charset="0"/>
              <a:buChar char="•"/>
              <a:defRPr/>
            </a:pPr>
            <a:r>
              <a:rPr lang="en-US" sz="2400" b="1" dirty="0">
                <a:latin typeface="Open Sans Semibold" panose="020B0706030804020204"/>
                <a:ea typeface="Open Sans Semibold" panose="020B0706030804020204" pitchFamily="34" charset="0"/>
                <a:cs typeface="Open Sans Semibold" panose="020B0706030804020204" pitchFamily="34" charset="0"/>
              </a:rPr>
              <a:t>Students must be registered for the TELPAS Alternate administration and assigned to a test in the system before observations can be transcribed.</a:t>
            </a:r>
          </a:p>
          <a:p>
            <a:pPr marL="457200" indent="-457200">
              <a:lnSpc>
                <a:spcPct val="100000"/>
              </a:lnSpc>
              <a:spcAft>
                <a:spcPts val="600"/>
              </a:spcAft>
              <a:buFont typeface="Arial" panose="020B0604020202020204" pitchFamily="34" charset="0"/>
              <a:buChar char="•"/>
              <a:defRPr/>
            </a:pPr>
            <a:r>
              <a:rPr lang="en-US" sz="2400" b="1" dirty="0">
                <a:latin typeface="Open Sans Semibold" panose="020B0706030804020204"/>
                <a:ea typeface="Open Sans Semibold" panose="020B0706030804020204" pitchFamily="34" charset="0"/>
                <a:cs typeface="Open Sans Semibold" panose="020B0706030804020204" pitchFamily="34" charset="0"/>
              </a:rPr>
              <a:t>If the test administrator will be transcribing the information, a user account must be created in the Assessment Management System by the district or campus coordinator.</a:t>
            </a:r>
          </a:p>
        </p:txBody>
      </p:sp>
      <p:sp>
        <p:nvSpPr>
          <p:cNvPr id="3" name="Footer Placeholder 2">
            <a:extLst>
              <a:ext uri="{FF2B5EF4-FFF2-40B4-BE49-F238E27FC236}">
                <a16:creationId xmlns:a16="http://schemas.microsoft.com/office/drawing/2014/main" id="{FE50BDD8-6FC0-4B55-A382-184C2567ABCD}"/>
              </a:ext>
            </a:extLst>
          </p:cNvPr>
          <p:cNvSpPr>
            <a:spLocks noGrp="1"/>
          </p:cNvSpPr>
          <p:nvPr>
            <p:ph type="ftr" sz="quarter" idx="11"/>
          </p:nvPr>
        </p:nvSpPr>
        <p:spPr/>
        <p:txBody>
          <a:bodyPr/>
          <a:lstStyle/>
          <a:p>
            <a:r>
              <a:rPr lang="en-US" dirty="0">
                <a:solidFill>
                  <a:prstClr val="white"/>
                </a:solidFill>
              </a:rPr>
              <a:t>Student Assessment Division</a:t>
            </a:r>
          </a:p>
        </p:txBody>
      </p:sp>
      <p:sp>
        <p:nvSpPr>
          <p:cNvPr id="4" name="Slide Number Placeholder 3">
            <a:extLst>
              <a:ext uri="{FF2B5EF4-FFF2-40B4-BE49-F238E27FC236}">
                <a16:creationId xmlns:a16="http://schemas.microsoft.com/office/drawing/2014/main" id="{BE414921-BD96-4A5A-9C9C-1F78DEC069CA}"/>
              </a:ext>
            </a:extLst>
          </p:cNvPr>
          <p:cNvSpPr>
            <a:spLocks noGrp="1"/>
          </p:cNvSpPr>
          <p:nvPr>
            <p:ph type="sldNum" sz="quarter" idx="12"/>
          </p:nvPr>
        </p:nvSpPr>
        <p:spPr/>
        <p:txBody>
          <a:bodyPr/>
          <a:lstStyle/>
          <a:p>
            <a:fld id="{0088AB57-2DBE-44A3-AE96-942C49E954BF}" type="slidenum">
              <a:rPr lang="en-US" smtClean="0">
                <a:solidFill>
                  <a:prstClr val="white"/>
                </a:solidFill>
              </a:rPr>
              <a:pPr/>
              <a:t>14</a:t>
            </a:fld>
            <a:endParaRPr lang="en-US" dirty="0">
              <a:solidFill>
                <a:prstClr val="white"/>
              </a:solidFill>
            </a:endParaRPr>
          </a:p>
        </p:txBody>
      </p:sp>
    </p:spTree>
    <p:extLst>
      <p:ext uri="{BB962C8B-B14F-4D97-AF65-F5344CB8AC3E}">
        <p14:creationId xmlns:p14="http://schemas.microsoft.com/office/powerpoint/2010/main" val="3843943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Transcribing Observations</a:t>
            </a:r>
          </a:p>
        </p:txBody>
      </p:sp>
      <p:sp>
        <p:nvSpPr>
          <p:cNvPr id="5" name="Content Placeholder 4"/>
          <p:cNvSpPr>
            <a:spLocks noGrp="1"/>
          </p:cNvSpPr>
          <p:nvPr>
            <p:ph sz="quarter" idx="13"/>
          </p:nvPr>
        </p:nvSpPr>
        <p:spPr>
          <a:xfrm>
            <a:off x="174479" y="1386348"/>
            <a:ext cx="3638985" cy="4925962"/>
          </a:xfrm>
        </p:spPr>
        <p:txBody>
          <a:bodyPr>
            <a:normAutofit fontScale="77500" lnSpcReduction="20000"/>
          </a:bodyPr>
          <a:lstStyle/>
          <a:p>
            <a:pPr marL="274320" indent="-274320">
              <a:lnSpc>
                <a:spcPts val="2200"/>
              </a:lnSpc>
              <a:spcBef>
                <a:spcPts val="0"/>
              </a:spcBef>
              <a:spcAft>
                <a:spcPts val="600"/>
              </a:spcAft>
              <a:buFont typeface="Arial" panose="020B0604020202020204" pitchFamily="34" charset="0"/>
              <a:buChar char="•"/>
              <a:defRP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The test administrator or designated testing personnel will log in to the Assessment Management System and use the information from the paper inventory to enter the letter (A, B, C, D, E) that corresponds to each of the 40 Observable Behaviors. Notes are not transcribed.</a:t>
            </a:r>
          </a:p>
          <a:p>
            <a:pPr marL="274320" indent="-274320">
              <a:lnSpc>
                <a:spcPts val="2200"/>
              </a:lnSpc>
              <a:spcBef>
                <a:spcPts val="0"/>
              </a:spcBef>
              <a:spcAft>
                <a:spcPts val="600"/>
              </a:spcAft>
              <a:buFont typeface="Arial" panose="020B0604020202020204" pitchFamily="34" charset="0"/>
              <a:buChar char="•"/>
              <a:defRP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After all 40 observations are transcribed, click the </a:t>
            </a:r>
            <a:r>
              <a:rPr lang="en-US" i="1" dirty="0">
                <a:latin typeface="Open Sans Semibold" panose="020B0706030804020204" pitchFamily="34" charset="0"/>
                <a:ea typeface="Open Sans Semibold" panose="020B0706030804020204" pitchFamily="34" charset="0"/>
                <a:cs typeface="Open Sans Semibold" panose="020B0706030804020204" pitchFamily="34" charset="0"/>
              </a:rPr>
              <a:t>Submit</a:t>
            </a:r>
            <a:r>
              <a:rPr lang="en-US" dirty="0">
                <a:latin typeface="Open Sans Semibold" panose="020B0706030804020204" pitchFamily="34" charset="0"/>
                <a:ea typeface="Open Sans Semibold" panose="020B0706030804020204" pitchFamily="34" charset="0"/>
                <a:cs typeface="Open Sans Semibold" panose="020B0706030804020204" pitchFamily="34" charset="0"/>
              </a:rPr>
              <a:t> button.</a:t>
            </a:r>
          </a:p>
        </p:txBody>
      </p:sp>
      <p:pic>
        <p:nvPicPr>
          <p:cNvPr id="6" name="Picture 5" descr="This screen shot shows the view for a test administrator entering student ratings into the management system." title="screen shot"/>
          <p:cNvPicPr>
            <a:picLocks noChangeAspect="1"/>
          </p:cNvPicPr>
          <p:nvPr/>
        </p:nvPicPr>
        <p:blipFill>
          <a:blip r:embed="rId3"/>
          <a:stretch>
            <a:fillRect/>
          </a:stretch>
        </p:blipFill>
        <p:spPr>
          <a:xfrm>
            <a:off x="4036089" y="1620729"/>
            <a:ext cx="8028911" cy="4031925"/>
          </a:xfrm>
          <a:prstGeom prst="rect">
            <a:avLst/>
          </a:prstGeom>
          <a:ln>
            <a:solidFill>
              <a:schemeClr val="bg2">
                <a:lumMod val="75000"/>
              </a:schemeClr>
            </a:solidFill>
          </a:ln>
        </p:spPr>
      </p:pic>
      <p:sp>
        <p:nvSpPr>
          <p:cNvPr id="3" name="Footer Placeholder 2"/>
          <p:cNvSpPr>
            <a:spLocks noGrp="1"/>
          </p:cNvSpPr>
          <p:nvPr>
            <p:ph type="ftr" sz="quarter" idx="11"/>
          </p:nvPr>
        </p:nvSpPr>
        <p:spPr/>
        <p:txBody>
          <a:bodyPr/>
          <a:lstStyle/>
          <a:p>
            <a:r>
              <a:rPr lang="en-US" dirty="0">
                <a:solidFill>
                  <a:prstClr val="white"/>
                </a:solidFill>
              </a:rPr>
              <a:t>Student Assessment Division</a:t>
            </a:r>
          </a:p>
        </p:txBody>
      </p:sp>
      <p:sp>
        <p:nvSpPr>
          <p:cNvPr id="4" name="Slide Number Placeholder 3"/>
          <p:cNvSpPr>
            <a:spLocks noGrp="1"/>
          </p:cNvSpPr>
          <p:nvPr>
            <p:ph type="sldNum" sz="quarter" idx="12"/>
          </p:nvPr>
        </p:nvSpPr>
        <p:spPr/>
        <p:txBody>
          <a:bodyPr/>
          <a:lstStyle/>
          <a:p>
            <a:fld id="{0088AB57-2DBE-44A3-AE96-942C49E954BF}" type="slidenum">
              <a:rPr lang="en-US" smtClean="0">
                <a:solidFill>
                  <a:prstClr val="white"/>
                </a:solidFill>
              </a:rPr>
              <a:pPr/>
              <a:t>15</a:t>
            </a:fld>
            <a:endParaRPr lang="en-US" dirty="0">
              <a:solidFill>
                <a:prstClr val="white"/>
              </a:solidFill>
            </a:endParaRPr>
          </a:p>
        </p:txBody>
      </p:sp>
    </p:spTree>
    <p:extLst>
      <p:ext uri="{BB962C8B-B14F-4D97-AF65-F5344CB8AC3E}">
        <p14:creationId xmlns:p14="http://schemas.microsoft.com/office/powerpoint/2010/main" val="2088153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0767E-A34E-43F9-98C0-0EC8DCDE0C74}"/>
              </a:ext>
            </a:extLst>
          </p:cNvPr>
          <p:cNvSpPr>
            <a:spLocks noGrp="1"/>
          </p:cNvSpPr>
          <p:nvPr>
            <p:ph type="title"/>
          </p:nvPr>
        </p:nvSpPr>
        <p:spPr/>
        <p:txBody>
          <a:bodyPr>
            <a:normAutofit/>
          </a:bodyPr>
          <a:lstStyle/>
          <a:p>
            <a:r>
              <a:rPr lang="en-US" dirty="0">
                <a:solidFill>
                  <a:srgbClr val="2F5CAC"/>
                </a:solidFill>
              </a:rPr>
              <a:t>“Do Not Score” Designations</a:t>
            </a:r>
          </a:p>
        </p:txBody>
      </p:sp>
      <p:sp>
        <p:nvSpPr>
          <p:cNvPr id="5" name="Content Placeholder 4">
            <a:extLst>
              <a:ext uri="{FF2B5EF4-FFF2-40B4-BE49-F238E27FC236}">
                <a16:creationId xmlns:a16="http://schemas.microsoft.com/office/drawing/2014/main" id="{4A0757BD-9864-42FC-A18D-F5E5B2EA3E54}"/>
              </a:ext>
            </a:extLst>
          </p:cNvPr>
          <p:cNvSpPr>
            <a:spLocks noGrp="1"/>
          </p:cNvSpPr>
          <p:nvPr>
            <p:ph sz="quarter" idx="13"/>
          </p:nvPr>
        </p:nvSpPr>
        <p:spPr/>
        <p:txBody>
          <a:bodyPr>
            <a:normAutofit/>
          </a:bodyPr>
          <a:lstStyle/>
          <a:p>
            <a:pPr marL="457200" indent="-457200">
              <a:lnSpc>
                <a:spcPct val="100000"/>
              </a:lnSpc>
              <a:spcBef>
                <a:spcPts val="1200"/>
              </a:spcBef>
              <a:spcAft>
                <a:spcPts val="600"/>
              </a:spcAft>
              <a:buFont typeface="Arial" panose="020B0604020202020204" pitchFamily="34" charset="0"/>
              <a:buChar char="•"/>
              <a:defRPr/>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If a student does not participate in TELPAS Alternate, a “do not score” designation must be selected from the </a:t>
            </a:r>
            <a:r>
              <a:rPr lang="en-US" sz="2400" b="1" i="1" dirty="0">
                <a:latin typeface="Open Sans Semibold" panose="020B0706030804020204" pitchFamily="34" charset="0"/>
                <a:ea typeface="Open Sans Semibold" panose="020B0706030804020204" pitchFamily="34" charset="0"/>
                <a:cs typeface="Open Sans Semibold" panose="020B0706030804020204" pitchFamily="34" charset="0"/>
              </a:rPr>
              <a:t>Test Details </a:t>
            </a: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screen. It will apply to all domains.</a:t>
            </a:r>
          </a:p>
          <a:p>
            <a:pPr marL="457200" indent="-457200">
              <a:lnSpc>
                <a:spcPct val="100000"/>
              </a:lnSpc>
              <a:spcBef>
                <a:spcPts val="1200"/>
              </a:spcBef>
              <a:spcAft>
                <a:spcPts val="600"/>
              </a:spcAft>
              <a:buFont typeface="Arial" panose="020B0604020202020204" pitchFamily="34" charset="0"/>
              <a:buChar char="•"/>
              <a:defRPr/>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“Do not score” designations:</a:t>
            </a:r>
          </a:p>
          <a:p>
            <a:pPr marL="1028700" lvl="1" indent="-342900">
              <a:lnSpc>
                <a:spcPct val="100000"/>
              </a:lnSpc>
              <a:spcBef>
                <a:spcPts val="1200"/>
              </a:spcBef>
              <a:spcAft>
                <a:spcPts val="600"/>
              </a:spcAft>
              <a:buClr>
                <a:schemeClr val="accent2"/>
              </a:buClr>
              <a:defRPr/>
            </a:pP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E = Extenuating Circumstances</a:t>
            </a:r>
          </a:p>
          <a:p>
            <a:pPr marL="1028700" lvl="1" indent="-342900">
              <a:lnSpc>
                <a:spcPct val="100000"/>
              </a:lnSpc>
              <a:spcBef>
                <a:spcPts val="1200"/>
              </a:spcBef>
              <a:spcAft>
                <a:spcPts val="600"/>
              </a:spcAft>
              <a:buClr>
                <a:schemeClr val="accent2"/>
              </a:buClr>
              <a:defRPr/>
            </a:pP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M = Medical Exception</a:t>
            </a:r>
            <a:endParaRPr lang="en-US" sz="1600"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1028700" lvl="1" indent="-342900">
              <a:lnSpc>
                <a:spcPct val="100000"/>
              </a:lnSpc>
              <a:spcBef>
                <a:spcPts val="1200"/>
              </a:spcBef>
              <a:spcAft>
                <a:spcPts val="600"/>
              </a:spcAft>
              <a:buClr>
                <a:schemeClr val="accent2"/>
              </a:buClr>
              <a:defRPr/>
            </a:pP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N = No Authentic Academic Response (NAAR)</a:t>
            </a:r>
          </a:p>
        </p:txBody>
      </p:sp>
      <p:sp>
        <p:nvSpPr>
          <p:cNvPr id="3" name="Footer Placeholder 2">
            <a:extLst>
              <a:ext uri="{FF2B5EF4-FFF2-40B4-BE49-F238E27FC236}">
                <a16:creationId xmlns:a16="http://schemas.microsoft.com/office/drawing/2014/main" id="{FE50BDD8-6FC0-4B55-A382-184C2567ABCD}"/>
              </a:ext>
            </a:extLst>
          </p:cNvPr>
          <p:cNvSpPr>
            <a:spLocks noGrp="1"/>
          </p:cNvSpPr>
          <p:nvPr>
            <p:ph type="ftr" sz="quarter" idx="11"/>
          </p:nvPr>
        </p:nvSpPr>
        <p:spPr/>
        <p:txBody>
          <a:bodyPr/>
          <a:lstStyle/>
          <a:p>
            <a:r>
              <a:rPr lang="en-US" dirty="0">
                <a:solidFill>
                  <a:prstClr val="white"/>
                </a:solidFill>
              </a:rPr>
              <a:t>Student Assessment Division</a:t>
            </a:r>
          </a:p>
        </p:txBody>
      </p:sp>
      <p:sp>
        <p:nvSpPr>
          <p:cNvPr id="4" name="Slide Number Placeholder 3">
            <a:extLst>
              <a:ext uri="{FF2B5EF4-FFF2-40B4-BE49-F238E27FC236}">
                <a16:creationId xmlns:a16="http://schemas.microsoft.com/office/drawing/2014/main" id="{BE414921-BD96-4A5A-9C9C-1F78DEC069CA}"/>
              </a:ext>
            </a:extLst>
          </p:cNvPr>
          <p:cNvSpPr>
            <a:spLocks noGrp="1"/>
          </p:cNvSpPr>
          <p:nvPr>
            <p:ph type="sldNum" sz="quarter" idx="12"/>
          </p:nvPr>
        </p:nvSpPr>
        <p:spPr/>
        <p:txBody>
          <a:bodyPr/>
          <a:lstStyle/>
          <a:p>
            <a:fld id="{0088AB57-2DBE-44A3-AE96-942C49E954BF}" type="slidenum">
              <a:rPr lang="en-US" smtClean="0">
                <a:solidFill>
                  <a:prstClr val="white"/>
                </a:solidFill>
              </a:rPr>
              <a:pPr/>
              <a:t>16</a:t>
            </a:fld>
            <a:endParaRPr lang="en-US" dirty="0">
              <a:solidFill>
                <a:prstClr val="white"/>
              </a:solidFill>
            </a:endParaRPr>
          </a:p>
        </p:txBody>
      </p:sp>
    </p:spTree>
    <p:extLst>
      <p:ext uri="{BB962C8B-B14F-4D97-AF65-F5344CB8AC3E}">
        <p14:creationId xmlns:p14="http://schemas.microsoft.com/office/powerpoint/2010/main" val="24926613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755912" y="208344"/>
            <a:ext cx="9597887" cy="976925"/>
          </a:xfrm>
        </p:spPr>
        <p:txBody>
          <a:bodyPr>
            <a:normAutofit fontScale="90000"/>
          </a:bodyPr>
          <a:lstStyle/>
          <a:p>
            <a:r>
              <a:rPr lang="en-US" dirty="0">
                <a:solidFill>
                  <a:srgbClr val="2F5CAC"/>
                </a:solidFill>
              </a:rPr>
              <a:t>“Do Not Score” Designation </a:t>
            </a:r>
            <a:r>
              <a:rPr lang="en-US" dirty="0">
                <a:solidFill>
                  <a:srgbClr val="2F5CAC"/>
                </a:solidFill>
                <a:latin typeface="Open Sans Semibold" panose="020B0706030804020204" pitchFamily="34" charset="0"/>
                <a:ea typeface="Open Sans Semibold" panose="020B0706030804020204" pitchFamily="34" charset="0"/>
                <a:cs typeface="Open Sans Semibold" panose="020B0706030804020204" pitchFamily="34" charset="0"/>
              </a:rPr>
              <a:t>(E)</a:t>
            </a:r>
            <a:br>
              <a:rPr lang="en-US" dirty="0">
                <a:solidFill>
                  <a:srgbClr val="2F5CAC"/>
                </a:solidFill>
              </a:rPr>
            </a:br>
            <a:r>
              <a:rPr lang="en-US" dirty="0">
                <a:solidFill>
                  <a:srgbClr val="2F5CAC"/>
                </a:solidFill>
                <a:latin typeface="Open Sans Semibold" panose="020B0706030804020204" pitchFamily="34" charset="0"/>
                <a:ea typeface="Open Sans Semibold" panose="020B0706030804020204" pitchFamily="34" charset="0"/>
                <a:cs typeface="Open Sans Semibold" panose="020B0706030804020204" pitchFamily="34" charset="0"/>
              </a:rPr>
              <a:t>Extenuating Circumstances</a:t>
            </a:r>
            <a:endParaRPr lang="en-US" dirty="0">
              <a:solidFill>
                <a:srgbClr val="2F5CAC"/>
              </a:solidFill>
            </a:endParaRPr>
          </a:p>
        </p:txBody>
      </p:sp>
      <p:sp>
        <p:nvSpPr>
          <p:cNvPr id="5" name="Content Placeholder 4"/>
          <p:cNvSpPr>
            <a:spLocks noGrp="1"/>
          </p:cNvSpPr>
          <p:nvPr>
            <p:ph sz="quarter" idx="13"/>
          </p:nvPr>
        </p:nvSpPr>
        <p:spPr>
          <a:xfrm>
            <a:off x="423863" y="1687515"/>
            <a:ext cx="11344274" cy="4527018"/>
          </a:xfrm>
        </p:spPr>
        <p:txBody>
          <a:bodyPr/>
          <a:lstStyle/>
          <a:p>
            <a:pPr marL="457200" indent="-457200">
              <a:spcBef>
                <a:spcPts val="600"/>
              </a:spcBef>
              <a:spcAft>
                <a:spcPts val="600"/>
              </a:spcAft>
              <a:buFont typeface="Arial" panose="020B0604020202020204" pitchFamily="34" charset="0"/>
              <a:buChar char="•"/>
            </a:pPr>
            <a:r>
              <a:rPr lang="en-US" b="1" dirty="0">
                <a:latin typeface="Open Sans Semibold" panose="020B0706030804020204"/>
              </a:rPr>
              <a:t>The student is unable to be assessed in all four language domains due to extenuating circumstances. </a:t>
            </a:r>
          </a:p>
          <a:p>
            <a:pPr marL="1143000" lvl="1" indent="-457200">
              <a:spcBef>
                <a:spcPts val="600"/>
              </a:spcBef>
              <a:spcAft>
                <a:spcPts val="600"/>
              </a:spcAft>
            </a:pPr>
            <a:r>
              <a:rPr lang="en-US" dirty="0">
                <a:latin typeface="Open Sans Semibold" panose="020B0706030804020204"/>
              </a:rPr>
              <a:t>For example,  a student was hospitalized or became sick and didn’t return until after the testing window closed. The test administrator was able to successfully rate the student in one or a couple of domains, but not in </a:t>
            </a:r>
            <a:r>
              <a:rPr lang="en-US" b="1" dirty="0">
                <a:latin typeface="Open Sans Semibold" panose="020B0706030804020204"/>
              </a:rPr>
              <a:t>all</a:t>
            </a:r>
            <a:r>
              <a:rPr lang="en-US" dirty="0">
                <a:latin typeface="Open Sans Semibold" panose="020B0706030804020204"/>
              </a:rPr>
              <a:t> domains. The test can not be submitted unless all Observable Behaviors have been marked, so the score code for this student would be E.</a:t>
            </a:r>
          </a:p>
          <a:p>
            <a:pPr marL="457200" indent="-457200">
              <a:spcBef>
                <a:spcPts val="600"/>
              </a:spcBef>
              <a:spcAft>
                <a:spcPts val="600"/>
              </a:spcAft>
              <a:buFont typeface="Arial" panose="020B0604020202020204" pitchFamily="34" charset="0"/>
              <a:buChar char="•"/>
            </a:pPr>
            <a:r>
              <a:rPr lang="en-US" b="1" dirty="0">
                <a:latin typeface="Open Sans Semibold" panose="020B0706030804020204"/>
              </a:rPr>
              <a:t>This score code designation is rare and should be made in consultation with TEA.</a:t>
            </a:r>
          </a:p>
        </p:txBody>
      </p:sp>
      <p:sp>
        <p:nvSpPr>
          <p:cNvPr id="3" name="Footer Placeholder 2"/>
          <p:cNvSpPr>
            <a:spLocks noGrp="1"/>
          </p:cNvSpPr>
          <p:nvPr>
            <p:ph type="ftr" sz="quarter" idx="11"/>
          </p:nvPr>
        </p:nvSpPr>
        <p:spPr/>
        <p:txBody>
          <a:bodyPr/>
          <a:lstStyle/>
          <a:p>
            <a:r>
              <a:rPr lang="en-US" dirty="0">
                <a:solidFill>
                  <a:prstClr val="white"/>
                </a:solidFill>
              </a:rPr>
              <a:t>Student Assessment Division</a:t>
            </a:r>
          </a:p>
        </p:txBody>
      </p:sp>
      <p:sp>
        <p:nvSpPr>
          <p:cNvPr id="4" name="Slide Number Placeholder 3"/>
          <p:cNvSpPr>
            <a:spLocks noGrp="1"/>
          </p:cNvSpPr>
          <p:nvPr>
            <p:ph type="sldNum" sz="quarter" idx="12"/>
          </p:nvPr>
        </p:nvSpPr>
        <p:spPr/>
        <p:txBody>
          <a:bodyPr/>
          <a:lstStyle/>
          <a:p>
            <a:fld id="{0088AB57-2DBE-44A3-AE96-942C49E954BF}" type="slidenum">
              <a:rPr lang="en-US" smtClean="0">
                <a:solidFill>
                  <a:prstClr val="white"/>
                </a:solidFill>
              </a:rPr>
              <a:pPr/>
              <a:t>17</a:t>
            </a:fld>
            <a:endParaRPr lang="en-US" dirty="0">
              <a:solidFill>
                <a:prstClr val="white"/>
              </a:solidFill>
            </a:endParaRPr>
          </a:p>
        </p:txBody>
      </p:sp>
    </p:spTree>
    <p:extLst>
      <p:ext uri="{BB962C8B-B14F-4D97-AF65-F5344CB8AC3E}">
        <p14:creationId xmlns:p14="http://schemas.microsoft.com/office/powerpoint/2010/main" val="39718219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755912" y="177795"/>
            <a:ext cx="9597887" cy="962432"/>
          </a:xfrm>
        </p:spPr>
        <p:txBody>
          <a:bodyPr>
            <a:normAutofit fontScale="90000"/>
          </a:bodyPr>
          <a:lstStyle/>
          <a:p>
            <a:r>
              <a:rPr lang="en-US" dirty="0">
                <a:solidFill>
                  <a:srgbClr val="2F5CAC"/>
                </a:solidFill>
              </a:rPr>
              <a:t>“Do Not Score” Designation </a:t>
            </a:r>
            <a:r>
              <a:rPr lang="en-US" dirty="0">
                <a:solidFill>
                  <a:srgbClr val="2F5CAC"/>
                </a:solidFill>
                <a:latin typeface="Open Sans Semibold" panose="020B0706030804020204" pitchFamily="34" charset="0"/>
                <a:ea typeface="Open Sans Semibold" panose="020B0706030804020204" pitchFamily="34" charset="0"/>
                <a:cs typeface="Open Sans Semibold" panose="020B0706030804020204" pitchFamily="34" charset="0"/>
              </a:rPr>
              <a:t>(M)</a:t>
            </a:r>
            <a:br>
              <a:rPr lang="en-US" dirty="0">
                <a:solidFill>
                  <a:srgbClr val="2F5CAC"/>
                </a:solidFill>
              </a:rPr>
            </a:br>
            <a:r>
              <a:rPr lang="en-US" dirty="0">
                <a:solidFill>
                  <a:srgbClr val="2F5CAC"/>
                </a:solidFill>
                <a:latin typeface="Open Sans Semibold" panose="020B0706030804020204" pitchFamily="34" charset="0"/>
                <a:ea typeface="Open Sans Semibold" panose="020B0706030804020204" pitchFamily="34" charset="0"/>
                <a:cs typeface="Open Sans Semibold" panose="020B0706030804020204" pitchFamily="34" charset="0"/>
              </a:rPr>
              <a:t>Medical Exception</a:t>
            </a:r>
            <a:endParaRPr lang="en-US" dirty="0">
              <a:solidFill>
                <a:srgbClr val="2F5CAC"/>
              </a:solidFill>
            </a:endParaRPr>
          </a:p>
        </p:txBody>
      </p:sp>
      <p:sp>
        <p:nvSpPr>
          <p:cNvPr id="5" name="Content Placeholder 4"/>
          <p:cNvSpPr>
            <a:spLocks noGrp="1"/>
          </p:cNvSpPr>
          <p:nvPr>
            <p:ph sz="quarter" idx="13"/>
          </p:nvPr>
        </p:nvSpPr>
        <p:spPr>
          <a:xfrm>
            <a:off x="0" y="1160147"/>
            <a:ext cx="11987683" cy="5484542"/>
          </a:xfrm>
        </p:spPr>
        <p:txBody>
          <a:bodyPr>
            <a:noAutofit/>
          </a:bodyPr>
          <a:lstStyle/>
          <a:p>
            <a:pPr marL="457200" indent="-457200" fontAlgn="t">
              <a:lnSpc>
                <a:spcPts val="2400"/>
              </a:lnSpc>
              <a:spcBef>
                <a:spcPts val="400"/>
              </a:spcBef>
              <a:spcAft>
                <a:spcPts val="400"/>
              </a:spcAft>
              <a:buFont typeface="Arial" panose="020B0604020202020204" pitchFamily="34" charset="0"/>
              <a:buChar char="•"/>
            </a:pPr>
            <a:r>
              <a:rPr lang="en-US" sz="2000" b="1" dirty="0">
                <a:latin typeface="Open Sans Semibold" panose="020B0706030804020204"/>
              </a:rPr>
              <a:t>The student is unable to participate meaningfully in the TELPAS Alternate assessment on the basis of the student’s medical condition, as determined by the ARD committee and documented in the student’s individualized education program (IEP). </a:t>
            </a:r>
          </a:p>
          <a:p>
            <a:pPr marL="457200" indent="-457200" fontAlgn="t">
              <a:lnSpc>
                <a:spcPts val="2400"/>
              </a:lnSpc>
              <a:spcBef>
                <a:spcPts val="400"/>
              </a:spcBef>
              <a:spcAft>
                <a:spcPts val="400"/>
              </a:spcAft>
              <a:buFont typeface="Arial" panose="020B0604020202020204" pitchFamily="34" charset="0"/>
              <a:buChar char="•"/>
            </a:pPr>
            <a:r>
              <a:rPr lang="en-US" sz="2000" b="1" dirty="0">
                <a:latin typeface="Open Sans Semibold" panose="020B0706030804020204"/>
              </a:rPr>
              <a:t>A decision not to assess a student should be rare. </a:t>
            </a:r>
          </a:p>
          <a:p>
            <a:pPr marL="457200" indent="-457200" fontAlgn="t">
              <a:lnSpc>
                <a:spcPts val="2400"/>
              </a:lnSpc>
              <a:spcBef>
                <a:spcPts val="400"/>
              </a:spcBef>
              <a:spcAft>
                <a:spcPts val="400"/>
              </a:spcAft>
              <a:buFont typeface="Arial" panose="020B0604020202020204" pitchFamily="34" charset="0"/>
              <a:buChar char="•"/>
            </a:pPr>
            <a:r>
              <a:rPr lang="en-US" sz="2000" b="1" dirty="0">
                <a:latin typeface="Open Sans Semibold" panose="020B0706030804020204"/>
              </a:rPr>
              <a:t>Students who are medically fragile and cannot attend to or tolerate any academic interaction can qualify for a medical exception for the following circumstances:</a:t>
            </a:r>
          </a:p>
          <a:p>
            <a:pPr marL="1143000" lvl="1" indent="-457200" fontAlgn="t">
              <a:lnSpc>
                <a:spcPts val="2400"/>
              </a:lnSpc>
              <a:spcBef>
                <a:spcPts val="400"/>
              </a:spcBef>
              <a:spcAft>
                <a:spcPts val="400"/>
              </a:spcAft>
              <a:buClr>
                <a:schemeClr val="accent2"/>
              </a:buClr>
              <a:buFont typeface="Wingdings" panose="05000000000000000000" pitchFamily="2" charset="2"/>
              <a:buChar char="§"/>
            </a:pPr>
            <a:r>
              <a:rPr lang="en-US" sz="1800" dirty="0">
                <a:latin typeface="Open Sans Semibold" panose="020B0706030804020204"/>
              </a:rPr>
              <a:t>The student is in the final stages of a chronic, terminal, or degenerative illness.</a:t>
            </a:r>
          </a:p>
          <a:p>
            <a:pPr marL="1143000" lvl="1" indent="-457200" fontAlgn="t">
              <a:lnSpc>
                <a:spcPts val="2400"/>
              </a:lnSpc>
              <a:spcBef>
                <a:spcPts val="400"/>
              </a:spcBef>
              <a:spcAft>
                <a:spcPts val="400"/>
              </a:spcAft>
              <a:buClr>
                <a:schemeClr val="accent2"/>
              </a:buClr>
              <a:buFont typeface="Wingdings" panose="05000000000000000000" pitchFamily="2" charset="2"/>
              <a:buChar char="§"/>
            </a:pPr>
            <a:r>
              <a:rPr lang="en-US" sz="1800" dirty="0">
                <a:latin typeface="Open Sans Semibold" panose="020B0706030804020204"/>
              </a:rPr>
              <a:t>The student is receiving extensive short-term medical treatment due to a medical emergency or serious injury in an accident.</a:t>
            </a:r>
          </a:p>
          <a:p>
            <a:pPr marL="1143000" lvl="1" indent="-457200" fontAlgn="t">
              <a:lnSpc>
                <a:spcPts val="2400"/>
              </a:lnSpc>
              <a:spcBef>
                <a:spcPts val="400"/>
              </a:spcBef>
              <a:spcAft>
                <a:spcPts val="400"/>
              </a:spcAft>
              <a:buClr>
                <a:schemeClr val="accent2"/>
              </a:buClr>
              <a:buFont typeface="Wingdings" panose="05000000000000000000" pitchFamily="2" charset="2"/>
              <a:buChar char="§"/>
            </a:pPr>
            <a:r>
              <a:rPr lang="en-US" sz="1800" dirty="0">
                <a:latin typeface="Open Sans Semibold" panose="020B0706030804020204"/>
              </a:rPr>
              <a:t>The student is unable to interact with peers or staff without risk of infection or contamination to him/herself or others.</a:t>
            </a:r>
          </a:p>
          <a:p>
            <a:pPr marL="1143000" lvl="1" indent="-457200" fontAlgn="t">
              <a:lnSpc>
                <a:spcPts val="2400"/>
              </a:lnSpc>
              <a:spcBef>
                <a:spcPts val="400"/>
              </a:spcBef>
              <a:spcAft>
                <a:spcPts val="400"/>
              </a:spcAft>
              <a:buClr>
                <a:schemeClr val="accent2"/>
              </a:buClr>
              <a:buFont typeface="Wingdings" panose="05000000000000000000" pitchFamily="2" charset="2"/>
              <a:buChar char="§"/>
            </a:pPr>
            <a:r>
              <a:rPr lang="en-US" sz="1800" dirty="0">
                <a:latin typeface="Open Sans Semibold" panose="020B0706030804020204"/>
              </a:rPr>
              <a:t>The student is unable to receive sufficient or consistent homebound services due to medical issues.</a:t>
            </a:r>
          </a:p>
          <a:p>
            <a:pPr marL="457200" lvl="1" indent="-457200" fontAlgn="t">
              <a:lnSpc>
                <a:spcPts val="2400"/>
              </a:lnSpc>
              <a:spcBef>
                <a:spcPts val="400"/>
              </a:spcBef>
              <a:spcAft>
                <a:spcPts val="400"/>
              </a:spcAft>
            </a:pPr>
            <a:r>
              <a:rPr lang="en-US" sz="2000" b="1" dirty="0">
                <a:latin typeface="Open Sans Semibold" panose="020B0706030804020204"/>
              </a:rPr>
              <a:t>The Medical Exception form can be found at: </a:t>
            </a:r>
            <a:r>
              <a:rPr lang="en-US" sz="2000" dirty="0">
                <a:solidFill>
                  <a:srgbClr val="2F5CAC"/>
                </a:solidFill>
                <a:latin typeface="Open Sans Semibold" panose="020B0706030804020204"/>
                <a:hlinkClick r:id="rId3">
                  <a:extLst>
                    <a:ext uri="{A12FA001-AC4F-418D-AE19-62706E023703}">
                      <ahyp:hlinkClr xmlns:ahyp="http://schemas.microsoft.com/office/drawing/2018/hyperlinkcolor" val="tx"/>
                    </a:ext>
                  </a:extLst>
                </a:hlinkClick>
              </a:rPr>
              <a:t>https://tea.texas.gov/student.assessment/telpasalt/</a:t>
            </a:r>
            <a:endParaRPr lang="en-US" sz="2000" dirty="0">
              <a:solidFill>
                <a:srgbClr val="2F5CAC"/>
              </a:solidFill>
              <a:latin typeface="Open Sans Semibold" panose="020B0706030804020204"/>
            </a:endParaRPr>
          </a:p>
        </p:txBody>
      </p:sp>
      <p:sp>
        <p:nvSpPr>
          <p:cNvPr id="3" name="Footer Placeholder 2"/>
          <p:cNvSpPr>
            <a:spLocks noGrp="1"/>
          </p:cNvSpPr>
          <p:nvPr>
            <p:ph type="ftr" sz="quarter" idx="11"/>
          </p:nvPr>
        </p:nvSpPr>
        <p:spPr/>
        <p:txBody>
          <a:bodyPr/>
          <a:lstStyle/>
          <a:p>
            <a:r>
              <a:rPr lang="en-US" dirty="0">
                <a:solidFill>
                  <a:prstClr val="white"/>
                </a:solidFill>
              </a:rPr>
              <a:t>Student Assessment Division</a:t>
            </a:r>
          </a:p>
        </p:txBody>
      </p:sp>
      <p:sp>
        <p:nvSpPr>
          <p:cNvPr id="4" name="Slide Number Placeholder 3"/>
          <p:cNvSpPr>
            <a:spLocks noGrp="1"/>
          </p:cNvSpPr>
          <p:nvPr>
            <p:ph type="sldNum" sz="quarter" idx="12"/>
          </p:nvPr>
        </p:nvSpPr>
        <p:spPr/>
        <p:txBody>
          <a:bodyPr/>
          <a:lstStyle/>
          <a:p>
            <a:fld id="{0088AB57-2DBE-44A3-AE96-942C49E954BF}" type="slidenum">
              <a:rPr lang="en-US" smtClean="0">
                <a:solidFill>
                  <a:prstClr val="white"/>
                </a:solidFill>
              </a:rPr>
              <a:pPr/>
              <a:t>18</a:t>
            </a:fld>
            <a:endParaRPr lang="en-US" dirty="0">
              <a:solidFill>
                <a:prstClr val="white"/>
              </a:solidFill>
            </a:endParaRPr>
          </a:p>
        </p:txBody>
      </p:sp>
    </p:spTree>
    <p:extLst>
      <p:ext uri="{BB962C8B-B14F-4D97-AF65-F5344CB8AC3E}">
        <p14:creationId xmlns:p14="http://schemas.microsoft.com/office/powerpoint/2010/main" val="2248025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755912" y="211664"/>
            <a:ext cx="9597887" cy="868157"/>
          </a:xfrm>
        </p:spPr>
        <p:txBody>
          <a:bodyPr>
            <a:normAutofit fontScale="90000"/>
          </a:bodyPr>
          <a:lstStyle/>
          <a:p>
            <a:r>
              <a:rPr lang="en-US" dirty="0">
                <a:solidFill>
                  <a:srgbClr val="2F5CAC"/>
                </a:solidFill>
                <a:latin typeface="Open Sans Semibold" panose="020B0706030804020204" pitchFamily="34" charset="0"/>
                <a:ea typeface="Open Sans Semibold" panose="020B0706030804020204" pitchFamily="34" charset="0"/>
                <a:cs typeface="Open Sans Semibold" panose="020B0706030804020204" pitchFamily="34" charset="0"/>
              </a:rPr>
              <a:t>“Do Not Score” Designation (N) </a:t>
            </a:r>
            <a:br>
              <a:rPr lang="en-US" dirty="0">
                <a:solidFill>
                  <a:srgbClr val="2F5CAC"/>
                </a:solidFill>
                <a:latin typeface="Open Sans Semibold" panose="020B0706030804020204" pitchFamily="34" charset="0"/>
                <a:ea typeface="Open Sans Semibold" panose="020B0706030804020204" pitchFamily="34" charset="0"/>
                <a:cs typeface="Open Sans Semibold" panose="020B0706030804020204" pitchFamily="34" charset="0"/>
              </a:rPr>
            </a:br>
            <a:r>
              <a:rPr lang="en-US" dirty="0">
                <a:solidFill>
                  <a:srgbClr val="2F5CAC"/>
                </a:solidFill>
                <a:latin typeface="Open Sans Semibold" panose="020B0706030804020204" pitchFamily="34" charset="0"/>
                <a:ea typeface="Open Sans Semibold" panose="020B0706030804020204" pitchFamily="34" charset="0"/>
                <a:cs typeface="Open Sans Semibold" panose="020B0706030804020204" pitchFamily="34" charset="0"/>
              </a:rPr>
              <a:t>No Authentic Academic Response</a:t>
            </a:r>
            <a:endParaRPr lang="en-US" dirty="0"/>
          </a:p>
        </p:txBody>
      </p:sp>
      <p:sp>
        <p:nvSpPr>
          <p:cNvPr id="5" name="Content Placeholder 4"/>
          <p:cNvSpPr>
            <a:spLocks noGrp="1"/>
          </p:cNvSpPr>
          <p:nvPr>
            <p:ph sz="quarter" idx="13"/>
          </p:nvPr>
        </p:nvSpPr>
        <p:spPr>
          <a:xfrm>
            <a:off x="423863" y="1346478"/>
            <a:ext cx="11344274" cy="5054321"/>
          </a:xfrm>
        </p:spPr>
        <p:txBody>
          <a:bodyPr>
            <a:normAutofit fontScale="70000" lnSpcReduction="20000"/>
          </a:bodyPr>
          <a:lstStyle/>
          <a:p>
            <a:pPr marL="457200" indent="-457200" fontAlgn="t">
              <a:lnSpc>
                <a:spcPts val="2400"/>
              </a:lnSpc>
              <a:spcBef>
                <a:spcPts val="400"/>
              </a:spcBef>
              <a:spcAft>
                <a:spcPts val="400"/>
              </a:spcAft>
              <a:buFont typeface="Arial" panose="020B0604020202020204" pitchFamily="34" charset="0"/>
              <a:buChar char="•"/>
            </a:pPr>
            <a:r>
              <a:rPr lang="en-US" sz="2500" b="1" dirty="0">
                <a:latin typeface="Open Sans Semibold" panose="020B0706030804020204"/>
              </a:rPr>
              <a:t>The student is unable to participate meaningfully in the TELPAS Alternate assessment on the basis of the student’s disability, resulting in the inability to make an authentic academic response to stimuli, as determined by the ARD committee and documented in the student’s IEP. </a:t>
            </a:r>
          </a:p>
          <a:p>
            <a:pPr marL="457200" indent="-457200" fontAlgn="t">
              <a:lnSpc>
                <a:spcPts val="2400"/>
              </a:lnSpc>
              <a:spcBef>
                <a:spcPts val="400"/>
              </a:spcBef>
              <a:spcAft>
                <a:spcPts val="400"/>
              </a:spcAft>
              <a:buFont typeface="Arial" panose="020B0604020202020204" pitchFamily="34" charset="0"/>
              <a:buChar char="•"/>
            </a:pPr>
            <a:r>
              <a:rPr lang="en-US" sz="2500" b="1" dirty="0">
                <a:latin typeface="Open Sans Semibold" panose="020B0706030804020204"/>
              </a:rPr>
              <a:t>A decision not to assess a student should be rare. </a:t>
            </a:r>
          </a:p>
          <a:p>
            <a:pPr marL="457200" indent="-457200" fontAlgn="t">
              <a:lnSpc>
                <a:spcPts val="2400"/>
              </a:lnSpc>
              <a:spcBef>
                <a:spcPts val="400"/>
              </a:spcBef>
              <a:spcAft>
                <a:spcPts val="400"/>
              </a:spcAft>
              <a:buFont typeface="Arial" panose="020B0604020202020204" pitchFamily="34" charset="0"/>
              <a:buChar char="•"/>
            </a:pPr>
            <a:r>
              <a:rPr lang="en-US" sz="2500" b="1" dirty="0">
                <a:latin typeface="Open Sans Semibold" panose="020B0706030804020204"/>
              </a:rPr>
              <a:t>Students who are not able to respond authentically to any verbal, visual, or tactile stimuli during academic instruction due to level of cognition rather than a medical condition can qualify for a NAAR exception for the following circumstances.</a:t>
            </a:r>
          </a:p>
          <a:p>
            <a:pPr marL="914400" lvl="2" indent="-457200" fontAlgn="t">
              <a:lnSpc>
                <a:spcPts val="2400"/>
              </a:lnSpc>
              <a:spcBef>
                <a:spcPts val="400"/>
              </a:spcBef>
              <a:spcAft>
                <a:spcPts val="400"/>
              </a:spcAft>
              <a:buClr>
                <a:schemeClr val="accent2"/>
              </a:buClr>
              <a:buFont typeface="Wingdings" panose="05000000000000000000" pitchFamily="2" charset="2"/>
              <a:buChar char="§"/>
            </a:pPr>
            <a:r>
              <a:rPr lang="en-US" sz="2500" dirty="0">
                <a:latin typeface="Open Sans Semibold" panose="020B0706030804020204"/>
              </a:rPr>
              <a:t>The student is unable to demonstrate any observable reaction to a specific stimulus.</a:t>
            </a:r>
          </a:p>
          <a:p>
            <a:pPr marL="914400" lvl="2" indent="-457200" fontAlgn="t">
              <a:lnSpc>
                <a:spcPts val="2400"/>
              </a:lnSpc>
              <a:spcBef>
                <a:spcPts val="400"/>
              </a:spcBef>
              <a:spcAft>
                <a:spcPts val="400"/>
              </a:spcAft>
              <a:buClr>
                <a:schemeClr val="accent2"/>
              </a:buClr>
              <a:buFont typeface="Wingdings" panose="05000000000000000000" pitchFamily="2" charset="2"/>
              <a:buChar char="§"/>
            </a:pPr>
            <a:r>
              <a:rPr lang="en-US" sz="2500" dirty="0">
                <a:latin typeface="Open Sans Semibold" panose="020B0706030804020204"/>
              </a:rPr>
              <a:t>The student exhibits only startle responses.</a:t>
            </a:r>
          </a:p>
          <a:p>
            <a:pPr marL="914400" lvl="2" indent="-457200" fontAlgn="t">
              <a:lnSpc>
                <a:spcPts val="2400"/>
              </a:lnSpc>
              <a:spcBef>
                <a:spcPts val="400"/>
              </a:spcBef>
              <a:spcAft>
                <a:spcPts val="400"/>
              </a:spcAft>
              <a:buClr>
                <a:schemeClr val="accent2"/>
              </a:buClr>
              <a:buFont typeface="Wingdings" panose="05000000000000000000" pitchFamily="2" charset="2"/>
              <a:buChar char="§"/>
            </a:pPr>
            <a:r>
              <a:rPr lang="en-US" sz="2500" dirty="0">
                <a:latin typeface="Open Sans Semibold" panose="020B0706030804020204"/>
              </a:rPr>
              <a:t>The student tracks or fixates on objects at random and not for a purpose.</a:t>
            </a:r>
          </a:p>
          <a:p>
            <a:pPr marL="914400" lvl="2" indent="-457200" fontAlgn="t">
              <a:lnSpc>
                <a:spcPts val="2400"/>
              </a:lnSpc>
              <a:spcBef>
                <a:spcPts val="400"/>
              </a:spcBef>
              <a:spcAft>
                <a:spcPts val="400"/>
              </a:spcAft>
              <a:buClr>
                <a:schemeClr val="accent2"/>
              </a:buClr>
              <a:buFont typeface="Wingdings" panose="05000000000000000000" pitchFamily="2" charset="2"/>
              <a:buChar char="§"/>
            </a:pPr>
            <a:r>
              <a:rPr lang="en-US" sz="2500" dirty="0">
                <a:latin typeface="Open Sans Semibold" panose="020B0706030804020204"/>
              </a:rPr>
              <a:t>The student moves or responds only to internal stimuli.</a:t>
            </a:r>
          </a:p>
          <a:p>
            <a:pPr marL="914400" lvl="2" indent="-457200" fontAlgn="t">
              <a:lnSpc>
                <a:spcPts val="2400"/>
              </a:lnSpc>
              <a:spcBef>
                <a:spcPts val="400"/>
              </a:spcBef>
              <a:spcAft>
                <a:spcPts val="400"/>
              </a:spcAft>
              <a:buClr>
                <a:schemeClr val="accent2"/>
              </a:buClr>
              <a:buFont typeface="Wingdings" panose="05000000000000000000" pitchFamily="2" charset="2"/>
              <a:buChar char="§"/>
            </a:pPr>
            <a:r>
              <a:rPr lang="en-US" sz="2500" dirty="0">
                <a:latin typeface="Open Sans Semibold" panose="020B0706030804020204"/>
              </a:rPr>
              <a:t>The student vocalizes intermittently regardless of changes in the environment around him or her.</a:t>
            </a:r>
          </a:p>
          <a:p>
            <a:pPr marL="457200" lvl="1" indent="-457200" fontAlgn="t">
              <a:lnSpc>
                <a:spcPts val="2400"/>
              </a:lnSpc>
              <a:spcBef>
                <a:spcPts val="400"/>
              </a:spcBef>
              <a:spcAft>
                <a:spcPts val="400"/>
              </a:spcAft>
            </a:pPr>
            <a:r>
              <a:rPr lang="en-US" sz="2500" b="1" dirty="0">
                <a:latin typeface="Open Sans Semibold" panose="020B0706030804020204"/>
              </a:rPr>
              <a:t>The NAAR form can be found at: </a:t>
            </a:r>
            <a:r>
              <a:rPr lang="en-US" sz="2500" dirty="0">
                <a:solidFill>
                  <a:srgbClr val="2F5CAC"/>
                </a:solidFill>
                <a:latin typeface="Open Sans Semibold" panose="020B0706030804020204"/>
                <a:hlinkClick r:id="rId3">
                  <a:extLst>
                    <a:ext uri="{A12FA001-AC4F-418D-AE19-62706E023703}">
                      <ahyp:hlinkClr xmlns:ahyp="http://schemas.microsoft.com/office/drawing/2018/hyperlinkcolor" val="tx"/>
                    </a:ext>
                  </a:extLst>
                </a:hlinkClick>
              </a:rPr>
              <a:t>https://tea.texas.gov/student.assessment/telpasalt/</a:t>
            </a:r>
            <a:endParaRPr lang="en-US" sz="2500" dirty="0">
              <a:solidFill>
                <a:srgbClr val="2F5CAC"/>
              </a:solidFill>
              <a:latin typeface="Open Sans Semibold" panose="020B0706030804020204"/>
            </a:endParaRPr>
          </a:p>
        </p:txBody>
      </p:sp>
      <p:sp>
        <p:nvSpPr>
          <p:cNvPr id="3" name="Footer Placeholder 2"/>
          <p:cNvSpPr>
            <a:spLocks noGrp="1"/>
          </p:cNvSpPr>
          <p:nvPr>
            <p:ph type="ftr" sz="quarter" idx="11"/>
          </p:nvPr>
        </p:nvSpPr>
        <p:spPr/>
        <p:txBody>
          <a:bodyPr/>
          <a:lstStyle/>
          <a:p>
            <a:r>
              <a:rPr lang="en-US" dirty="0">
                <a:solidFill>
                  <a:prstClr val="white"/>
                </a:solidFill>
              </a:rPr>
              <a:t>Student Assessment Division</a:t>
            </a:r>
          </a:p>
        </p:txBody>
      </p:sp>
      <p:sp>
        <p:nvSpPr>
          <p:cNvPr id="4" name="Slide Number Placeholder 3"/>
          <p:cNvSpPr>
            <a:spLocks noGrp="1"/>
          </p:cNvSpPr>
          <p:nvPr>
            <p:ph type="sldNum" sz="quarter" idx="12"/>
          </p:nvPr>
        </p:nvSpPr>
        <p:spPr/>
        <p:txBody>
          <a:bodyPr/>
          <a:lstStyle/>
          <a:p>
            <a:fld id="{0088AB57-2DBE-44A3-AE96-942C49E954BF}" type="slidenum">
              <a:rPr lang="en-US" smtClean="0">
                <a:solidFill>
                  <a:prstClr val="white"/>
                </a:solidFill>
              </a:rPr>
              <a:pPr/>
              <a:t>19</a:t>
            </a:fld>
            <a:endParaRPr lang="en-US" dirty="0">
              <a:solidFill>
                <a:prstClr val="white"/>
              </a:solidFill>
            </a:endParaRPr>
          </a:p>
        </p:txBody>
      </p:sp>
    </p:spTree>
    <p:extLst>
      <p:ext uri="{BB962C8B-B14F-4D97-AF65-F5344CB8AC3E}">
        <p14:creationId xmlns:p14="http://schemas.microsoft.com/office/powerpoint/2010/main" val="2502928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solidFill>
                  <a:srgbClr val="2F5CAC"/>
                </a:solidFill>
              </a:rPr>
              <a:t>Purpose of this TELPAS Alternate Training</a:t>
            </a:r>
          </a:p>
        </p:txBody>
      </p:sp>
      <p:sp>
        <p:nvSpPr>
          <p:cNvPr id="9" name="Text Placeholder 8"/>
          <p:cNvSpPr>
            <a:spLocks noGrp="1"/>
          </p:cNvSpPr>
          <p:nvPr>
            <p:ph type="body" sz="quarter" idx="14"/>
          </p:nvPr>
        </p:nvSpPr>
        <p:spPr>
          <a:xfrm>
            <a:off x="404608" y="1687839"/>
            <a:ext cx="5392995" cy="4612799"/>
          </a:xfrm>
        </p:spPr>
        <p:txBody>
          <a:bodyPr>
            <a:normAutofit fontScale="70000" lnSpcReduction="20000"/>
          </a:bodyPr>
          <a:lstStyle/>
          <a:p>
            <a:pPr marL="457200" indent="-457200">
              <a:lnSpc>
                <a:spcPts val="2400"/>
              </a:lnSpc>
              <a:spcBef>
                <a:spcPts val="400"/>
              </a:spcBef>
              <a:spcAft>
                <a:spcPts val="400"/>
              </a:spcAft>
              <a:buFont typeface="Arial" panose="020B0604020202020204" pitchFamily="34" charset="0"/>
              <a:buChar char="•"/>
            </a:pPr>
            <a:r>
              <a:rPr lang="en-US" b="1" dirty="0">
                <a:latin typeface="Open Sans Semibold" panose="020B0706030804020204" pitchFamily="34" charset="0"/>
                <a:ea typeface="Open Sans Semibold" panose="020B0706030804020204" pitchFamily="34" charset="0"/>
                <a:cs typeface="Open Sans Semibold" panose="020B0706030804020204" pitchFamily="34" charset="0"/>
              </a:rPr>
              <a:t>Intended for any school personnel who may serve as a test administrator</a:t>
            </a:r>
          </a:p>
          <a:p>
            <a:pPr marL="457200" indent="-457200">
              <a:lnSpc>
                <a:spcPts val="2400"/>
              </a:lnSpc>
              <a:spcBef>
                <a:spcPts val="400"/>
              </a:spcBef>
              <a:spcAft>
                <a:spcPts val="400"/>
              </a:spcAft>
              <a:buFont typeface="Arial" panose="020B0604020202020204" pitchFamily="34" charset="0"/>
              <a:buChar char="•"/>
            </a:pPr>
            <a:r>
              <a:rPr lang="en-US" b="1" dirty="0">
                <a:latin typeface="Open Sans Semibold" panose="020B0706030804020204" pitchFamily="34" charset="0"/>
                <a:ea typeface="Open Sans Semibold" panose="020B0706030804020204" pitchFamily="34" charset="0"/>
                <a:cs typeface="Open Sans Semibold" panose="020B0706030804020204" pitchFamily="34" charset="0"/>
              </a:rPr>
              <a:t>Describes qualifications to serve as a test administrator</a:t>
            </a:r>
          </a:p>
          <a:p>
            <a:pPr marL="457200" indent="-457200">
              <a:lnSpc>
                <a:spcPts val="2400"/>
              </a:lnSpc>
              <a:spcBef>
                <a:spcPts val="400"/>
              </a:spcBef>
              <a:spcAft>
                <a:spcPts val="400"/>
              </a:spcAft>
              <a:buFont typeface="Arial" panose="020B0604020202020204" pitchFamily="34" charset="0"/>
              <a:buChar char="•"/>
            </a:pPr>
            <a:r>
              <a:rPr lang="en-US" b="1" dirty="0">
                <a:latin typeface="Open Sans Semibold" panose="020B0706030804020204" pitchFamily="34" charset="0"/>
                <a:ea typeface="Open Sans Semibold" panose="020B0706030804020204" pitchFamily="34" charset="0"/>
                <a:cs typeface="Open Sans Semibold" panose="020B0706030804020204" pitchFamily="34" charset="0"/>
              </a:rPr>
              <a:t>Addresses test security and confidentiality</a:t>
            </a:r>
          </a:p>
          <a:p>
            <a:pPr marL="457200" indent="-457200">
              <a:lnSpc>
                <a:spcPts val="2400"/>
              </a:lnSpc>
              <a:spcBef>
                <a:spcPts val="400"/>
              </a:spcBef>
              <a:spcAft>
                <a:spcPts val="400"/>
              </a:spcAft>
              <a:buFont typeface="Arial" panose="020B0604020202020204" pitchFamily="34" charset="0"/>
              <a:buChar char="•"/>
            </a:pPr>
            <a:r>
              <a:rPr lang="en-US" b="1" dirty="0">
                <a:latin typeface="Open Sans Semibold" panose="020B0706030804020204" pitchFamily="34" charset="0"/>
                <a:ea typeface="Open Sans Semibold" panose="020B0706030804020204" pitchFamily="34" charset="0"/>
                <a:cs typeface="Open Sans Semibold" panose="020B0706030804020204" pitchFamily="34" charset="0"/>
              </a:rPr>
              <a:t>Lists the steps for administering TELPAS Alternate</a:t>
            </a:r>
          </a:p>
          <a:p>
            <a:pPr marL="457200" indent="-457200">
              <a:buFont typeface="Arial" panose="020B0604020202020204" pitchFamily="34" charset="0"/>
              <a:buChar char="•"/>
            </a:pPr>
            <a:endParaRPr lang="en-US" b="1" dirty="0">
              <a:latin typeface="Open Sans Semibold" panose="020B0706030804020204" pitchFamily="34" charset="0"/>
              <a:ea typeface="Open Sans Semibold" panose="020B0706030804020204" pitchFamily="34" charset="0"/>
              <a:cs typeface="Open Sans Semibold" panose="020B0706030804020204" pitchFamily="34" charset="0"/>
            </a:endParaRPr>
          </a:p>
          <a:p>
            <a:pPr>
              <a:lnSpc>
                <a:spcPts val="2000"/>
              </a:lnSpc>
              <a:spcBef>
                <a:spcPts val="400"/>
              </a:spcBef>
              <a:spcAft>
                <a:spcPts val="400"/>
              </a:spcAft>
            </a:pPr>
            <a:r>
              <a:rPr lang="en-US" sz="2200" b="1" dirty="0">
                <a:latin typeface="Open Sans Semibold" panose="020B0706030804020204" pitchFamily="34" charset="0"/>
                <a:ea typeface="Open Sans Semibold" panose="020B0706030804020204" pitchFamily="34" charset="0"/>
                <a:cs typeface="Open Sans Semibold" panose="020B0706030804020204" pitchFamily="34" charset="0"/>
              </a:rPr>
              <a:t>Note: </a:t>
            </a:r>
            <a:r>
              <a:rPr lang="en-US" sz="2200" dirty="0">
                <a:latin typeface="Open Sans Semibold" panose="020B0706030804020204" pitchFamily="34" charset="0"/>
                <a:ea typeface="Open Sans Semibold" panose="020B0706030804020204" pitchFamily="34" charset="0"/>
                <a:cs typeface="Open Sans Semibold" panose="020B0706030804020204" pitchFamily="34" charset="0"/>
              </a:rPr>
              <a:t>This training PowerPoint should not be used as the sole resource for test administrators. Training should include information from the TELPAS Alternate Test Administrator Manual as well as the District and Campus Coordinator Resources (DCCR).</a:t>
            </a:r>
          </a:p>
        </p:txBody>
      </p:sp>
      <p:pic>
        <p:nvPicPr>
          <p:cNvPr id="10" name="Content Placeholder 9" descr="Image of young boy sitting in a classroom holding a craft that he made" title="photo"/>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6567957" y="1876926"/>
            <a:ext cx="5102267" cy="3810952"/>
          </a:xfrm>
        </p:spPr>
      </p:pic>
      <p:sp>
        <p:nvSpPr>
          <p:cNvPr id="3" name="Footer Placeholder 2"/>
          <p:cNvSpPr>
            <a:spLocks noGrp="1"/>
          </p:cNvSpPr>
          <p:nvPr>
            <p:ph type="ftr" sz="quarter" idx="11"/>
          </p:nvPr>
        </p:nvSpPr>
        <p:spPr/>
        <p:txBody>
          <a:bodyPr/>
          <a:lstStyle/>
          <a:p>
            <a:r>
              <a:rPr lang="en-US" dirty="0">
                <a:solidFill>
                  <a:prstClr val="white"/>
                </a:solidFill>
              </a:rPr>
              <a:t>Student Assessment Division</a:t>
            </a:r>
          </a:p>
        </p:txBody>
      </p:sp>
      <p:sp>
        <p:nvSpPr>
          <p:cNvPr id="4" name="Slide Number Placeholder 3"/>
          <p:cNvSpPr>
            <a:spLocks noGrp="1"/>
          </p:cNvSpPr>
          <p:nvPr>
            <p:ph type="sldNum" sz="quarter" idx="12"/>
          </p:nvPr>
        </p:nvSpPr>
        <p:spPr/>
        <p:txBody>
          <a:bodyPr/>
          <a:lstStyle/>
          <a:p>
            <a:fld id="{0088AB57-2DBE-44A3-AE96-942C49E954BF}" type="slidenum">
              <a:rPr lang="en-US" smtClean="0">
                <a:solidFill>
                  <a:prstClr val="white"/>
                </a:solidFill>
              </a:rPr>
              <a:pPr/>
              <a:t>2</a:t>
            </a:fld>
            <a:endParaRPr lang="en-US" dirty="0">
              <a:solidFill>
                <a:prstClr val="white"/>
              </a:solidFill>
            </a:endParaRPr>
          </a:p>
        </p:txBody>
      </p:sp>
    </p:spTree>
    <p:extLst>
      <p:ext uri="{BB962C8B-B14F-4D97-AF65-F5344CB8AC3E}">
        <p14:creationId xmlns:p14="http://schemas.microsoft.com/office/powerpoint/2010/main" val="11024477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Important Reminders</a:t>
            </a:r>
          </a:p>
        </p:txBody>
      </p:sp>
      <p:sp>
        <p:nvSpPr>
          <p:cNvPr id="5" name="Content Placeholder 4"/>
          <p:cNvSpPr>
            <a:spLocks noGrp="1"/>
          </p:cNvSpPr>
          <p:nvPr>
            <p:ph idx="13"/>
          </p:nvPr>
        </p:nvSpPr>
        <p:spPr>
          <a:xfrm>
            <a:off x="838200" y="1590417"/>
            <a:ext cx="10515599" cy="4302459"/>
          </a:xfrm>
        </p:spPr>
        <p:txBody>
          <a:bodyPr/>
          <a:lstStyle/>
          <a:p>
            <a:pPr>
              <a:spcBef>
                <a:spcPts val="600"/>
              </a:spcBef>
              <a:spcAft>
                <a:spcPts val="600"/>
              </a:spcAft>
            </a:pPr>
            <a:r>
              <a:rPr lang="en-US" b="1" dirty="0">
                <a:latin typeface="Open Sans Semibold" panose="020B0706030804020204" pitchFamily="34" charset="0"/>
                <a:ea typeface="Open Sans Semibold" panose="020B0706030804020204" pitchFamily="34" charset="0"/>
                <a:cs typeface="Open Sans Semibold" panose="020B0706030804020204" pitchFamily="34" charset="0"/>
              </a:rPr>
              <a:t>Districts are required to assess all eligible students who are in </a:t>
            </a:r>
            <a:r>
              <a:rPr lang="en-US" dirty="0">
                <a:latin typeface="Open Sans Semibold" panose="020B0706030804020204" pitchFamily="34" charset="0"/>
                <a:ea typeface="Open Sans Semibold" panose="020B0706030804020204" pitchFamily="34" charset="0"/>
                <a:cs typeface="Open Sans Semibold" panose="020B0706030804020204" pitchFamily="34" charset="0"/>
              </a:rPr>
              <a:t>attendance</a:t>
            </a:r>
            <a:r>
              <a:rPr lang="en-US" b="1" dirty="0">
                <a:latin typeface="Open Sans Semibold" panose="020B0706030804020204" pitchFamily="34" charset="0"/>
                <a:ea typeface="Open Sans Semibold" panose="020B0706030804020204" pitchFamily="34" charset="0"/>
                <a:cs typeface="Open Sans Semibold" panose="020B0706030804020204" pitchFamily="34" charset="0"/>
              </a:rPr>
              <a:t> during the testing window. </a:t>
            </a:r>
          </a:p>
          <a:p>
            <a:pPr>
              <a:spcBef>
                <a:spcPts val="600"/>
              </a:spcBef>
              <a:spcAft>
                <a:spcPts val="600"/>
              </a:spcAft>
            </a:pPr>
            <a:r>
              <a:rPr lang="en-US" b="1" dirty="0">
                <a:latin typeface="Open Sans Semibold" panose="020B0706030804020204" pitchFamily="34" charset="0"/>
                <a:ea typeface="Open Sans Semibold" panose="020B0706030804020204" pitchFamily="34" charset="0"/>
                <a:cs typeface="Open Sans Semibold" panose="020B0706030804020204" pitchFamily="34" charset="0"/>
              </a:rPr>
              <a:t>Students who are eligible for TELPAS Alternate must </a:t>
            </a:r>
          </a:p>
          <a:p>
            <a:pPr lvl="1">
              <a:spcBef>
                <a:spcPts val="600"/>
              </a:spcBef>
              <a:spcAft>
                <a:spcPts val="600"/>
              </a:spcAft>
              <a:buClr>
                <a:schemeClr val="accent2"/>
              </a:buCl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have the test submitted, or </a:t>
            </a:r>
          </a:p>
          <a:p>
            <a:pPr lvl="1">
              <a:spcBef>
                <a:spcPts val="600"/>
              </a:spcBef>
              <a:spcAft>
                <a:spcPts val="600"/>
              </a:spcAft>
              <a:buClr>
                <a:schemeClr val="accent2"/>
              </a:buCl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have the appropriate score code set.</a:t>
            </a:r>
          </a:p>
        </p:txBody>
      </p:sp>
      <p:sp>
        <p:nvSpPr>
          <p:cNvPr id="3" name="Footer Placeholder 2"/>
          <p:cNvSpPr>
            <a:spLocks noGrp="1"/>
          </p:cNvSpPr>
          <p:nvPr>
            <p:ph type="ftr" sz="quarter" idx="11"/>
          </p:nvPr>
        </p:nvSpPr>
        <p:spPr/>
        <p:txBody>
          <a:bodyPr/>
          <a:lstStyle/>
          <a:p>
            <a:r>
              <a:rPr lang="en-US" dirty="0">
                <a:solidFill>
                  <a:prstClr val="white"/>
                </a:solidFill>
              </a:rPr>
              <a:t>Student Assessment Division</a:t>
            </a:r>
          </a:p>
        </p:txBody>
      </p:sp>
      <p:sp>
        <p:nvSpPr>
          <p:cNvPr id="4" name="Slide Number Placeholder 3"/>
          <p:cNvSpPr>
            <a:spLocks noGrp="1"/>
          </p:cNvSpPr>
          <p:nvPr>
            <p:ph type="sldNum" sz="quarter" idx="12"/>
          </p:nvPr>
        </p:nvSpPr>
        <p:spPr/>
        <p:txBody>
          <a:bodyPr/>
          <a:lstStyle/>
          <a:p>
            <a:fld id="{0088AB57-2DBE-44A3-AE96-942C49E954BF}" type="slidenum">
              <a:rPr lang="en-US" smtClean="0">
                <a:solidFill>
                  <a:prstClr val="white"/>
                </a:solidFill>
              </a:rPr>
              <a:pPr/>
              <a:t>20</a:t>
            </a:fld>
            <a:endParaRPr lang="en-US" dirty="0">
              <a:solidFill>
                <a:prstClr val="white"/>
              </a:solidFill>
            </a:endParaRPr>
          </a:p>
        </p:txBody>
      </p:sp>
    </p:spTree>
    <p:extLst>
      <p:ext uri="{BB962C8B-B14F-4D97-AF65-F5344CB8AC3E}">
        <p14:creationId xmlns:p14="http://schemas.microsoft.com/office/powerpoint/2010/main" val="8759905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0767E-A34E-43F9-98C0-0EC8DCDE0C74}"/>
              </a:ext>
            </a:extLst>
          </p:cNvPr>
          <p:cNvSpPr>
            <a:spLocks noGrp="1"/>
          </p:cNvSpPr>
          <p:nvPr>
            <p:ph type="title"/>
          </p:nvPr>
        </p:nvSpPr>
        <p:spPr/>
        <p:txBody>
          <a:bodyPr>
            <a:normAutofit/>
          </a:bodyPr>
          <a:lstStyle/>
          <a:p>
            <a:r>
              <a:rPr lang="en-US" dirty="0">
                <a:solidFill>
                  <a:srgbClr val="2F5CAC"/>
                </a:solidFill>
              </a:rPr>
              <a:t>Additional Information</a:t>
            </a:r>
          </a:p>
        </p:txBody>
      </p:sp>
      <p:sp>
        <p:nvSpPr>
          <p:cNvPr id="5" name="Content Placeholder 4">
            <a:extLst>
              <a:ext uri="{FF2B5EF4-FFF2-40B4-BE49-F238E27FC236}">
                <a16:creationId xmlns:a16="http://schemas.microsoft.com/office/drawing/2014/main" id="{4A0757BD-9864-42FC-A18D-F5E5B2EA3E54}"/>
              </a:ext>
            </a:extLst>
          </p:cNvPr>
          <p:cNvSpPr>
            <a:spLocks noGrp="1"/>
          </p:cNvSpPr>
          <p:nvPr>
            <p:ph sz="half" idx="2"/>
          </p:nvPr>
        </p:nvSpPr>
        <p:spPr>
          <a:xfrm>
            <a:off x="423862" y="1410346"/>
            <a:ext cx="6360542" cy="5016212"/>
          </a:xfrm>
        </p:spPr>
        <p:txBody>
          <a:bodyPr>
            <a:normAutofit fontScale="85000" lnSpcReduction="10000"/>
          </a:bodyPr>
          <a:lstStyle/>
          <a:p>
            <a:pPr marL="342900" indent="-342900">
              <a:lnSpc>
                <a:spcPts val="2640"/>
              </a:lnSpc>
              <a:spcBef>
                <a:spcPts val="400"/>
              </a:spcBef>
              <a:spcAft>
                <a:spcPts val="600"/>
              </a:spcAft>
              <a:buFont typeface="Arial" panose="020B0604020202020204" pitchFamily="34" charset="0"/>
              <a:buChar char="•"/>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A glossary explaining how some terms are used in the Observable Behaviors is provided in Appendix B of the </a:t>
            </a:r>
            <a:r>
              <a:rPr lang="en-US" sz="2400" b="1" i="1" dirty="0">
                <a:latin typeface="Open Sans Semibold" panose="020B0706030804020204" pitchFamily="34" charset="0"/>
                <a:ea typeface="Open Sans Semibold" panose="020B0706030804020204" pitchFamily="34" charset="0"/>
                <a:cs typeface="Open Sans Semibold" panose="020B0706030804020204" pitchFamily="34" charset="0"/>
              </a:rPr>
              <a:t>TELPAS Alternate Test Administration Manual</a:t>
            </a: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a:t>
            </a:r>
          </a:p>
          <a:p>
            <a:pPr marL="342900" indent="-342900">
              <a:lnSpc>
                <a:spcPts val="2640"/>
              </a:lnSpc>
              <a:spcBef>
                <a:spcPts val="400"/>
              </a:spcBef>
              <a:spcAft>
                <a:spcPts val="600"/>
              </a:spcAft>
              <a:buFont typeface="Arial" panose="020B0604020202020204" pitchFamily="34" charset="0"/>
              <a:buChar char="•"/>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For the listening domain, information should be presented to students orally, except for students who receive their input through sign language.</a:t>
            </a:r>
          </a:p>
          <a:p>
            <a:pPr marL="342900" indent="-342900">
              <a:lnSpc>
                <a:spcPts val="2640"/>
              </a:lnSpc>
              <a:spcBef>
                <a:spcPts val="400"/>
              </a:spcBef>
              <a:spcAft>
                <a:spcPts val="600"/>
              </a:spcAft>
              <a:buFont typeface="Arial" panose="020B0604020202020204" pitchFamily="34" charset="0"/>
              <a:buChar char="•"/>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For the writing domain, students using augmentative and alternative communication (AAC) as expressive communication must use symbols that are combined with printed letters or words beginning with the “Early Independence” level.</a:t>
            </a:r>
          </a:p>
        </p:txBody>
      </p:sp>
      <p:pic>
        <p:nvPicPr>
          <p:cNvPr id="7" name="Content Placeholder 6" descr="Image of a boy doing work at a table while the teacher looks on" title="photo"/>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784404" y="1852702"/>
            <a:ext cx="4983734" cy="3494213"/>
          </a:xfrm>
        </p:spPr>
      </p:pic>
      <p:sp>
        <p:nvSpPr>
          <p:cNvPr id="3" name="Footer Placeholder 2">
            <a:extLst>
              <a:ext uri="{FF2B5EF4-FFF2-40B4-BE49-F238E27FC236}">
                <a16:creationId xmlns:a16="http://schemas.microsoft.com/office/drawing/2014/main" id="{FE50BDD8-6FC0-4B55-A382-184C2567ABCD}"/>
              </a:ext>
            </a:extLst>
          </p:cNvPr>
          <p:cNvSpPr>
            <a:spLocks noGrp="1"/>
          </p:cNvSpPr>
          <p:nvPr>
            <p:ph type="ftr" sz="quarter" idx="11"/>
          </p:nvPr>
        </p:nvSpPr>
        <p:spPr/>
        <p:txBody>
          <a:bodyPr/>
          <a:lstStyle/>
          <a:p>
            <a:r>
              <a:rPr lang="en-US" dirty="0">
                <a:solidFill>
                  <a:prstClr val="white"/>
                </a:solidFill>
              </a:rPr>
              <a:t>Student Assessment Division</a:t>
            </a:r>
          </a:p>
        </p:txBody>
      </p:sp>
      <p:sp>
        <p:nvSpPr>
          <p:cNvPr id="4" name="Slide Number Placeholder 3">
            <a:extLst>
              <a:ext uri="{FF2B5EF4-FFF2-40B4-BE49-F238E27FC236}">
                <a16:creationId xmlns:a16="http://schemas.microsoft.com/office/drawing/2014/main" id="{BE414921-BD96-4A5A-9C9C-1F78DEC069CA}"/>
              </a:ext>
            </a:extLst>
          </p:cNvPr>
          <p:cNvSpPr>
            <a:spLocks noGrp="1"/>
          </p:cNvSpPr>
          <p:nvPr>
            <p:ph type="sldNum" sz="quarter" idx="12"/>
          </p:nvPr>
        </p:nvSpPr>
        <p:spPr/>
        <p:txBody>
          <a:bodyPr/>
          <a:lstStyle/>
          <a:p>
            <a:fld id="{0088AB57-2DBE-44A3-AE96-942C49E954BF}" type="slidenum">
              <a:rPr lang="en-US" smtClean="0">
                <a:solidFill>
                  <a:prstClr val="white"/>
                </a:solidFill>
              </a:rPr>
              <a:pPr/>
              <a:t>21</a:t>
            </a:fld>
            <a:endParaRPr lang="en-US" dirty="0">
              <a:solidFill>
                <a:prstClr val="white"/>
              </a:solidFill>
            </a:endParaRPr>
          </a:p>
        </p:txBody>
      </p:sp>
    </p:spTree>
    <p:extLst>
      <p:ext uri="{BB962C8B-B14F-4D97-AF65-F5344CB8AC3E}">
        <p14:creationId xmlns:p14="http://schemas.microsoft.com/office/powerpoint/2010/main" val="17941888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C6772-032D-4AA6-9F45-ACBA4478257E}"/>
              </a:ext>
            </a:extLst>
          </p:cNvPr>
          <p:cNvSpPr>
            <a:spLocks noGrp="1"/>
          </p:cNvSpPr>
          <p:nvPr>
            <p:ph type="title"/>
          </p:nvPr>
        </p:nvSpPr>
        <p:spPr>
          <a:xfrm>
            <a:off x="1764632" y="182253"/>
            <a:ext cx="9574714" cy="961099"/>
          </a:xfrm>
        </p:spPr>
        <p:txBody>
          <a:bodyPr>
            <a:normAutofit fontScale="90000"/>
          </a:bodyPr>
          <a:lstStyle/>
          <a:p>
            <a:r>
              <a:rPr lang="en-US" dirty="0">
                <a:solidFill>
                  <a:srgbClr val="2F5CAC"/>
                </a:solidFill>
              </a:rPr>
              <a:t>Available TELPAS Alternate Training PowerPoints </a:t>
            </a:r>
          </a:p>
        </p:txBody>
      </p:sp>
      <p:sp>
        <p:nvSpPr>
          <p:cNvPr id="5" name="Content Placeholder 4">
            <a:extLst>
              <a:ext uri="{FF2B5EF4-FFF2-40B4-BE49-F238E27FC236}">
                <a16:creationId xmlns:a16="http://schemas.microsoft.com/office/drawing/2014/main" id="{6C65428D-03C7-4F27-86D5-66E74E9CA60E}"/>
              </a:ext>
            </a:extLst>
          </p:cNvPr>
          <p:cNvSpPr>
            <a:spLocks noGrp="1"/>
          </p:cNvSpPr>
          <p:nvPr>
            <p:ph sz="half" idx="2"/>
          </p:nvPr>
        </p:nvSpPr>
        <p:spPr/>
        <p:txBody>
          <a:bodyPr/>
          <a:lstStyle/>
          <a:p>
            <a:pPr marL="342900" indent="-342900">
              <a:buFont typeface="Wingdings" panose="05000000000000000000" pitchFamily="2" charset="2"/>
              <a:buChar char="q"/>
            </a:pPr>
            <a:r>
              <a:rPr lang="en-US" b="0" dirty="0"/>
              <a:t>Introduction to TELPAS Alternate</a:t>
            </a:r>
          </a:p>
          <a:p>
            <a:pPr marL="342900" indent="-342900">
              <a:buFont typeface="Wingdings" panose="05000000000000000000" pitchFamily="2" charset="2"/>
              <a:buChar char="q"/>
            </a:pPr>
            <a:endParaRPr lang="en-US" b="0" dirty="0"/>
          </a:p>
          <a:p>
            <a:pPr marL="342900" indent="-342900">
              <a:buFont typeface="Wingdings" panose="05000000000000000000" pitchFamily="2" charset="2"/>
              <a:buChar char="q"/>
            </a:pPr>
            <a:r>
              <a:rPr lang="en-US" b="0" dirty="0"/>
              <a:t>Student Eligibility </a:t>
            </a:r>
          </a:p>
          <a:p>
            <a:pPr marL="342900" indent="-342900">
              <a:buFont typeface="Wingdings" panose="05000000000000000000" pitchFamily="2" charset="2"/>
              <a:buChar char="q"/>
            </a:pPr>
            <a:endParaRPr lang="en-US" b="0" dirty="0"/>
          </a:p>
          <a:p>
            <a:pPr marL="342900" indent="-342900">
              <a:buFont typeface="Wingdings" panose="05000000000000000000" pitchFamily="2" charset="2"/>
              <a:buChar char="q"/>
            </a:pPr>
            <a:r>
              <a:rPr lang="en-US" b="0" dirty="0"/>
              <a:t>Speaking Domain</a:t>
            </a:r>
          </a:p>
          <a:p>
            <a:pPr marL="342900" indent="-342900">
              <a:buFont typeface="Wingdings" panose="05000000000000000000" pitchFamily="2" charset="2"/>
              <a:buChar char="q"/>
            </a:pPr>
            <a:endParaRPr lang="en-US" b="0" dirty="0"/>
          </a:p>
          <a:p>
            <a:pPr marL="342900" indent="-342900">
              <a:buFont typeface="Wingdings" panose="05000000000000000000" pitchFamily="2" charset="2"/>
              <a:buChar char="q"/>
            </a:pPr>
            <a:r>
              <a:rPr lang="en-US" b="0" dirty="0"/>
              <a:t>Listening Domain</a:t>
            </a:r>
          </a:p>
          <a:p>
            <a:endParaRPr lang="en-US" b="0" dirty="0"/>
          </a:p>
        </p:txBody>
      </p:sp>
      <p:sp>
        <p:nvSpPr>
          <p:cNvPr id="6" name="Content Placeholder 5">
            <a:extLst>
              <a:ext uri="{FF2B5EF4-FFF2-40B4-BE49-F238E27FC236}">
                <a16:creationId xmlns:a16="http://schemas.microsoft.com/office/drawing/2014/main" id="{E66AD024-F1E5-49B2-B762-A8F7821EAA44}"/>
              </a:ext>
            </a:extLst>
          </p:cNvPr>
          <p:cNvSpPr>
            <a:spLocks noGrp="1"/>
          </p:cNvSpPr>
          <p:nvPr>
            <p:ph sz="quarter" idx="4"/>
          </p:nvPr>
        </p:nvSpPr>
        <p:spPr/>
        <p:txBody>
          <a:bodyPr/>
          <a:lstStyle/>
          <a:p>
            <a:pPr marL="342900" indent="-342900">
              <a:buFont typeface="Wingdings" panose="05000000000000000000" pitchFamily="2" charset="2"/>
              <a:buChar char="q"/>
            </a:pPr>
            <a:r>
              <a:rPr lang="en-US" b="0" dirty="0"/>
              <a:t>Reading Domain</a:t>
            </a:r>
          </a:p>
          <a:p>
            <a:pPr marL="342900" indent="-342900">
              <a:buFont typeface="Wingdings" panose="05000000000000000000" pitchFamily="2" charset="2"/>
              <a:buChar char="q"/>
            </a:pPr>
            <a:endParaRPr lang="en-US" b="0" dirty="0"/>
          </a:p>
          <a:p>
            <a:pPr marL="342900" indent="-342900">
              <a:buFont typeface="Wingdings" panose="05000000000000000000" pitchFamily="2" charset="2"/>
              <a:buChar char="q"/>
            </a:pPr>
            <a:r>
              <a:rPr lang="en-US" b="0" dirty="0"/>
              <a:t>Writing Domain</a:t>
            </a:r>
          </a:p>
          <a:p>
            <a:pPr marL="342900" indent="-342900">
              <a:buFont typeface="Wingdings" panose="05000000000000000000" pitchFamily="2" charset="2"/>
              <a:buChar char="q"/>
            </a:pPr>
            <a:endParaRPr lang="en-US" b="0" dirty="0"/>
          </a:p>
          <a:p>
            <a:pPr marL="342900" indent="-342900">
              <a:buFont typeface="Wingdings" panose="05000000000000000000" pitchFamily="2" charset="2"/>
              <a:buChar char="q"/>
            </a:pPr>
            <a:r>
              <a:rPr lang="en-US" b="0" dirty="0"/>
              <a:t>Accessibility</a:t>
            </a:r>
          </a:p>
          <a:p>
            <a:pPr marL="342900" indent="-342900">
              <a:buFont typeface="Wingdings" panose="05000000000000000000" pitchFamily="2" charset="2"/>
              <a:buChar char="q"/>
            </a:pPr>
            <a:endParaRPr lang="en-US" b="0" dirty="0"/>
          </a:p>
          <a:p>
            <a:pPr marL="342900" indent="-342900">
              <a:buFont typeface="Wingdings" panose="05000000000000000000" pitchFamily="2" charset="2"/>
              <a:buChar char="q"/>
            </a:pPr>
            <a:r>
              <a:rPr lang="en-US" b="0" dirty="0"/>
              <a:t>Test Administration </a:t>
            </a:r>
          </a:p>
        </p:txBody>
      </p:sp>
      <p:pic>
        <p:nvPicPr>
          <p:cNvPr id="7" name="Picture 6" descr="A close up of a logo&#10;&#10;Description generated with high confidence">
            <a:extLst>
              <a:ext uri="{FF2B5EF4-FFF2-40B4-BE49-F238E27FC236}">
                <a16:creationId xmlns:a16="http://schemas.microsoft.com/office/drawing/2014/main" id="{7347D365-7AD2-492D-856A-D3DB6C365D30}"/>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275713" y="4469435"/>
            <a:ext cx="799613" cy="799613"/>
          </a:xfrm>
          <a:prstGeom prst="rect">
            <a:avLst/>
          </a:prstGeom>
        </p:spPr>
      </p:pic>
      <p:sp>
        <p:nvSpPr>
          <p:cNvPr id="3" name="Footer Placeholder 2">
            <a:extLst>
              <a:ext uri="{FF2B5EF4-FFF2-40B4-BE49-F238E27FC236}">
                <a16:creationId xmlns:a16="http://schemas.microsoft.com/office/drawing/2014/main" id="{403DCE61-190E-42BD-8AE3-F80B85C2A09D}"/>
              </a:ext>
            </a:extLst>
          </p:cNvPr>
          <p:cNvSpPr>
            <a:spLocks noGrp="1"/>
          </p:cNvSpPr>
          <p:nvPr>
            <p:ph type="ftr" sz="quarter" idx="11"/>
          </p:nvPr>
        </p:nvSpPr>
        <p:spPr/>
        <p:txBody>
          <a:bodyPr/>
          <a:lstStyle/>
          <a:p>
            <a:r>
              <a:rPr lang="en-US" dirty="0">
                <a:solidFill>
                  <a:prstClr val="white"/>
                </a:solidFill>
              </a:rPr>
              <a:t>Student Assessment Division</a:t>
            </a:r>
          </a:p>
        </p:txBody>
      </p:sp>
      <p:sp>
        <p:nvSpPr>
          <p:cNvPr id="4" name="Slide Number Placeholder 3">
            <a:extLst>
              <a:ext uri="{FF2B5EF4-FFF2-40B4-BE49-F238E27FC236}">
                <a16:creationId xmlns:a16="http://schemas.microsoft.com/office/drawing/2014/main" id="{CC71C79C-C00F-46B1-BADF-8EC98F6DFE23}"/>
              </a:ext>
            </a:extLst>
          </p:cNvPr>
          <p:cNvSpPr>
            <a:spLocks noGrp="1"/>
          </p:cNvSpPr>
          <p:nvPr>
            <p:ph type="sldNum" sz="quarter" idx="12"/>
          </p:nvPr>
        </p:nvSpPr>
        <p:spPr/>
        <p:txBody>
          <a:bodyPr/>
          <a:lstStyle/>
          <a:p>
            <a:fld id="{0088AB57-2DBE-44A3-AE96-942C49E954BF}" type="slidenum">
              <a:rPr lang="en-US" smtClean="0">
                <a:solidFill>
                  <a:prstClr val="white"/>
                </a:solidFill>
              </a:rPr>
              <a:pPr/>
              <a:t>22</a:t>
            </a:fld>
            <a:endParaRPr lang="en-US" dirty="0">
              <a:solidFill>
                <a:prstClr val="white"/>
              </a:solidFill>
            </a:endParaRPr>
          </a:p>
        </p:txBody>
      </p:sp>
    </p:spTree>
    <p:extLst>
      <p:ext uri="{BB962C8B-B14F-4D97-AF65-F5344CB8AC3E}">
        <p14:creationId xmlns:p14="http://schemas.microsoft.com/office/powerpoint/2010/main" val="4265411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8619D-94B1-43DF-A68D-6BB5E824A6E6}"/>
              </a:ext>
            </a:extLst>
          </p:cNvPr>
          <p:cNvSpPr>
            <a:spLocks noGrp="1"/>
          </p:cNvSpPr>
          <p:nvPr>
            <p:ph type="title"/>
          </p:nvPr>
        </p:nvSpPr>
        <p:spPr/>
        <p:txBody>
          <a:bodyPr/>
          <a:lstStyle/>
          <a:p>
            <a:r>
              <a:rPr lang="en-US" dirty="0">
                <a:solidFill>
                  <a:srgbClr val="2F5CAC"/>
                </a:solidFill>
              </a:rPr>
              <a:t>Contact Information </a:t>
            </a:r>
          </a:p>
        </p:txBody>
      </p:sp>
      <p:sp>
        <p:nvSpPr>
          <p:cNvPr id="5" name="Content Placeholder 4">
            <a:extLst>
              <a:ext uri="{FF2B5EF4-FFF2-40B4-BE49-F238E27FC236}">
                <a16:creationId xmlns:a16="http://schemas.microsoft.com/office/drawing/2014/main" id="{7614AB7B-0DFD-41A3-B177-ECDB3E6158CF}"/>
              </a:ext>
            </a:extLst>
          </p:cNvPr>
          <p:cNvSpPr>
            <a:spLocks noGrp="1"/>
          </p:cNvSpPr>
          <p:nvPr>
            <p:ph sz="quarter" idx="13"/>
          </p:nvPr>
        </p:nvSpPr>
        <p:spPr/>
        <p:txBody>
          <a:bodyPr>
            <a:normAutofit fontScale="92500" lnSpcReduction="10000"/>
          </a:bodyPr>
          <a:lstStyle/>
          <a:p>
            <a:pPr algn="ctr"/>
            <a:r>
              <a:rPr lang="en-US" b="1" dirty="0"/>
              <a:t>TEA’s Student Assessment Division </a:t>
            </a:r>
          </a:p>
          <a:p>
            <a:pPr algn="ctr"/>
            <a:r>
              <a:rPr lang="en-US" dirty="0"/>
              <a:t>512-463-9536</a:t>
            </a:r>
          </a:p>
          <a:p>
            <a:pPr algn="ctr"/>
            <a:endParaRPr lang="en-US" dirty="0"/>
          </a:p>
          <a:p>
            <a:pPr algn="ctr"/>
            <a:r>
              <a:rPr lang="en-US" b="1" dirty="0"/>
              <a:t>Help Desk </a:t>
            </a: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3000" i="0" u="none" strike="noStrike" kern="1200" cap="none" spc="0" normalizeH="0" baseline="0" noProof="0" dirty="0">
                <a:ln>
                  <a:noFill/>
                </a:ln>
                <a:solidFill>
                  <a:prstClr val="black"/>
                </a:solidFill>
                <a:effectLst/>
                <a:uLnTx/>
                <a:uFillTx/>
                <a:latin typeface="Calibri" panose="020F0502020204030204" pitchFamily="34" charset="0"/>
                <a:ea typeface="+mn-ea"/>
                <a:cs typeface="Calibri"/>
                <a:hlinkClick r:id="rId3"/>
              </a:rPr>
              <a:t>Helpdesk.tea.texas.gov</a:t>
            </a:r>
            <a:endParaRPr kumimoji="0" lang="en-US" sz="3000" i="0" u="none" strike="noStrike" kern="1200" cap="none" spc="0" normalizeH="0" baseline="0" noProof="0" dirty="0">
              <a:ln>
                <a:noFill/>
              </a:ln>
              <a:solidFill>
                <a:prstClr val="black"/>
              </a:solidFill>
              <a:effectLst/>
              <a:uLnTx/>
              <a:uFillTx/>
              <a:latin typeface="Open Sans" panose="020B0606030504020204"/>
              <a:ea typeface="Calibri" panose="020F0502020204030204" pitchFamily="34" charset="0"/>
              <a:cs typeface="Calibri" panose="020F0502020204030204" pitchFamily="34" charset="0"/>
            </a:endParaRPr>
          </a:p>
          <a:p>
            <a:pPr algn="ctr"/>
            <a:endParaRPr lang="en-US" u="sng" dirty="0"/>
          </a:p>
          <a:p>
            <a:pPr algn="ctr"/>
            <a:r>
              <a:rPr lang="en-US" b="1" dirty="0"/>
              <a:t>Pearson’s Customer Service Center </a:t>
            </a:r>
          </a:p>
          <a:p>
            <a:pPr algn="ctr"/>
            <a:r>
              <a:rPr lang="en-US" dirty="0"/>
              <a:t>800-627-0225</a:t>
            </a:r>
          </a:p>
          <a:p>
            <a:pPr algn="ctr"/>
            <a:r>
              <a:rPr lang="en-US" dirty="0">
                <a:hlinkClick r:id="rId4"/>
              </a:rPr>
              <a:t>TxPearsonAccess@support.pearson.com</a:t>
            </a:r>
            <a:endParaRPr lang="en-US" dirty="0"/>
          </a:p>
        </p:txBody>
      </p:sp>
      <p:sp>
        <p:nvSpPr>
          <p:cNvPr id="3" name="Footer Placeholder 2">
            <a:extLst>
              <a:ext uri="{FF2B5EF4-FFF2-40B4-BE49-F238E27FC236}">
                <a16:creationId xmlns:a16="http://schemas.microsoft.com/office/drawing/2014/main" id="{462264A2-77DF-461E-9A74-A2F3C2BE91A8}"/>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82722711-2C19-4BDB-B152-AA8A7FCDBA31}"/>
              </a:ext>
            </a:extLst>
          </p:cNvPr>
          <p:cNvSpPr>
            <a:spLocks noGrp="1"/>
          </p:cNvSpPr>
          <p:nvPr>
            <p:ph type="sldNum" sz="quarter" idx="12"/>
          </p:nvPr>
        </p:nvSpPr>
        <p:spPr/>
        <p:txBody>
          <a:bodyPr/>
          <a:lstStyle/>
          <a:p>
            <a:fld id="{0088AB57-2DBE-44A3-AE96-942C49E954BF}" type="slidenum">
              <a:rPr lang="en-US" smtClean="0"/>
              <a:pPr/>
              <a:t>23</a:t>
            </a:fld>
            <a:endParaRPr lang="en-US" dirty="0"/>
          </a:p>
        </p:txBody>
      </p:sp>
    </p:spTree>
    <p:extLst>
      <p:ext uri="{BB962C8B-B14F-4D97-AF65-F5344CB8AC3E}">
        <p14:creationId xmlns:p14="http://schemas.microsoft.com/office/powerpoint/2010/main" val="34440662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326D9-45EE-481D-9CB1-7FDFF75C391C}"/>
              </a:ext>
            </a:extLst>
          </p:cNvPr>
          <p:cNvSpPr>
            <a:spLocks noGrp="1"/>
          </p:cNvSpPr>
          <p:nvPr>
            <p:ph type="title"/>
          </p:nvPr>
        </p:nvSpPr>
        <p:spPr/>
        <p:txBody>
          <a:bodyPr/>
          <a:lstStyle/>
          <a:p>
            <a:r>
              <a:rPr lang="en-US" dirty="0">
                <a:solidFill>
                  <a:srgbClr val="2F5CAC"/>
                </a:solidFill>
              </a:rPr>
              <a:t>Disclaimer</a:t>
            </a:r>
          </a:p>
        </p:txBody>
      </p:sp>
      <p:sp>
        <p:nvSpPr>
          <p:cNvPr id="5" name="Content Placeholder 4">
            <a:extLst>
              <a:ext uri="{FF2B5EF4-FFF2-40B4-BE49-F238E27FC236}">
                <a16:creationId xmlns:a16="http://schemas.microsoft.com/office/drawing/2014/main" id="{58F39EDD-4341-48D5-B296-F9FAD8E469D3}"/>
              </a:ext>
            </a:extLst>
          </p:cNvPr>
          <p:cNvSpPr>
            <a:spLocks noGrp="1"/>
          </p:cNvSpPr>
          <p:nvPr>
            <p:ph sz="quarter" idx="13"/>
          </p:nvPr>
        </p:nvSpPr>
        <p:spPr>
          <a:xfrm>
            <a:off x="423863" y="1687515"/>
            <a:ext cx="11344274" cy="4841622"/>
          </a:xfrm>
        </p:spPr>
        <p:txBody>
          <a:bodyPr>
            <a:normAutofit/>
          </a:bodyPr>
          <a:lstStyle/>
          <a:p>
            <a:pPr>
              <a:spcBef>
                <a:spcPts val="400"/>
              </a:spcBef>
              <a:spcAft>
                <a:spcPts val="400"/>
              </a:spcAft>
            </a:pPr>
            <a:r>
              <a:rPr lang="en-US" sz="2600" b="1" dirty="0">
                <a:solidFill>
                  <a:srgbClr val="0D6CB9"/>
                </a:solidFill>
                <a:latin typeface="Open Sans Semibold" panose="020B0706030804020204" pitchFamily="34" charset="0"/>
                <a:ea typeface="Open Sans Semibold" panose="020B0706030804020204" pitchFamily="34" charset="0"/>
                <a:cs typeface="Open Sans Semibold" panose="020B0706030804020204" pitchFamily="34" charset="0"/>
              </a:rPr>
              <a:t>These slides have been prepared by the Student Assessment Division of the Texas Education Agency. You are encouraged to use them for local training.</a:t>
            </a:r>
          </a:p>
          <a:p>
            <a:pPr>
              <a:spcBef>
                <a:spcPts val="400"/>
              </a:spcBef>
              <a:spcAft>
                <a:spcPts val="400"/>
              </a:spcAft>
            </a:pPr>
            <a:endParaRPr lang="en-US" sz="2600" b="1" dirty="0">
              <a:solidFill>
                <a:srgbClr val="0D6CB9"/>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spcBef>
                <a:spcPts val="400"/>
              </a:spcBef>
              <a:spcAft>
                <a:spcPts val="400"/>
              </a:spcAft>
            </a:pPr>
            <a:r>
              <a:rPr lang="en-US" sz="2600" b="1" dirty="0">
                <a:solidFill>
                  <a:srgbClr val="0D6CB9"/>
                </a:solidFill>
                <a:latin typeface="Open Sans Semibold" panose="020B0706030804020204" pitchFamily="34" charset="0"/>
                <a:ea typeface="Open Sans Semibold" panose="020B0706030804020204" pitchFamily="34" charset="0"/>
                <a:cs typeface="Open Sans Semibold" panose="020B0706030804020204" pitchFamily="34" charset="0"/>
              </a:rPr>
              <a:t>If any of the slides are changed for local use, please hide or remove any TEA logos, headers, or footers. (You may need to edit the Master slide.) In addition, you must remove the photographs. Only TEA has parental permission to use these photographs for training purposes. </a:t>
            </a:r>
          </a:p>
          <a:p>
            <a:pPr>
              <a:spcBef>
                <a:spcPts val="400"/>
              </a:spcBef>
              <a:spcAft>
                <a:spcPts val="400"/>
              </a:spcAft>
            </a:pPr>
            <a:endParaRPr lang="en-US" sz="2600" b="1" dirty="0">
              <a:solidFill>
                <a:srgbClr val="0D6CB9"/>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spcBef>
                <a:spcPts val="400"/>
              </a:spcBef>
              <a:spcAft>
                <a:spcPts val="400"/>
              </a:spcAft>
            </a:pPr>
            <a:r>
              <a:rPr lang="en-US" sz="2600" b="1" dirty="0">
                <a:solidFill>
                  <a:srgbClr val="0D6CB9"/>
                </a:solidFill>
                <a:latin typeface="Open Sans Semibold" panose="020B0706030804020204" pitchFamily="34" charset="0"/>
                <a:ea typeface="Open Sans Semibold" panose="020B0706030804020204" pitchFamily="34" charset="0"/>
                <a:cs typeface="Open Sans Semibold" panose="020B0706030804020204" pitchFamily="34" charset="0"/>
              </a:rPr>
              <a:t>This training is not intended to replace any materials or additional information on the TEA website.</a:t>
            </a:r>
          </a:p>
        </p:txBody>
      </p:sp>
      <p:sp>
        <p:nvSpPr>
          <p:cNvPr id="3" name="Footer Placeholder 2">
            <a:extLst>
              <a:ext uri="{FF2B5EF4-FFF2-40B4-BE49-F238E27FC236}">
                <a16:creationId xmlns:a16="http://schemas.microsoft.com/office/drawing/2014/main" id="{3CE80459-AC16-4AA2-8B6A-491D7F008D99}"/>
              </a:ext>
            </a:extLst>
          </p:cNvPr>
          <p:cNvSpPr>
            <a:spLocks noGrp="1"/>
          </p:cNvSpPr>
          <p:nvPr>
            <p:ph type="ftr" sz="quarter" idx="11"/>
          </p:nvPr>
        </p:nvSpPr>
        <p:spPr/>
        <p:txBody>
          <a:bodyPr/>
          <a:lstStyle/>
          <a:p>
            <a:r>
              <a:rPr lang="en-US" dirty="0">
                <a:solidFill>
                  <a:prstClr val="white"/>
                </a:solidFill>
              </a:rPr>
              <a:t>Student Assessment Division</a:t>
            </a:r>
          </a:p>
        </p:txBody>
      </p:sp>
      <p:sp>
        <p:nvSpPr>
          <p:cNvPr id="4" name="Slide Number Placeholder 3">
            <a:extLst>
              <a:ext uri="{FF2B5EF4-FFF2-40B4-BE49-F238E27FC236}">
                <a16:creationId xmlns:a16="http://schemas.microsoft.com/office/drawing/2014/main" id="{D78EA923-3853-4718-A8DB-748177056B39}"/>
              </a:ext>
            </a:extLst>
          </p:cNvPr>
          <p:cNvSpPr>
            <a:spLocks noGrp="1"/>
          </p:cNvSpPr>
          <p:nvPr>
            <p:ph type="sldNum" sz="quarter" idx="12"/>
          </p:nvPr>
        </p:nvSpPr>
        <p:spPr/>
        <p:txBody>
          <a:bodyPr/>
          <a:lstStyle/>
          <a:p>
            <a:fld id="{0088AB57-2DBE-44A3-AE96-942C49E954BF}" type="slidenum">
              <a:rPr lang="en-US" smtClean="0">
                <a:solidFill>
                  <a:prstClr val="white"/>
                </a:solidFill>
              </a:rPr>
              <a:pPr/>
              <a:t>24</a:t>
            </a:fld>
            <a:endParaRPr lang="en-US" dirty="0">
              <a:solidFill>
                <a:prstClr val="white"/>
              </a:solidFill>
            </a:endParaRPr>
          </a:p>
        </p:txBody>
      </p:sp>
    </p:spTree>
    <p:extLst>
      <p:ext uri="{BB962C8B-B14F-4D97-AF65-F5344CB8AC3E}">
        <p14:creationId xmlns:p14="http://schemas.microsoft.com/office/powerpoint/2010/main" val="1112416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1164" y="232801"/>
            <a:ext cx="9176157" cy="710206"/>
          </a:xfrm>
        </p:spPr>
        <p:txBody>
          <a:bodyPr/>
          <a:lstStyle/>
          <a:p>
            <a:r>
              <a:rPr lang="en-US" dirty="0">
                <a:solidFill>
                  <a:srgbClr val="2F5CAC"/>
                </a:solidFill>
              </a:rPr>
              <a:t>TELPAS Alternate</a:t>
            </a:r>
          </a:p>
        </p:txBody>
      </p:sp>
      <p:sp>
        <p:nvSpPr>
          <p:cNvPr id="3" name="Content Placeholder 2"/>
          <p:cNvSpPr>
            <a:spLocks noGrp="1"/>
          </p:cNvSpPr>
          <p:nvPr>
            <p:ph sz="quarter" idx="13"/>
          </p:nvPr>
        </p:nvSpPr>
        <p:spPr>
          <a:xfrm>
            <a:off x="269823" y="1514007"/>
            <a:ext cx="11692328" cy="4796852"/>
          </a:xfrm>
        </p:spPr>
        <p:txBody>
          <a:bodyPr>
            <a:noAutofit/>
          </a:bodyPr>
          <a:lstStyle/>
          <a:p>
            <a:pPr marL="457200" indent="-457200">
              <a:lnSpc>
                <a:spcPts val="3120"/>
              </a:lnSpc>
              <a:spcBef>
                <a:spcPts val="600"/>
              </a:spcBef>
              <a:spcAft>
                <a:spcPts val="600"/>
              </a:spcAft>
              <a:buFont typeface="Arial" panose="020B0604020202020204" pitchFamily="34" charset="0"/>
              <a:buChar char="•"/>
              <a:defRPr/>
            </a:pPr>
            <a:r>
              <a:rPr lang="en-US" sz="2400" b="1" dirty="0">
                <a:latin typeface="Open Sans Semibold" panose="020B0706030804020204"/>
                <a:ea typeface="Open Sans Semibold" panose="020B0706030804020204" pitchFamily="34" charset="0"/>
                <a:cs typeface="Open Sans Semibold" panose="020B0706030804020204" pitchFamily="34" charset="0"/>
              </a:rPr>
              <a:t>The Every Student Succeeds Act (ESSA), requires each state to administer an alternate English language proficiency (ELP) assessment for English learners (ELs) with the most significant cognitive disabilities who cannot participate in the general ELP assessment, even with allowable accommodations. </a:t>
            </a:r>
          </a:p>
          <a:p>
            <a:pPr marL="457200" indent="-457200">
              <a:lnSpc>
                <a:spcPts val="3120"/>
              </a:lnSpc>
              <a:spcBef>
                <a:spcPts val="600"/>
              </a:spcBef>
              <a:spcAft>
                <a:spcPts val="600"/>
              </a:spcAft>
              <a:buFont typeface="Arial" panose="020B0604020202020204" pitchFamily="34" charset="0"/>
              <a:buChar char="•"/>
              <a:defRPr/>
            </a:pPr>
            <a:endParaRPr lang="en-US" sz="2400" b="1" dirty="0">
              <a:latin typeface="Open Sans Semibold" panose="020B0706030804020204"/>
              <a:ea typeface="Open Sans Semibold" panose="020B0706030804020204" pitchFamily="34" charset="0"/>
              <a:cs typeface="Open Sans Semibold" panose="020B0706030804020204" pitchFamily="34" charset="0"/>
            </a:endParaRPr>
          </a:p>
          <a:p>
            <a:pPr marL="457200" indent="-457200">
              <a:lnSpc>
                <a:spcPts val="3120"/>
              </a:lnSpc>
              <a:spcBef>
                <a:spcPts val="600"/>
              </a:spcBef>
              <a:spcAft>
                <a:spcPts val="600"/>
              </a:spcAft>
              <a:buFont typeface="Arial" panose="020B0604020202020204" pitchFamily="34" charset="0"/>
              <a:buChar char="•"/>
              <a:defRPr/>
            </a:pPr>
            <a:r>
              <a:rPr lang="en-US" sz="2400" b="1" dirty="0">
                <a:latin typeface="Open Sans Semibold" panose="020B0706030804020204"/>
                <a:ea typeface="Open Sans Semibold" panose="020B0706030804020204" pitchFamily="34" charset="0"/>
                <a:cs typeface="Open Sans Semibold" panose="020B0706030804020204" pitchFamily="34" charset="0"/>
              </a:rPr>
              <a:t>The Texas Education Agency (TEA) worked with stakeholders to develop the TELPAS Alternate to evaluate grades 2</a:t>
            </a:r>
            <a:r>
              <a:rPr lang="en-US" sz="1600" b="1" dirty="0">
                <a:latin typeface="Open Sans Semibold" panose="020B0706030804020204"/>
                <a:ea typeface="Open Sans Semibold" panose="020B0706030804020204" pitchFamily="34" charset="0"/>
                <a:cs typeface="Calibri" panose="020F0502020204030204" pitchFamily="34" charset="0"/>
              </a:rPr>
              <a:t>–</a:t>
            </a:r>
            <a:r>
              <a:rPr lang="en-US" sz="2400" b="1" dirty="0">
                <a:latin typeface="Open Sans Semibold" panose="020B0706030804020204"/>
                <a:ea typeface="Open Sans Semibold" panose="020B0706030804020204" pitchFamily="34" charset="0"/>
                <a:cs typeface="Open Sans Semibold" panose="020B0706030804020204" pitchFamily="34" charset="0"/>
              </a:rPr>
              <a:t>12 students receiving special education services identified in the Public Education Information Management System (PEIMS) as limited English proficient (LEP/EL) and also identified with a significant cognitive disability. </a:t>
            </a:r>
          </a:p>
        </p:txBody>
      </p:sp>
      <p:sp>
        <p:nvSpPr>
          <p:cNvPr id="4" name="Footer Placeholder 3">
            <a:extLst>
              <a:ext uri="{FF2B5EF4-FFF2-40B4-BE49-F238E27FC236}">
                <a16:creationId xmlns:a16="http://schemas.microsoft.com/office/drawing/2014/main" id="{C7A14E0F-BBE3-4B71-B764-CF0286E38048}"/>
              </a:ext>
            </a:extLst>
          </p:cNvPr>
          <p:cNvSpPr>
            <a:spLocks noGrp="1"/>
          </p:cNvSpPr>
          <p:nvPr>
            <p:ph type="ftr" sz="quarter" idx="11"/>
          </p:nvPr>
        </p:nvSpPr>
        <p:spPr/>
        <p:txBody>
          <a:bodyPr/>
          <a:lstStyle/>
          <a:p>
            <a:r>
              <a:rPr lang="en-US" dirty="0">
                <a:solidFill>
                  <a:prstClr val="white"/>
                </a:solidFill>
              </a:rPr>
              <a:t>Student Assessment Division</a:t>
            </a:r>
          </a:p>
        </p:txBody>
      </p:sp>
      <p:sp>
        <p:nvSpPr>
          <p:cNvPr id="5" name="Slide Number Placeholder 4">
            <a:extLst>
              <a:ext uri="{FF2B5EF4-FFF2-40B4-BE49-F238E27FC236}">
                <a16:creationId xmlns:a16="http://schemas.microsoft.com/office/drawing/2014/main" id="{D73BA20A-F9EA-43F9-9442-17EDB52612E9}"/>
              </a:ext>
            </a:extLst>
          </p:cNvPr>
          <p:cNvSpPr>
            <a:spLocks noGrp="1"/>
          </p:cNvSpPr>
          <p:nvPr>
            <p:ph type="sldNum" sz="quarter" idx="12"/>
          </p:nvPr>
        </p:nvSpPr>
        <p:spPr/>
        <p:txBody>
          <a:bodyPr/>
          <a:lstStyle/>
          <a:p>
            <a:fld id="{0088AB57-2DBE-44A3-AE96-942C49E954BF}" type="slidenum">
              <a:rPr lang="en-US" smtClean="0">
                <a:solidFill>
                  <a:prstClr val="white"/>
                </a:solidFill>
              </a:rPr>
              <a:pPr/>
              <a:t>3</a:t>
            </a:fld>
            <a:endParaRPr lang="en-US" dirty="0">
              <a:solidFill>
                <a:prstClr val="white"/>
              </a:solidFill>
            </a:endParaRPr>
          </a:p>
        </p:txBody>
      </p:sp>
    </p:spTree>
    <p:extLst>
      <p:ext uri="{BB962C8B-B14F-4D97-AF65-F5344CB8AC3E}">
        <p14:creationId xmlns:p14="http://schemas.microsoft.com/office/powerpoint/2010/main" val="583194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2F5CAC"/>
                </a:solidFill>
              </a:rPr>
              <a:t>Required Training for Test Coordinators and </a:t>
            </a:r>
            <a:br>
              <a:rPr lang="en-US" dirty="0">
                <a:solidFill>
                  <a:srgbClr val="2F5CAC"/>
                </a:solidFill>
              </a:rPr>
            </a:br>
            <a:r>
              <a:rPr lang="en-US" dirty="0">
                <a:solidFill>
                  <a:srgbClr val="2F5CAC"/>
                </a:solidFill>
              </a:rPr>
              <a:t>Test Administrators</a:t>
            </a:r>
          </a:p>
        </p:txBody>
      </p:sp>
      <p:graphicFrame>
        <p:nvGraphicFramePr>
          <p:cNvPr id="6" name="Content Placeholder 5" descr="District testing coordinators must get annual training in TELPAS Alternate administration procedures and test security by January 25. Campus testing coordinators must get annual training in TELPAS Alternate administration procedures and test security by February 8. Test administrators, monitors and assistants must get annual training in test security and TELPAS Alternate test procedures for grades 2-12 by February 22. Technology staff and others assigned to roles in the assessment management system must have annual training in test security, applicable TELPAS Alternate administration proceudres and the TestNav testing system by January 25." title="chart summarizing TELPAS Alternate training requirements"/>
          <p:cNvGraphicFramePr>
            <a:graphicFrameLocks noGrp="1"/>
          </p:cNvGraphicFramePr>
          <p:nvPr>
            <p:ph sz="quarter" idx="13"/>
            <p:extLst>
              <p:ext uri="{D42A27DB-BD31-4B8C-83A1-F6EECF244321}">
                <p14:modId xmlns:p14="http://schemas.microsoft.com/office/powerpoint/2010/main" val="410173989"/>
              </p:ext>
            </p:extLst>
          </p:nvPr>
        </p:nvGraphicFramePr>
        <p:xfrm>
          <a:off x="243068" y="1652795"/>
          <a:ext cx="11644132" cy="4580910"/>
        </p:xfrm>
        <a:graphic>
          <a:graphicData uri="http://schemas.openxmlformats.org/drawingml/2006/table">
            <a:tbl>
              <a:tblPr firstRow="1" bandRow="1">
                <a:tableStyleId>{5C22544A-7EE6-4342-B048-85BDC9FD1C3A}</a:tableStyleId>
              </a:tblPr>
              <a:tblGrid>
                <a:gridCol w="3402957">
                  <a:extLst>
                    <a:ext uri="{9D8B030D-6E8A-4147-A177-3AD203B41FA5}">
                      <a16:colId xmlns:a16="http://schemas.microsoft.com/office/drawing/2014/main" val="286927990"/>
                    </a:ext>
                  </a:extLst>
                </a:gridCol>
                <a:gridCol w="5741043">
                  <a:extLst>
                    <a:ext uri="{9D8B030D-6E8A-4147-A177-3AD203B41FA5}">
                      <a16:colId xmlns:a16="http://schemas.microsoft.com/office/drawing/2014/main" val="994149205"/>
                    </a:ext>
                  </a:extLst>
                </a:gridCol>
                <a:gridCol w="2500132">
                  <a:extLst>
                    <a:ext uri="{9D8B030D-6E8A-4147-A177-3AD203B41FA5}">
                      <a16:colId xmlns:a16="http://schemas.microsoft.com/office/drawing/2014/main" val="2976442980"/>
                    </a:ext>
                  </a:extLst>
                </a:gridCol>
              </a:tblGrid>
              <a:tr h="70844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Open Sans Semibold" panose="020B0706030804020204"/>
                        </a:rPr>
                        <a:t>Summary of TELPAS Alternate Training Requirements</a:t>
                      </a:r>
                    </a:p>
                  </a:txBody>
                  <a:tcPr>
                    <a:solidFill>
                      <a:schemeClr val="accent1">
                        <a:lumMod val="75000"/>
                      </a:schemeClr>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040145181"/>
                  </a:ext>
                </a:extLst>
              </a:tr>
              <a:tr h="522642">
                <a:tc>
                  <a:txBody>
                    <a:bodyPr/>
                    <a:lstStyle/>
                    <a:p>
                      <a:pPr algn="ctr"/>
                      <a:r>
                        <a:rPr lang="en-US" sz="1600" b="1" dirty="0">
                          <a:latin typeface="Open Sans Semibold" panose="020B0706030804020204"/>
                        </a:rPr>
                        <a:t>Who must be trained</a:t>
                      </a:r>
                    </a:p>
                  </a:txBody>
                  <a:tcPr/>
                </a:tc>
                <a:tc>
                  <a:txBody>
                    <a:bodyPr/>
                    <a:lstStyle/>
                    <a:p>
                      <a:pPr algn="ctr"/>
                      <a:r>
                        <a:rPr lang="en-US" sz="1600" b="1" dirty="0">
                          <a:latin typeface="Open Sans Semibold" panose="020B0706030804020204"/>
                        </a:rPr>
                        <a:t>Type of training needed</a:t>
                      </a:r>
                    </a:p>
                  </a:txBody>
                  <a:tcPr/>
                </a:tc>
                <a:tc>
                  <a:txBody>
                    <a:bodyPr/>
                    <a:lstStyle/>
                    <a:p>
                      <a:pPr marL="0" algn="ctr" defTabSz="914400" rtl="0" eaLnBrk="1" latinLnBrk="0" hangingPunct="1"/>
                      <a:r>
                        <a:rPr lang="en-US" sz="1600" b="1" kern="1200" dirty="0">
                          <a:solidFill>
                            <a:schemeClr val="dk1"/>
                          </a:solidFill>
                          <a:latin typeface="Open Sans Semibold" panose="020B0706030804020204"/>
                          <a:ea typeface="+mn-ea"/>
                          <a:cs typeface="+mn-cs"/>
                        </a:rPr>
                        <a:t>Training due by</a:t>
                      </a:r>
                    </a:p>
                  </a:txBody>
                  <a:tcPr/>
                </a:tc>
                <a:extLst>
                  <a:ext uri="{0D108BD9-81ED-4DB2-BD59-A6C34878D82A}">
                    <a16:rowId xmlns:a16="http://schemas.microsoft.com/office/drawing/2014/main" val="417543325"/>
                  </a:ext>
                </a:extLst>
              </a:tr>
              <a:tr h="789856">
                <a:tc>
                  <a:txBody>
                    <a:bodyPr/>
                    <a:lstStyle/>
                    <a:p>
                      <a:r>
                        <a:rPr lang="en-US" sz="1400" dirty="0">
                          <a:latin typeface="Open Sans Semibold" panose="020B0706030804020204"/>
                        </a:rPr>
                        <a:t>District testing coordinators</a:t>
                      </a:r>
                    </a:p>
                  </a:txBody>
                  <a:tcPr/>
                </a:tc>
                <a:tc>
                  <a:txBody>
                    <a:bodyPr/>
                    <a:lstStyle/>
                    <a:p>
                      <a:r>
                        <a:rPr lang="en-US" sz="1400" dirty="0">
                          <a:latin typeface="Open Sans Semibold" panose="020B0706030804020204"/>
                        </a:rPr>
                        <a:t>Annual training in TELPAS Alternate administration procedures and test security</a:t>
                      </a:r>
                      <a:endParaRPr lang="en-US" sz="1400" dirty="0">
                        <a:solidFill>
                          <a:srgbClr val="FF0000"/>
                        </a:solidFill>
                        <a:latin typeface="Open Sans Semibold" panose="020B0706030804020204"/>
                      </a:endParaRPr>
                    </a:p>
                  </a:txBody>
                  <a:tcPr/>
                </a:tc>
                <a:tc>
                  <a:txBody>
                    <a:bodyPr/>
                    <a:lstStyle/>
                    <a:p>
                      <a:r>
                        <a:rPr lang="en-US" sz="1400" dirty="0">
                          <a:latin typeface="Open Sans Semibold" panose="020B0706030804020204"/>
                        </a:rPr>
                        <a:t> J</a:t>
                      </a:r>
                      <a:r>
                        <a:rPr lang="en-US" sz="1400" dirty="0">
                          <a:solidFill>
                            <a:schemeClr val="tx1"/>
                          </a:solidFill>
                          <a:latin typeface="Open Sans Semibold" panose="020B0706030804020204"/>
                        </a:rPr>
                        <a:t>anuary 22</a:t>
                      </a:r>
                    </a:p>
                  </a:txBody>
                  <a:tcPr/>
                </a:tc>
                <a:extLst>
                  <a:ext uri="{0D108BD9-81ED-4DB2-BD59-A6C34878D82A}">
                    <a16:rowId xmlns:a16="http://schemas.microsoft.com/office/drawing/2014/main" val="359166355"/>
                  </a:ext>
                </a:extLst>
              </a:tr>
              <a:tr h="789856">
                <a:tc>
                  <a:txBody>
                    <a:bodyPr/>
                    <a:lstStyle/>
                    <a:p>
                      <a:r>
                        <a:rPr lang="en-US" sz="1400" dirty="0">
                          <a:latin typeface="Open Sans Semibold" panose="020B0706030804020204"/>
                        </a:rPr>
                        <a:t>Campus testing coordinators</a:t>
                      </a:r>
                    </a:p>
                  </a:txBody>
                  <a:tcPr/>
                </a:tc>
                <a:tc>
                  <a:txBody>
                    <a:bodyPr/>
                    <a:lstStyle/>
                    <a:p>
                      <a:r>
                        <a:rPr lang="en-US" sz="1400" dirty="0">
                          <a:latin typeface="Open Sans Semibold" panose="020B0706030804020204"/>
                        </a:rPr>
                        <a:t>Annual training in TELPAS Alternate administration procedures and test security</a:t>
                      </a:r>
                      <a:endParaRPr lang="en-US" sz="1400" dirty="0">
                        <a:solidFill>
                          <a:srgbClr val="FF0000"/>
                        </a:solidFill>
                        <a:latin typeface="Open Sans Semibold" panose="020B0706030804020204"/>
                      </a:endParaRPr>
                    </a:p>
                  </a:txBody>
                  <a:tcPr/>
                </a:tc>
                <a:tc>
                  <a:txBody>
                    <a:bodyPr/>
                    <a:lstStyle/>
                    <a:p>
                      <a:r>
                        <a:rPr lang="en-US" sz="1400" dirty="0">
                          <a:latin typeface="Open Sans Semibold" panose="020B0706030804020204"/>
                        </a:rPr>
                        <a:t> </a:t>
                      </a:r>
                      <a:r>
                        <a:rPr lang="en-US" sz="1400" dirty="0">
                          <a:solidFill>
                            <a:schemeClr val="tx1"/>
                          </a:solidFill>
                          <a:latin typeface="Open Sans Semibold" panose="020B0706030804020204"/>
                        </a:rPr>
                        <a:t>February</a:t>
                      </a:r>
                      <a:r>
                        <a:rPr lang="en-US" sz="1400" baseline="0" dirty="0">
                          <a:solidFill>
                            <a:schemeClr val="tx1"/>
                          </a:solidFill>
                          <a:latin typeface="Open Sans Semibold" panose="020B0706030804020204"/>
                        </a:rPr>
                        <a:t> 5</a:t>
                      </a:r>
                      <a:endParaRPr lang="en-US" sz="1400" dirty="0">
                        <a:solidFill>
                          <a:schemeClr val="tx1"/>
                        </a:solidFill>
                        <a:latin typeface="Open Sans Semibold" panose="020B0706030804020204"/>
                      </a:endParaRPr>
                    </a:p>
                  </a:txBody>
                  <a:tcPr/>
                </a:tc>
                <a:extLst>
                  <a:ext uri="{0D108BD9-81ED-4DB2-BD59-A6C34878D82A}">
                    <a16:rowId xmlns:a16="http://schemas.microsoft.com/office/drawing/2014/main" val="2564854539"/>
                  </a:ext>
                </a:extLst>
              </a:tr>
              <a:tr h="6790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Open Sans Semibold" panose="020B0706030804020204"/>
                        </a:rPr>
                        <a:t>Grades </a:t>
                      </a:r>
                      <a:r>
                        <a:rPr lang="en-US" sz="1400" dirty="0">
                          <a:latin typeface="Open Sans Semibold" panose="020B0706030804020204"/>
                          <a:ea typeface="Open Sans Semibold" panose="020B0706030804020204" pitchFamily="34" charset="0"/>
                          <a:cs typeface="Open Sans Semibold" panose="020B0706030804020204" pitchFamily="34" charset="0"/>
                        </a:rPr>
                        <a:t>2</a:t>
                      </a:r>
                      <a:r>
                        <a:rPr lang="en-US" sz="1400" b="1" dirty="0">
                          <a:latin typeface="Open Sans Semibold" panose="020B0706030804020204"/>
                          <a:ea typeface="Open Sans Semibold" panose="020B0706030804020204" pitchFamily="34" charset="0"/>
                          <a:cs typeface="Calibri" panose="020F0502020204030204" pitchFamily="34" charset="0"/>
                        </a:rPr>
                        <a:t>–</a:t>
                      </a:r>
                      <a:r>
                        <a:rPr lang="en-US" sz="1400" dirty="0">
                          <a:latin typeface="Open Sans Semibold" panose="020B0706030804020204"/>
                          <a:ea typeface="Open Sans Semibold" panose="020B0706030804020204" pitchFamily="34" charset="0"/>
                          <a:cs typeface="Open Sans Semibold" panose="020B0706030804020204" pitchFamily="34" charset="0"/>
                        </a:rPr>
                        <a:t>12</a:t>
                      </a:r>
                      <a:r>
                        <a:rPr lang="en-US" sz="1400" dirty="0">
                          <a:latin typeface="Open Sans Semibold" panose="020B0706030804020204"/>
                        </a:rPr>
                        <a:t> test administrators, monitors, or assistants</a:t>
                      </a:r>
                    </a:p>
                  </a:txBody>
                  <a:tcPr/>
                </a:tc>
                <a:tc>
                  <a:txBody>
                    <a:bodyPr/>
                    <a:lstStyle/>
                    <a:p>
                      <a:r>
                        <a:rPr lang="en-US" sz="1400" dirty="0">
                          <a:latin typeface="Open Sans Semibold" panose="020B0706030804020204"/>
                        </a:rPr>
                        <a:t>Annual training in test security and TELPAS Alternate test procedures for grades </a:t>
                      </a:r>
                      <a:r>
                        <a:rPr lang="en-US" sz="1400" dirty="0">
                          <a:latin typeface="Open Sans Semibold" panose="020B0706030804020204"/>
                          <a:ea typeface="Open Sans Semibold" panose="020B0706030804020204" pitchFamily="34" charset="0"/>
                          <a:cs typeface="Open Sans Semibold" panose="020B0706030804020204" pitchFamily="34" charset="0"/>
                        </a:rPr>
                        <a:t>2</a:t>
                      </a:r>
                      <a:r>
                        <a:rPr lang="en-US" sz="1400" b="1" dirty="0">
                          <a:latin typeface="Open Sans Semibold" panose="020B0706030804020204"/>
                          <a:ea typeface="Open Sans Semibold" panose="020B0706030804020204" pitchFamily="34" charset="0"/>
                          <a:cs typeface="Calibri" panose="020F0502020204030204" pitchFamily="34" charset="0"/>
                        </a:rPr>
                        <a:t>–</a:t>
                      </a:r>
                      <a:r>
                        <a:rPr lang="en-US" sz="1400" dirty="0">
                          <a:latin typeface="Open Sans Semibold" panose="020B0706030804020204"/>
                          <a:ea typeface="Open Sans Semibold" panose="020B0706030804020204" pitchFamily="34" charset="0"/>
                          <a:cs typeface="Open Sans Semibold" panose="020B0706030804020204" pitchFamily="34" charset="0"/>
                        </a:rPr>
                        <a:t>12</a:t>
                      </a:r>
                      <a:endParaRPr lang="en-US" sz="1400" dirty="0">
                        <a:solidFill>
                          <a:srgbClr val="FF0000"/>
                        </a:solidFill>
                        <a:latin typeface="Open Sans Semibold" panose="020B0706030804020204"/>
                      </a:endParaRPr>
                    </a:p>
                  </a:txBody>
                  <a:tcPr/>
                </a:tc>
                <a:tc>
                  <a:txBody>
                    <a:bodyPr/>
                    <a:lstStyle/>
                    <a:p>
                      <a:r>
                        <a:rPr lang="en-US" sz="1400" dirty="0">
                          <a:latin typeface="Open Sans Semibold" panose="020B0706030804020204"/>
                        </a:rPr>
                        <a:t> </a:t>
                      </a:r>
                      <a:r>
                        <a:rPr lang="en-US" sz="1400" dirty="0">
                          <a:solidFill>
                            <a:schemeClr val="tx1"/>
                          </a:solidFill>
                          <a:latin typeface="Open Sans Semibold" panose="020B0706030804020204"/>
                          <a:ea typeface="Open Sans Semibold" panose="020B0706030804020204" pitchFamily="34" charset="0"/>
                          <a:cs typeface="Open Sans Semibold" panose="020B0706030804020204" pitchFamily="34" charset="0"/>
                        </a:rPr>
                        <a:t>February 19</a:t>
                      </a:r>
                      <a:endParaRPr lang="en-US" sz="1400" dirty="0">
                        <a:solidFill>
                          <a:schemeClr val="tx1"/>
                        </a:solidFill>
                        <a:latin typeface="Open Sans Semibold" panose="020B0706030804020204"/>
                      </a:endParaRPr>
                    </a:p>
                  </a:txBody>
                  <a:tcPr/>
                </a:tc>
                <a:extLst>
                  <a:ext uri="{0D108BD9-81ED-4DB2-BD59-A6C34878D82A}">
                    <a16:rowId xmlns:a16="http://schemas.microsoft.com/office/drawing/2014/main" val="1824959490"/>
                  </a:ext>
                </a:extLst>
              </a:tr>
              <a:tr h="1091105">
                <a:tc>
                  <a:txBody>
                    <a:bodyPr/>
                    <a:lstStyle/>
                    <a:p>
                      <a:r>
                        <a:rPr lang="en-US" sz="1400" dirty="0">
                          <a:latin typeface="Open Sans Semibold" panose="020B0706030804020204"/>
                        </a:rPr>
                        <a:t>Technology</a:t>
                      </a:r>
                      <a:r>
                        <a:rPr lang="en-US" sz="1400" baseline="0" dirty="0">
                          <a:latin typeface="Open Sans Semibold" panose="020B0706030804020204"/>
                        </a:rPr>
                        <a:t> staff and others assigned to TELPAS Alternate Assessment Management System roles</a:t>
                      </a:r>
                      <a:endParaRPr lang="en-US" sz="1400" dirty="0">
                        <a:latin typeface="Open Sans Semibold" panose="020B0706030804020204"/>
                      </a:endParaRPr>
                    </a:p>
                  </a:txBody>
                  <a:tcPr/>
                </a:tc>
                <a:tc>
                  <a:txBody>
                    <a:bodyPr/>
                    <a:lstStyle/>
                    <a:p>
                      <a:r>
                        <a:rPr lang="en-US" sz="1400" dirty="0">
                          <a:latin typeface="Open Sans Semibold" panose="020B0706030804020204"/>
                        </a:rPr>
                        <a:t>Annual training in test security,</a:t>
                      </a:r>
                      <a:r>
                        <a:rPr lang="en-US" sz="1400" baseline="0" dirty="0">
                          <a:latin typeface="Open Sans Semibold" panose="020B0706030804020204"/>
                        </a:rPr>
                        <a:t> </a:t>
                      </a:r>
                      <a:r>
                        <a:rPr lang="en-US" sz="1400" dirty="0">
                          <a:latin typeface="Open Sans Semibold" panose="020B0706030804020204"/>
                        </a:rPr>
                        <a:t>applicable TELPAS Alternate administration procedures, and</a:t>
                      </a:r>
                      <a:r>
                        <a:rPr lang="en-US" sz="1400" baseline="0" dirty="0">
                          <a:latin typeface="Open Sans Semibold" panose="020B0706030804020204"/>
                        </a:rPr>
                        <a:t> the TestNav testing system</a:t>
                      </a:r>
                      <a:endParaRPr lang="en-US" sz="1400" dirty="0">
                        <a:solidFill>
                          <a:srgbClr val="FF0000"/>
                        </a:solidFill>
                        <a:latin typeface="Open Sans Semibold" panose="020B0706030804020204"/>
                      </a:endParaRPr>
                    </a:p>
                  </a:txBody>
                  <a:tcPr/>
                </a:tc>
                <a:tc>
                  <a:txBody>
                    <a:bodyPr/>
                    <a:lstStyle/>
                    <a:p>
                      <a:r>
                        <a:rPr lang="en-US" sz="1400" dirty="0">
                          <a:latin typeface="Open Sans Semibold" panose="020B0706030804020204"/>
                        </a:rPr>
                        <a:t> </a:t>
                      </a:r>
                      <a:r>
                        <a:rPr lang="en-US" sz="1400" dirty="0">
                          <a:solidFill>
                            <a:schemeClr val="tx1"/>
                          </a:solidFill>
                          <a:latin typeface="Open Sans Semibold" panose="020B0706030804020204"/>
                        </a:rPr>
                        <a:t>February 19</a:t>
                      </a:r>
                    </a:p>
                  </a:txBody>
                  <a:tcPr/>
                </a:tc>
                <a:extLst>
                  <a:ext uri="{0D108BD9-81ED-4DB2-BD59-A6C34878D82A}">
                    <a16:rowId xmlns:a16="http://schemas.microsoft.com/office/drawing/2014/main" val="3789752449"/>
                  </a:ext>
                </a:extLst>
              </a:tr>
            </a:tbl>
          </a:graphicData>
        </a:graphic>
      </p:graphicFrame>
      <p:sp>
        <p:nvSpPr>
          <p:cNvPr id="3" name="Footer Placeholder 2"/>
          <p:cNvSpPr>
            <a:spLocks noGrp="1"/>
          </p:cNvSpPr>
          <p:nvPr>
            <p:ph type="ftr" sz="quarter" idx="11"/>
          </p:nvPr>
        </p:nvSpPr>
        <p:spPr/>
        <p:txBody>
          <a:bodyPr/>
          <a:lstStyle/>
          <a:p>
            <a:r>
              <a:rPr lang="en-US" dirty="0">
                <a:solidFill>
                  <a:prstClr val="white"/>
                </a:solidFill>
              </a:rPr>
              <a:t>Student Assessment Division</a:t>
            </a:r>
          </a:p>
        </p:txBody>
      </p:sp>
      <p:sp>
        <p:nvSpPr>
          <p:cNvPr id="4" name="Slide Number Placeholder 3"/>
          <p:cNvSpPr>
            <a:spLocks noGrp="1"/>
          </p:cNvSpPr>
          <p:nvPr>
            <p:ph type="sldNum" sz="quarter" idx="12"/>
          </p:nvPr>
        </p:nvSpPr>
        <p:spPr/>
        <p:txBody>
          <a:bodyPr/>
          <a:lstStyle/>
          <a:p>
            <a:fld id="{0088AB57-2DBE-44A3-AE96-942C49E954BF}" type="slidenum">
              <a:rPr lang="en-US" smtClean="0">
                <a:solidFill>
                  <a:prstClr val="white"/>
                </a:solidFill>
              </a:rPr>
              <a:pPr/>
              <a:t>4</a:t>
            </a:fld>
            <a:endParaRPr lang="en-US" dirty="0">
              <a:solidFill>
                <a:prstClr val="white"/>
              </a:solidFill>
            </a:endParaRPr>
          </a:p>
        </p:txBody>
      </p:sp>
    </p:spTree>
    <p:extLst>
      <p:ext uri="{BB962C8B-B14F-4D97-AF65-F5344CB8AC3E}">
        <p14:creationId xmlns:p14="http://schemas.microsoft.com/office/powerpoint/2010/main" val="2668837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Resources for Test Coordinators</a:t>
            </a:r>
          </a:p>
        </p:txBody>
      </p:sp>
      <p:sp>
        <p:nvSpPr>
          <p:cNvPr id="13" name="TextBox 12" descr="The URL for the District and Campus Coordinator Resources" title="URL ">
            <a:extLst>
              <a:ext uri="{FF2B5EF4-FFF2-40B4-BE49-F238E27FC236}">
                <a16:creationId xmlns:a16="http://schemas.microsoft.com/office/drawing/2014/main" id="{2806DA5B-7479-4E2F-BCE0-224F56DB508E}"/>
              </a:ext>
            </a:extLst>
          </p:cNvPr>
          <p:cNvSpPr txBox="1"/>
          <p:nvPr/>
        </p:nvSpPr>
        <p:spPr>
          <a:xfrm>
            <a:off x="488346" y="1250423"/>
            <a:ext cx="5534025" cy="1723549"/>
          </a:xfrm>
          <a:prstGeom prst="rect">
            <a:avLst/>
          </a:prstGeom>
          <a:noFill/>
        </p:spPr>
        <p:txBody>
          <a:bodyPr wrap="square" rtlCol="0">
            <a:spAutoFit/>
          </a:bodyPr>
          <a:lstStyle/>
          <a:p>
            <a:r>
              <a:rPr lang="en-US" sz="2400" i="1" dirty="0">
                <a:latin typeface="Open Sans Semibold" panose="020B0706030804020204" pitchFamily="34" charset="0"/>
                <a:ea typeface="Open Sans Semibold" panose="020B0706030804020204" pitchFamily="34" charset="0"/>
                <a:cs typeface="Open Sans Semibold" panose="020B0706030804020204" pitchFamily="34" charset="0"/>
              </a:rPr>
              <a:t>District and Campus Coordinator Resources </a:t>
            </a: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at</a:t>
            </a:r>
          </a:p>
          <a:p>
            <a:r>
              <a:rPr lang="en-US" sz="2000" dirty="0">
                <a:latin typeface="Open Sans Semibold" panose="020B0706030804020204" pitchFamily="34" charset="0"/>
                <a:ea typeface="Open Sans Semibold" panose="020B0706030804020204" pitchFamily="34" charset="0"/>
                <a:cs typeface="Open Sans Semibold" panose="020B0706030804020204" pitchFamily="34" charset="0"/>
                <a:hlinkClick r:id="rId3"/>
              </a:rPr>
              <a:t>https://txassessmentdocs.atlassian.net/wiki/discover/all-updates</a:t>
            </a:r>
            <a:endParaRPr lang="en-US" sz="2400" dirty="0">
              <a:latin typeface="Open Sans Semibold" panose="020B0706030804020204" pitchFamily="34" charset="0"/>
              <a:ea typeface="Open Sans Semibold" panose="020B0706030804020204" pitchFamily="34" charset="0"/>
              <a:cs typeface="Open Sans Semibold" panose="020B0706030804020204" pitchFamily="34" charset="0"/>
            </a:endParaRPr>
          </a:p>
          <a:p>
            <a:endParaRPr lang="en-US" dirty="0"/>
          </a:p>
        </p:txBody>
      </p:sp>
      <p:pic>
        <p:nvPicPr>
          <p:cNvPr id="7" name="Picture 6" descr="Image of the District and Campus Coordinator Resource landing page at https://txassessmentdocs.atlassian.net" title="screen shot"/>
          <p:cNvPicPr>
            <a:picLocks noChangeAspect="1"/>
          </p:cNvPicPr>
          <p:nvPr/>
        </p:nvPicPr>
        <p:blipFill>
          <a:blip r:embed="rId4"/>
          <a:stretch>
            <a:fillRect/>
          </a:stretch>
        </p:blipFill>
        <p:spPr>
          <a:xfrm>
            <a:off x="173291" y="2666195"/>
            <a:ext cx="6067425" cy="3086100"/>
          </a:xfrm>
          <a:prstGeom prst="rect">
            <a:avLst/>
          </a:prstGeom>
        </p:spPr>
      </p:pic>
      <p:sp>
        <p:nvSpPr>
          <p:cNvPr id="12" name="Text Placeholder 11">
            <a:extLst>
              <a:ext uri="{FF2B5EF4-FFF2-40B4-BE49-F238E27FC236}">
                <a16:creationId xmlns:a16="http://schemas.microsoft.com/office/drawing/2014/main" id="{FC042FBD-BD08-4735-B74E-C8D2B4F214DE}"/>
              </a:ext>
            </a:extLst>
          </p:cNvPr>
          <p:cNvSpPr>
            <a:spLocks noGrp="1"/>
          </p:cNvSpPr>
          <p:nvPr>
            <p:ph type="body" sz="quarter" idx="15"/>
          </p:nvPr>
        </p:nvSpPr>
        <p:spPr>
          <a:xfrm>
            <a:off x="6459062" y="1816320"/>
            <a:ext cx="5244592" cy="4220269"/>
          </a:xfrm>
        </p:spPr>
        <p:txBody>
          <a:bodyPr>
            <a:normAutofit lnSpcReduction="10000"/>
          </a:bodyPr>
          <a:lstStyle/>
          <a:p>
            <a:pPr marL="457200" indent="-457200">
              <a:buFont typeface="Arial" panose="020B0604020202020204" pitchFamily="34" charset="0"/>
              <a:buChar char="•"/>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The Training section includes information for district and campus testing coordinators, test administrators, and other testing personnel.</a:t>
            </a:r>
          </a:p>
          <a:p>
            <a:pPr marL="457200" indent="-457200">
              <a:buFont typeface="Arial" panose="020B0604020202020204" pitchFamily="34" charset="0"/>
              <a:buChar char="•"/>
            </a:pPr>
            <a:endParaRPr lang="en-US" sz="2400" b="1"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457200" indent="-457200">
              <a:buFont typeface="Arial" panose="020B0604020202020204" pitchFamily="34" charset="0"/>
              <a:buChar char="•"/>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The Online Administrations section focuses on details for technology staff and test administrators who transcribe student scoring information into the Assessment Management System.</a:t>
            </a:r>
          </a:p>
        </p:txBody>
      </p:sp>
      <p:sp>
        <p:nvSpPr>
          <p:cNvPr id="3" name="Footer Placeholder 2"/>
          <p:cNvSpPr>
            <a:spLocks noGrp="1"/>
          </p:cNvSpPr>
          <p:nvPr>
            <p:ph type="ftr" sz="quarter" idx="11"/>
          </p:nvPr>
        </p:nvSpPr>
        <p:spPr/>
        <p:txBody>
          <a:bodyPr/>
          <a:lstStyle/>
          <a:p>
            <a:r>
              <a:rPr lang="en-US" dirty="0">
                <a:solidFill>
                  <a:prstClr val="white"/>
                </a:solidFill>
              </a:rPr>
              <a:t>Student Assessment Division</a:t>
            </a:r>
          </a:p>
        </p:txBody>
      </p:sp>
      <p:sp>
        <p:nvSpPr>
          <p:cNvPr id="4" name="Slide Number Placeholder 3"/>
          <p:cNvSpPr>
            <a:spLocks noGrp="1"/>
          </p:cNvSpPr>
          <p:nvPr>
            <p:ph type="sldNum" sz="quarter" idx="12"/>
          </p:nvPr>
        </p:nvSpPr>
        <p:spPr/>
        <p:txBody>
          <a:bodyPr/>
          <a:lstStyle/>
          <a:p>
            <a:fld id="{0088AB57-2DBE-44A3-AE96-942C49E954BF}" type="slidenum">
              <a:rPr lang="en-US" smtClean="0">
                <a:solidFill>
                  <a:prstClr val="white"/>
                </a:solidFill>
              </a:rPr>
              <a:pPr/>
              <a:t>5</a:t>
            </a:fld>
            <a:endParaRPr lang="en-US" dirty="0">
              <a:solidFill>
                <a:prstClr val="white"/>
              </a:solidFill>
            </a:endParaRPr>
          </a:p>
        </p:txBody>
      </p:sp>
    </p:spTree>
    <p:extLst>
      <p:ext uri="{BB962C8B-B14F-4D97-AF65-F5344CB8AC3E}">
        <p14:creationId xmlns:p14="http://schemas.microsoft.com/office/powerpoint/2010/main" val="2717474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2F5CAC"/>
                </a:solidFill>
              </a:rPr>
              <a:t>Resources for Testing Coordinators</a:t>
            </a:r>
          </a:p>
        </p:txBody>
      </p:sp>
      <p:sp>
        <p:nvSpPr>
          <p:cNvPr id="3" name="Footer Placeholder 2"/>
          <p:cNvSpPr>
            <a:spLocks noGrp="1"/>
          </p:cNvSpPr>
          <p:nvPr>
            <p:ph type="ftr" sz="quarter" idx="11"/>
          </p:nvPr>
        </p:nvSpPr>
        <p:spPr/>
        <p:txBody>
          <a:bodyPr/>
          <a:lstStyle/>
          <a:p>
            <a:r>
              <a:rPr lang="en-US" dirty="0">
                <a:solidFill>
                  <a:prstClr val="white"/>
                </a:solidFill>
              </a:rPr>
              <a:t>Student Assessment Division</a:t>
            </a:r>
          </a:p>
        </p:txBody>
      </p:sp>
      <p:sp>
        <p:nvSpPr>
          <p:cNvPr id="4" name="Slide Number Placeholder 3"/>
          <p:cNvSpPr>
            <a:spLocks noGrp="1"/>
          </p:cNvSpPr>
          <p:nvPr>
            <p:ph type="sldNum" sz="quarter" idx="12"/>
          </p:nvPr>
        </p:nvSpPr>
        <p:spPr/>
        <p:txBody>
          <a:bodyPr/>
          <a:lstStyle/>
          <a:p>
            <a:fld id="{0088AB57-2DBE-44A3-AE96-942C49E954BF}" type="slidenum">
              <a:rPr lang="en-US" smtClean="0">
                <a:solidFill>
                  <a:prstClr val="white"/>
                </a:solidFill>
              </a:rPr>
              <a:pPr/>
              <a:t>6</a:t>
            </a:fld>
            <a:endParaRPr lang="en-US" dirty="0">
              <a:solidFill>
                <a:prstClr val="white"/>
              </a:solidFill>
            </a:endParaRPr>
          </a:p>
        </p:txBody>
      </p:sp>
      <p:sp>
        <p:nvSpPr>
          <p:cNvPr id="12" name="Text Placeholder 11">
            <a:extLst>
              <a:ext uri="{FF2B5EF4-FFF2-40B4-BE49-F238E27FC236}">
                <a16:creationId xmlns:a16="http://schemas.microsoft.com/office/drawing/2014/main" id="{FC042FBD-BD08-4735-B74E-C8D2B4F214DE}"/>
              </a:ext>
            </a:extLst>
          </p:cNvPr>
          <p:cNvSpPr>
            <a:spLocks noGrp="1"/>
          </p:cNvSpPr>
          <p:nvPr>
            <p:ph sz="quarter" idx="13"/>
          </p:nvPr>
        </p:nvSpPr>
        <p:spPr>
          <a:xfrm>
            <a:off x="333724" y="3748474"/>
            <a:ext cx="11344274" cy="4181578"/>
          </a:xfrm>
        </p:spPr>
        <p:txBody>
          <a:bodyPr>
            <a:normAutofit/>
          </a:bodyPr>
          <a:lstStyle/>
          <a:p>
            <a:r>
              <a:rPr lang="en-US" sz="2400" b="1" i="1" dirty="0">
                <a:latin typeface="Open Sans Semibold" panose="020B0706030804020204" pitchFamily="34" charset="0"/>
                <a:ea typeface="Open Sans Semibold" panose="020B0706030804020204" pitchFamily="34" charset="0"/>
                <a:cs typeface="Open Sans Semibold" panose="020B0706030804020204" pitchFamily="34" charset="0"/>
              </a:rPr>
              <a:t>Assessment Management System User’s Guide </a:t>
            </a: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can be found in Technology Section at </a:t>
            </a:r>
            <a:r>
              <a:rPr lang="en-US" sz="2300" b="1" dirty="0">
                <a:latin typeface="Open Sans Semibold" panose="020B0706030804020204" pitchFamily="34" charset="0"/>
                <a:ea typeface="Open Sans Semibold" panose="020B0706030804020204" pitchFamily="34" charset="0"/>
                <a:cs typeface="Open Sans Semibold" panose="020B0706030804020204" pitchFamily="34" charset="0"/>
                <a:hlinkClick r:id="rId3"/>
              </a:rPr>
              <a:t>https://tx.mypearsonsupport.com/training-resources/</a:t>
            </a:r>
            <a:r>
              <a:rPr lang="en-US" sz="2300" b="1" dirty="0">
                <a:latin typeface="Open Sans Semibold" panose="020B0706030804020204" pitchFamily="34" charset="0"/>
                <a:ea typeface="Open Sans Semibold" panose="020B0706030804020204" pitchFamily="34" charset="0"/>
                <a:cs typeface="Open Sans Semibold" panose="020B0706030804020204" pitchFamily="34" charset="0"/>
              </a:rPr>
              <a:t> </a:t>
            </a:r>
            <a:endParaRPr lang="en-US" b="1" dirty="0">
              <a:latin typeface="Open Sans Semibold" panose="020B0706030804020204" pitchFamily="34" charset="0"/>
              <a:ea typeface="Open Sans Semibold" panose="020B0706030804020204" pitchFamily="34" charset="0"/>
              <a:cs typeface="Open Sans Semibold" panose="020B0706030804020204" pitchFamily="34" charset="0"/>
            </a:endParaRPr>
          </a:p>
          <a:p>
            <a:pPr>
              <a:lnSpc>
                <a:spcPct val="100000"/>
              </a:lnSpc>
              <a:defRPr/>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Step-by-step instructions for:</a:t>
            </a:r>
          </a:p>
          <a:p>
            <a:pPr marL="457200" indent="-457200">
              <a:lnSpc>
                <a:spcPct val="100000"/>
              </a:lnSpc>
              <a:spcBef>
                <a:spcPts val="600"/>
              </a:spcBef>
              <a:buClr>
                <a:schemeClr val="bg1"/>
              </a:buClr>
              <a:buFont typeface="Arial" panose="020B0604020202020204" pitchFamily="34" charset="0"/>
              <a:buChar char="•"/>
              <a:defRPr/>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Managing enrollment</a:t>
            </a:r>
          </a:p>
          <a:p>
            <a:pPr marL="457200" indent="-457200">
              <a:lnSpc>
                <a:spcPct val="100000"/>
              </a:lnSpc>
              <a:spcBef>
                <a:spcPts val="600"/>
              </a:spcBef>
              <a:buClr>
                <a:schemeClr val="bg1"/>
              </a:buClr>
              <a:buFont typeface="Arial" panose="020B0604020202020204" pitchFamily="34" charset="0"/>
              <a:buChar char="•"/>
              <a:defRPr/>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Importing student data files</a:t>
            </a:r>
          </a:p>
          <a:p>
            <a:pPr marL="457200" indent="-457200">
              <a:lnSpc>
                <a:spcPct val="100000"/>
              </a:lnSpc>
              <a:spcBef>
                <a:spcPts val="600"/>
              </a:spcBef>
              <a:buClr>
                <a:schemeClr val="bg1"/>
              </a:buClr>
              <a:buFont typeface="Arial" panose="020B0604020202020204" pitchFamily="34" charset="0"/>
              <a:buChar char="•"/>
              <a:defRPr/>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Entering student responses and score codes</a:t>
            </a:r>
          </a:p>
        </p:txBody>
      </p:sp>
      <p:pic>
        <p:nvPicPr>
          <p:cNvPr id="5" name="Picture 4" descr="Screenshot of the My Pearson Support webpage showing where to locate the Resources link.">
            <a:extLst>
              <a:ext uri="{FF2B5EF4-FFF2-40B4-BE49-F238E27FC236}">
                <a16:creationId xmlns:a16="http://schemas.microsoft.com/office/drawing/2014/main" id="{C45DAD23-CC4C-49BA-8EB4-AC62F0F4EBFF}"/>
              </a:ext>
            </a:extLst>
          </p:cNvPr>
          <p:cNvPicPr>
            <a:picLocks noChangeAspect="1"/>
          </p:cNvPicPr>
          <p:nvPr/>
        </p:nvPicPr>
        <p:blipFill>
          <a:blip r:embed="rId4"/>
          <a:stretch>
            <a:fillRect/>
          </a:stretch>
        </p:blipFill>
        <p:spPr>
          <a:xfrm>
            <a:off x="657923" y="1221057"/>
            <a:ext cx="10695876" cy="2380787"/>
          </a:xfrm>
          <a:prstGeom prst="rect">
            <a:avLst/>
          </a:prstGeom>
        </p:spPr>
      </p:pic>
    </p:spTree>
    <p:extLst>
      <p:ext uri="{BB962C8B-B14F-4D97-AF65-F5344CB8AC3E}">
        <p14:creationId xmlns:p14="http://schemas.microsoft.com/office/powerpoint/2010/main" val="881021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2F5CAC"/>
                </a:solidFill>
              </a:rPr>
              <a:t>Resources for Test Administrators</a:t>
            </a:r>
          </a:p>
        </p:txBody>
      </p:sp>
      <p:pic>
        <p:nvPicPr>
          <p:cNvPr id="3" name="Picture 2" descr="Screenshot of the new cover 2020-2021 TELPAS Alternate Test Administrator Manual cover.">
            <a:extLst>
              <a:ext uri="{FF2B5EF4-FFF2-40B4-BE49-F238E27FC236}">
                <a16:creationId xmlns:a16="http://schemas.microsoft.com/office/drawing/2014/main" id="{3E224BB2-1C08-41A3-82C6-741BAC4FEFD4}"/>
              </a:ext>
            </a:extLst>
          </p:cNvPr>
          <p:cNvPicPr>
            <a:picLocks noChangeAspect="1"/>
          </p:cNvPicPr>
          <p:nvPr/>
        </p:nvPicPr>
        <p:blipFill>
          <a:blip r:embed="rId3"/>
          <a:stretch>
            <a:fillRect/>
          </a:stretch>
        </p:blipFill>
        <p:spPr>
          <a:xfrm>
            <a:off x="1029842" y="957945"/>
            <a:ext cx="4281193" cy="5542559"/>
          </a:xfrm>
          <a:prstGeom prst="rect">
            <a:avLst/>
          </a:prstGeom>
          <a:ln>
            <a:solidFill>
              <a:schemeClr val="bg1">
                <a:lumMod val="75000"/>
              </a:schemeClr>
            </a:solidFill>
          </a:ln>
        </p:spPr>
      </p:pic>
      <p:sp>
        <p:nvSpPr>
          <p:cNvPr id="11" name="Text Placeholder 10">
            <a:extLst>
              <a:ext uri="{FF2B5EF4-FFF2-40B4-BE49-F238E27FC236}">
                <a16:creationId xmlns:a16="http://schemas.microsoft.com/office/drawing/2014/main" id="{45E76D4A-51EA-4439-AA72-83A7F2FB7464}"/>
              </a:ext>
            </a:extLst>
          </p:cNvPr>
          <p:cNvSpPr>
            <a:spLocks noGrp="1"/>
          </p:cNvSpPr>
          <p:nvPr>
            <p:ph type="body" sz="quarter" idx="15"/>
          </p:nvPr>
        </p:nvSpPr>
        <p:spPr>
          <a:xfrm>
            <a:off x="6566064" y="1861427"/>
            <a:ext cx="5101055" cy="4260403"/>
          </a:xfrm>
        </p:spPr>
        <p:txBody>
          <a:bodyPr>
            <a:normAutofit fontScale="77500" lnSpcReduction="20000"/>
          </a:bodyPr>
          <a:lstStyle/>
          <a:p>
            <a:pPr marL="342900" indent="-342900">
              <a:lnSpc>
                <a:spcPts val="2380"/>
              </a:lnSpc>
              <a:buFont typeface="Arial" panose="020B0604020202020204" pitchFamily="34" charset="0"/>
              <a:buChar char="•"/>
            </a:pPr>
            <a:r>
              <a:rPr lang="en-US" b="1" dirty="0">
                <a:latin typeface="Open Sans Semibold" panose="020B0706030804020204" pitchFamily="34" charset="0"/>
                <a:ea typeface="Open Sans Semibold" panose="020B0706030804020204" pitchFamily="34" charset="0"/>
                <a:cs typeface="Open Sans Semibold" panose="020B0706030804020204" pitchFamily="34" charset="0"/>
              </a:rPr>
              <a:t>All test administrators should read and become familiar with the entire </a:t>
            </a:r>
            <a:r>
              <a:rPr lang="en-US" b="1" i="1" dirty="0">
                <a:latin typeface="Open Sans Semibold" panose="020B0706030804020204" pitchFamily="34" charset="0"/>
                <a:ea typeface="Open Sans Semibold" panose="020B0706030804020204" pitchFamily="34" charset="0"/>
                <a:cs typeface="Open Sans Semibold" panose="020B0706030804020204" pitchFamily="34" charset="0"/>
              </a:rPr>
              <a:t>TELPAS Alternate Test Administrator Manual</a:t>
            </a:r>
            <a:r>
              <a:rPr lang="en-US" b="1" dirty="0">
                <a:latin typeface="Open Sans Semibold" panose="020B0706030804020204" pitchFamily="34" charset="0"/>
                <a:ea typeface="Open Sans Semibold" panose="020B0706030804020204" pitchFamily="34" charset="0"/>
                <a:cs typeface="Open Sans Semibold" panose="020B0706030804020204" pitchFamily="34" charset="0"/>
              </a:rPr>
              <a:t>.</a:t>
            </a:r>
          </a:p>
          <a:p>
            <a:pPr algn="ctr">
              <a:lnSpc>
                <a:spcPts val="2380"/>
              </a:lnSpc>
            </a:pPr>
            <a:r>
              <a:rPr lang="en-US" sz="1800" b="1" dirty="0">
                <a:latin typeface="Open Sans Semibold" panose="020B0706030804020204" pitchFamily="34" charset="0"/>
                <a:ea typeface="Open Sans Semibold" panose="020B0706030804020204" pitchFamily="34" charset="0"/>
                <a:cs typeface="Open Sans Semibold" panose="020B0706030804020204" pitchFamily="34" charset="0"/>
                <a:hlinkClick r:id="rId4">
                  <a:extLst>
                    <a:ext uri="{A12FA001-AC4F-418D-AE19-62706E023703}">
                      <ahyp:hlinkClr xmlns:ahyp="http://schemas.microsoft.com/office/drawing/2018/hyperlinkcolor" val="tx"/>
                    </a:ext>
                  </a:extLst>
                </a:hlinkClick>
              </a:rPr>
              <a:t>https://tea.texas.gov/student.assessment/telpasalt/#Alt</a:t>
            </a:r>
            <a:endParaRPr lang="en-US" sz="1800" b="1" dirty="0">
              <a:latin typeface="Open Sans Semibold" panose="020B0706030804020204" pitchFamily="34" charset="0"/>
              <a:ea typeface="Open Sans Semibold" panose="020B0706030804020204" pitchFamily="34" charset="0"/>
              <a:cs typeface="Open Sans Semibold" panose="020B0706030804020204" pitchFamily="34" charset="0"/>
            </a:endParaRPr>
          </a:p>
          <a:p>
            <a:pPr>
              <a:lnSpc>
                <a:spcPts val="2380"/>
              </a:lnSpc>
            </a:pPr>
            <a:endParaRPr lang="en-US" sz="1600" b="1"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lnSpc>
                <a:spcPts val="2380"/>
              </a:lnSpc>
              <a:buFont typeface="Arial" panose="020B0604020202020204" pitchFamily="34" charset="0"/>
              <a:buChar char="•"/>
            </a:pPr>
            <a:r>
              <a:rPr lang="en-US" b="1" dirty="0">
                <a:latin typeface="Open Sans Semibold" panose="020B0706030804020204" pitchFamily="34" charset="0"/>
                <a:ea typeface="Open Sans Semibold" panose="020B0706030804020204" pitchFamily="34" charset="0"/>
                <a:cs typeface="Open Sans Semibold" panose="020B0706030804020204" pitchFamily="34" charset="0"/>
              </a:rPr>
              <a:t>Test administrators should also receive training on security, test procedures, and the Assessment Management System from the district coordinator (DC) or campus coordinator (CC). </a:t>
            </a:r>
          </a:p>
        </p:txBody>
      </p:sp>
      <p:sp>
        <p:nvSpPr>
          <p:cNvPr id="4" name="Footer Placeholder 3">
            <a:extLst>
              <a:ext uri="{FF2B5EF4-FFF2-40B4-BE49-F238E27FC236}">
                <a16:creationId xmlns:a16="http://schemas.microsoft.com/office/drawing/2014/main" id="{909C1B2B-A4DB-4D12-8A64-9789BB4B5AF1}"/>
              </a:ext>
            </a:extLst>
          </p:cNvPr>
          <p:cNvSpPr>
            <a:spLocks noGrp="1"/>
          </p:cNvSpPr>
          <p:nvPr>
            <p:ph type="ftr" sz="quarter" idx="11"/>
          </p:nvPr>
        </p:nvSpPr>
        <p:spPr/>
        <p:txBody>
          <a:bodyPr/>
          <a:lstStyle/>
          <a:p>
            <a:r>
              <a:rPr lang="en-US" dirty="0">
                <a:solidFill>
                  <a:prstClr val="white"/>
                </a:solidFill>
              </a:rPr>
              <a:t>Student Assessment Division</a:t>
            </a:r>
          </a:p>
        </p:txBody>
      </p:sp>
      <p:sp>
        <p:nvSpPr>
          <p:cNvPr id="5" name="Slide Number Placeholder 4">
            <a:extLst>
              <a:ext uri="{FF2B5EF4-FFF2-40B4-BE49-F238E27FC236}">
                <a16:creationId xmlns:a16="http://schemas.microsoft.com/office/drawing/2014/main" id="{072B5BEE-3C92-455F-9145-09435B8E745A}"/>
              </a:ext>
            </a:extLst>
          </p:cNvPr>
          <p:cNvSpPr>
            <a:spLocks noGrp="1"/>
          </p:cNvSpPr>
          <p:nvPr>
            <p:ph type="sldNum" sz="quarter" idx="12"/>
          </p:nvPr>
        </p:nvSpPr>
        <p:spPr/>
        <p:txBody>
          <a:bodyPr/>
          <a:lstStyle/>
          <a:p>
            <a:fld id="{0088AB57-2DBE-44A3-AE96-942C49E954BF}" type="slidenum">
              <a:rPr lang="en-US" smtClean="0">
                <a:solidFill>
                  <a:prstClr val="white"/>
                </a:solidFill>
              </a:rPr>
              <a:pPr/>
              <a:t>7</a:t>
            </a:fld>
            <a:endParaRPr lang="en-US" dirty="0">
              <a:solidFill>
                <a:prstClr val="white"/>
              </a:solidFill>
            </a:endParaRPr>
          </a:p>
        </p:txBody>
      </p:sp>
    </p:spTree>
    <p:extLst>
      <p:ext uri="{BB962C8B-B14F-4D97-AF65-F5344CB8AC3E}">
        <p14:creationId xmlns:p14="http://schemas.microsoft.com/office/powerpoint/2010/main" val="2227097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2F5CAC"/>
                </a:solidFill>
              </a:rPr>
              <a:t>TELPAS Alternate Test Administrators</a:t>
            </a:r>
          </a:p>
        </p:txBody>
      </p:sp>
      <p:sp>
        <p:nvSpPr>
          <p:cNvPr id="3" name="Content Placeholder 2"/>
          <p:cNvSpPr>
            <a:spLocks noGrp="1"/>
          </p:cNvSpPr>
          <p:nvPr>
            <p:ph sz="quarter" idx="13"/>
          </p:nvPr>
        </p:nvSpPr>
        <p:spPr>
          <a:xfrm>
            <a:off x="423863" y="1394847"/>
            <a:ext cx="11604014" cy="5036097"/>
          </a:xfrm>
        </p:spPr>
        <p:txBody>
          <a:bodyPr>
            <a:normAutofit fontScale="92500" lnSpcReduction="20000"/>
          </a:bodyPr>
          <a:lstStyle/>
          <a:p>
            <a:pPr marL="457200" indent="-457200">
              <a:lnSpc>
                <a:spcPct val="100000"/>
              </a:lnSpc>
              <a:buFont typeface="Arial" panose="020B0604020202020204" pitchFamily="34" charset="0"/>
              <a:buChar char="•"/>
              <a:defRPr/>
            </a:pPr>
            <a:r>
              <a:rPr lang="en-US" b="1" dirty="0">
                <a:latin typeface="Open Sans Semibold" panose="020B0706030804020204"/>
                <a:ea typeface="Open Sans Semibold" panose="020B0706030804020204" pitchFamily="34" charset="0"/>
                <a:cs typeface="Open Sans Semibold" panose="020B0706030804020204" pitchFamily="34" charset="0"/>
              </a:rPr>
              <a:t>Test administrators may include</a:t>
            </a:r>
          </a:p>
          <a:p>
            <a:pPr marL="1143000" lvl="1" indent="-457200">
              <a:lnSpc>
                <a:spcPct val="100000"/>
              </a:lnSpc>
              <a:buClr>
                <a:schemeClr val="accent2"/>
              </a:buClr>
              <a:buFont typeface="Wingdings" panose="05000000000000000000" pitchFamily="2" charset="2"/>
              <a:buChar char="§"/>
              <a:defRPr/>
            </a:pPr>
            <a:r>
              <a:rPr lang="en-US" dirty="0">
                <a:latin typeface="Open Sans Semibold" panose="020B0706030804020204"/>
                <a:ea typeface="Open Sans Semibold" panose="020B0706030804020204" pitchFamily="34" charset="0"/>
                <a:cs typeface="Open Sans Semibold" panose="020B0706030804020204" pitchFamily="34" charset="0"/>
              </a:rPr>
              <a:t>Special education teachers</a:t>
            </a:r>
          </a:p>
          <a:p>
            <a:pPr marL="1143000" lvl="1" indent="-457200">
              <a:lnSpc>
                <a:spcPct val="100000"/>
              </a:lnSpc>
              <a:buClr>
                <a:schemeClr val="accent2"/>
              </a:buClr>
              <a:buFont typeface="Wingdings" panose="05000000000000000000" pitchFamily="2" charset="2"/>
              <a:buChar char="§"/>
              <a:defRPr/>
            </a:pPr>
            <a:r>
              <a:rPr lang="en-US" dirty="0">
                <a:latin typeface="Open Sans Semibold" panose="020B0706030804020204"/>
                <a:ea typeface="Open Sans Semibold" panose="020B0706030804020204" pitchFamily="34" charset="0"/>
                <a:cs typeface="Open Sans Semibold" panose="020B0706030804020204" pitchFamily="34" charset="0"/>
              </a:rPr>
              <a:t>Bilingual or ESL teachers</a:t>
            </a:r>
          </a:p>
          <a:p>
            <a:pPr marL="1143000" lvl="1" indent="-457200">
              <a:lnSpc>
                <a:spcPct val="100000"/>
              </a:lnSpc>
              <a:buClr>
                <a:schemeClr val="accent2"/>
              </a:buClr>
              <a:buFont typeface="Wingdings" panose="05000000000000000000" pitchFamily="2" charset="2"/>
              <a:buChar char="§"/>
              <a:defRPr/>
            </a:pPr>
            <a:r>
              <a:rPr lang="en-US" dirty="0">
                <a:latin typeface="Open Sans Semibold" panose="020B0706030804020204"/>
                <a:ea typeface="Open Sans Semibold" panose="020B0706030804020204" pitchFamily="34" charset="0"/>
                <a:cs typeface="Open Sans Semibold" panose="020B0706030804020204" pitchFamily="34" charset="0"/>
              </a:rPr>
              <a:t>Other service providers who regularly work with the students</a:t>
            </a:r>
          </a:p>
          <a:p>
            <a:pPr marL="457200" indent="-457200">
              <a:lnSpc>
                <a:spcPct val="100000"/>
              </a:lnSpc>
              <a:buFont typeface="Arial" panose="020B0604020202020204" pitchFamily="34" charset="0"/>
              <a:buChar char="•"/>
              <a:defRPr/>
            </a:pPr>
            <a:r>
              <a:rPr lang="en-US" b="1" dirty="0">
                <a:latin typeface="Open Sans Semibold" panose="020B0706030804020204"/>
                <a:ea typeface="Open Sans Semibold" panose="020B0706030804020204" pitchFamily="34" charset="0"/>
                <a:cs typeface="Open Sans Semibold" panose="020B0706030804020204" pitchFamily="34" charset="0"/>
              </a:rPr>
              <a:t>Test administrators must have a high level of interaction and familiarity with the student.</a:t>
            </a:r>
          </a:p>
          <a:p>
            <a:pPr marL="457200" indent="-457200">
              <a:lnSpc>
                <a:spcPct val="100000"/>
              </a:lnSpc>
              <a:buFont typeface="Arial" panose="020B0604020202020204" pitchFamily="34" charset="0"/>
              <a:buChar char="•"/>
              <a:defRPr/>
            </a:pPr>
            <a:r>
              <a:rPr lang="en-US" b="1" dirty="0">
                <a:latin typeface="Open Sans Semibold" panose="020B0706030804020204"/>
                <a:ea typeface="Open Sans Semibold" panose="020B0706030804020204" pitchFamily="34" charset="0"/>
                <a:cs typeface="Open Sans Semibold" panose="020B0706030804020204" pitchFamily="34" charset="0"/>
              </a:rPr>
              <a:t>Test administrators must hold valid education credentials, such as Texas educator certificates and permits.</a:t>
            </a:r>
          </a:p>
          <a:p>
            <a:pPr marL="457200" indent="-457200">
              <a:lnSpc>
                <a:spcPct val="100000"/>
              </a:lnSpc>
              <a:buFont typeface="Arial" panose="020B0604020202020204" pitchFamily="34" charset="0"/>
              <a:buChar char="•"/>
              <a:defRPr/>
            </a:pPr>
            <a:r>
              <a:rPr lang="en-US" b="1" dirty="0">
                <a:latin typeface="Open Sans Semibold" panose="020B0706030804020204"/>
                <a:ea typeface="Open Sans Semibold" panose="020B0706030804020204" pitchFamily="34" charset="0"/>
                <a:cs typeface="Open Sans Semibold" panose="020B0706030804020204" pitchFamily="34" charset="0"/>
              </a:rPr>
              <a:t>Test administrators must sign the security oath following training and before handling secure test materials. </a:t>
            </a:r>
          </a:p>
          <a:p>
            <a:pPr marL="457200" indent="-457200">
              <a:lnSpc>
                <a:spcPct val="100000"/>
              </a:lnSpc>
              <a:buFont typeface="Arial" panose="020B0604020202020204" pitchFamily="34" charset="0"/>
              <a:buChar char="•"/>
              <a:defRPr/>
            </a:pPr>
            <a:endParaRPr lang="en-US" b="1" dirty="0">
              <a:latin typeface="Open Sans Semibold" panose="020B0706030804020204"/>
              <a:ea typeface="Open Sans Semibold" panose="020B0706030804020204" pitchFamily="34" charset="0"/>
              <a:cs typeface="Open Sans Semibold" panose="020B0706030804020204" pitchFamily="34" charset="0"/>
            </a:endParaRPr>
          </a:p>
          <a:p>
            <a:pPr>
              <a:lnSpc>
                <a:spcPct val="110000"/>
              </a:lnSpc>
              <a:defRPr/>
            </a:pPr>
            <a:r>
              <a:rPr lang="en-US" b="1" dirty="0">
                <a:solidFill>
                  <a:srgbClr val="2F5CAC"/>
                </a:solidFill>
                <a:latin typeface="Open Sans Semibold" panose="020B0706030804020204"/>
              </a:rPr>
              <a:t>Note: Districts must assign the same test administrator to evaluate a student in all four language domains.</a:t>
            </a:r>
          </a:p>
        </p:txBody>
      </p:sp>
      <p:sp>
        <p:nvSpPr>
          <p:cNvPr id="5" name="Footer Placeholder 4">
            <a:extLst>
              <a:ext uri="{FF2B5EF4-FFF2-40B4-BE49-F238E27FC236}">
                <a16:creationId xmlns:a16="http://schemas.microsoft.com/office/drawing/2014/main" id="{311C0165-1E96-412C-9168-4679F25821AE}"/>
              </a:ext>
            </a:extLst>
          </p:cNvPr>
          <p:cNvSpPr>
            <a:spLocks noGrp="1"/>
          </p:cNvSpPr>
          <p:nvPr>
            <p:ph type="ftr" sz="quarter" idx="11"/>
          </p:nvPr>
        </p:nvSpPr>
        <p:spPr/>
        <p:txBody>
          <a:bodyPr/>
          <a:lstStyle/>
          <a:p>
            <a:r>
              <a:rPr lang="en-US" dirty="0">
                <a:solidFill>
                  <a:prstClr val="white"/>
                </a:solidFill>
              </a:rPr>
              <a:t>Student Assessment Division</a:t>
            </a:r>
          </a:p>
        </p:txBody>
      </p:sp>
      <p:sp>
        <p:nvSpPr>
          <p:cNvPr id="6" name="Slide Number Placeholder 5">
            <a:extLst>
              <a:ext uri="{FF2B5EF4-FFF2-40B4-BE49-F238E27FC236}">
                <a16:creationId xmlns:a16="http://schemas.microsoft.com/office/drawing/2014/main" id="{BD98B451-D7A6-45EC-B51B-5469F1AA98BF}"/>
              </a:ext>
            </a:extLst>
          </p:cNvPr>
          <p:cNvSpPr>
            <a:spLocks noGrp="1"/>
          </p:cNvSpPr>
          <p:nvPr>
            <p:ph type="sldNum" sz="quarter" idx="12"/>
          </p:nvPr>
        </p:nvSpPr>
        <p:spPr/>
        <p:txBody>
          <a:bodyPr/>
          <a:lstStyle/>
          <a:p>
            <a:fld id="{0088AB57-2DBE-44A3-AE96-942C49E954BF}" type="slidenum">
              <a:rPr lang="en-US" smtClean="0">
                <a:solidFill>
                  <a:prstClr val="white"/>
                </a:solidFill>
              </a:rPr>
              <a:pPr/>
              <a:t>8</a:t>
            </a:fld>
            <a:endParaRPr lang="en-US" dirty="0">
              <a:solidFill>
                <a:prstClr val="white"/>
              </a:solidFill>
            </a:endParaRPr>
          </a:p>
        </p:txBody>
      </p:sp>
    </p:spTree>
    <p:extLst>
      <p:ext uri="{BB962C8B-B14F-4D97-AF65-F5344CB8AC3E}">
        <p14:creationId xmlns:p14="http://schemas.microsoft.com/office/powerpoint/2010/main" val="3901337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68C14-4BF4-42D3-AA25-94413FD589AB}"/>
              </a:ext>
            </a:extLst>
          </p:cNvPr>
          <p:cNvSpPr>
            <a:spLocks noGrp="1"/>
          </p:cNvSpPr>
          <p:nvPr>
            <p:ph type="title"/>
          </p:nvPr>
        </p:nvSpPr>
        <p:spPr/>
        <p:txBody>
          <a:bodyPr/>
          <a:lstStyle/>
          <a:p>
            <a:r>
              <a:rPr lang="en-US" dirty="0">
                <a:solidFill>
                  <a:srgbClr val="2F5CAC"/>
                </a:solidFill>
              </a:rPr>
              <a:t>Paraprofessionals</a:t>
            </a:r>
          </a:p>
        </p:txBody>
      </p:sp>
      <p:sp>
        <p:nvSpPr>
          <p:cNvPr id="5" name="Content Placeholder 4">
            <a:extLst>
              <a:ext uri="{FF2B5EF4-FFF2-40B4-BE49-F238E27FC236}">
                <a16:creationId xmlns:a16="http://schemas.microsoft.com/office/drawing/2014/main" id="{3829C0DC-CBF4-4D0C-B752-FD48A3654912}"/>
              </a:ext>
            </a:extLst>
          </p:cNvPr>
          <p:cNvSpPr>
            <a:spLocks noGrp="1"/>
          </p:cNvSpPr>
          <p:nvPr>
            <p:ph idx="13"/>
          </p:nvPr>
        </p:nvSpPr>
        <p:spPr>
          <a:xfrm>
            <a:off x="838200" y="1457136"/>
            <a:ext cx="10515599" cy="4757684"/>
          </a:xfrm>
        </p:spPr>
        <p:txBody>
          <a:bodyPr>
            <a:normAutofit/>
          </a:bodyPr>
          <a:lstStyle/>
          <a:p>
            <a:pPr marL="0" indent="0">
              <a:buNone/>
            </a:pPr>
            <a:r>
              <a:rPr lang="en-US" dirty="0"/>
              <a:t>Certified and noncertified paraprofessionals</a:t>
            </a:r>
          </a:p>
          <a:p>
            <a:r>
              <a:rPr lang="en-US" dirty="0"/>
              <a:t>may serve as test administrators or assistants only if they are trained in test administration procedures and sign the oath, and</a:t>
            </a:r>
          </a:p>
          <a:p>
            <a:r>
              <a:rPr lang="en-US" dirty="0"/>
              <a:t>must be supervised, either directly or indirectly, by a certified professional on the same campus throughout the test administration.</a:t>
            </a:r>
          </a:p>
        </p:txBody>
      </p:sp>
      <p:sp>
        <p:nvSpPr>
          <p:cNvPr id="3" name="Footer Placeholder 2">
            <a:extLst>
              <a:ext uri="{FF2B5EF4-FFF2-40B4-BE49-F238E27FC236}">
                <a16:creationId xmlns:a16="http://schemas.microsoft.com/office/drawing/2014/main" id="{97378EBC-61AD-42CD-9197-6161A18609B5}"/>
              </a:ext>
            </a:extLst>
          </p:cNvPr>
          <p:cNvSpPr>
            <a:spLocks noGrp="1"/>
          </p:cNvSpPr>
          <p:nvPr>
            <p:ph type="ftr" sz="quarter" idx="11"/>
          </p:nvPr>
        </p:nvSpPr>
        <p:spPr/>
        <p:txBody>
          <a:bodyPr/>
          <a:lstStyle/>
          <a:p>
            <a:r>
              <a:rPr lang="en-US" dirty="0">
                <a:solidFill>
                  <a:prstClr val="white"/>
                </a:solidFill>
              </a:rPr>
              <a:t>Student Assessment Division</a:t>
            </a:r>
          </a:p>
        </p:txBody>
      </p:sp>
      <p:sp>
        <p:nvSpPr>
          <p:cNvPr id="4" name="Slide Number Placeholder 3">
            <a:extLst>
              <a:ext uri="{FF2B5EF4-FFF2-40B4-BE49-F238E27FC236}">
                <a16:creationId xmlns:a16="http://schemas.microsoft.com/office/drawing/2014/main" id="{DC471755-C3F9-4DB5-BE09-1602B1781CB5}"/>
              </a:ext>
            </a:extLst>
          </p:cNvPr>
          <p:cNvSpPr>
            <a:spLocks noGrp="1"/>
          </p:cNvSpPr>
          <p:nvPr>
            <p:ph type="sldNum" sz="quarter" idx="12"/>
          </p:nvPr>
        </p:nvSpPr>
        <p:spPr/>
        <p:txBody>
          <a:bodyPr/>
          <a:lstStyle/>
          <a:p>
            <a:fld id="{0088AB57-2DBE-44A3-AE96-942C49E954BF}" type="slidenum">
              <a:rPr lang="en-US" smtClean="0">
                <a:solidFill>
                  <a:prstClr val="white"/>
                </a:solidFill>
              </a:rPr>
              <a:pPr/>
              <a:t>9</a:t>
            </a:fld>
            <a:endParaRPr lang="en-US" dirty="0">
              <a:solidFill>
                <a:prstClr val="white"/>
              </a:solidFill>
            </a:endParaRPr>
          </a:p>
        </p:txBody>
      </p:sp>
    </p:spTree>
    <p:extLst>
      <p:ext uri="{BB962C8B-B14F-4D97-AF65-F5344CB8AC3E}">
        <p14:creationId xmlns:p14="http://schemas.microsoft.com/office/powerpoint/2010/main" val="1123431328"/>
      </p:ext>
    </p:extLst>
  </p:cSld>
  <p:clrMapOvr>
    <a:masterClrMapping/>
  </p:clrMapOvr>
</p:sld>
</file>

<file path=ppt/theme/theme1.xml><?xml version="1.0" encoding="utf-8"?>
<a:theme xmlns:a="http://schemas.openxmlformats.org/drawingml/2006/main" name="Main Titl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v111 (002)  -  Read-Only" id="{CAD06E2D-D9DD-4625-8EBB-5624AB2845F9}" vid="{0E053204-6959-408E-8E8D-C974B8FC5C82}"/>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Titl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v111 (002)  -  Read-Only" id="{CAD06E2D-D9DD-4625-8EBB-5624AB2845F9}" vid="{66AFD5E5-C371-4FCE-BE0D-F86983AC265B}"/>
    </a:ext>
  </a:extLst>
</a:theme>
</file>

<file path=ppt/theme/theme3.xml><?xml version="1.0" encoding="utf-8"?>
<a:theme xmlns:a="http://schemas.openxmlformats.org/drawingml/2006/main" name="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v111 (002)  -  Read-Only" id="{CAD06E2D-D9DD-4625-8EBB-5624AB2845F9}" vid="{E52114EB-5A77-4144-9FBE-9013394FF848}"/>
    </a:ext>
  </a:extLst>
</a:theme>
</file>

<file path=ppt/theme/theme4.xml><?xml version="1.0" encoding="utf-8"?>
<a:theme xmlns:a="http://schemas.openxmlformats.org/drawingml/2006/main" name="1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v111 (002)  -  Read-Only" id="{CAD06E2D-D9DD-4625-8EBB-5624AB2845F9}" vid="{1B123773-0060-47FD-AE16-5C8FDF78B5CC}"/>
    </a:ext>
  </a:extLst>
</a:theme>
</file>

<file path=ppt/theme/theme5.xml><?xml version="1.0" encoding="utf-8"?>
<a:theme xmlns:a="http://schemas.openxmlformats.org/drawingml/2006/main" name="TEA Opener - Blan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v111 (002)  -  Read-Only" id="{CAD06E2D-D9DD-4625-8EBB-5624AB2845F9}" vid="{D439BD35-7F0B-4391-B012-4D82869D8008}"/>
    </a:ext>
  </a:extLst>
</a:theme>
</file>

<file path=ppt/theme/theme6.xml><?xml version="1.0" encoding="utf-8"?>
<a:theme xmlns:a="http://schemas.openxmlformats.org/drawingml/2006/main" name="2_TEA Main Slide">
  <a:themeElements>
    <a:clrScheme name="Custom 9">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92D050"/>
      </a:hlink>
      <a:folHlink>
        <a:srgbClr val="E7E6E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TEA Main Slide">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2CC"/>
      </a:hlink>
      <a:folHlink>
        <a:srgbClr val="FFF2C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TEA_Presentation_Template_Resdesign_AGENCY APPROVED</Template>
  <TotalTime>9866</TotalTime>
  <Words>2159</Words>
  <Application>Microsoft Office PowerPoint</Application>
  <PresentationFormat>Widescreen</PresentationFormat>
  <Paragraphs>238</Paragraphs>
  <Slides>24</Slides>
  <Notes>24</Notes>
  <HiddenSlides>0</HiddenSlides>
  <MMClips>0</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24</vt:i4>
      </vt:variant>
    </vt:vector>
  </HeadingPairs>
  <TitlesOfParts>
    <vt:vector size="42" baseType="lpstr">
      <vt:lpstr>Arial</vt:lpstr>
      <vt:lpstr>Calibri</vt:lpstr>
      <vt:lpstr>Calibri (Body)</vt:lpstr>
      <vt:lpstr>Corbel</vt:lpstr>
      <vt:lpstr>Open Sans</vt:lpstr>
      <vt:lpstr>Open Sans (Body)</vt:lpstr>
      <vt:lpstr>Open Sans (Headings)</vt:lpstr>
      <vt:lpstr>Open Sans Light</vt:lpstr>
      <vt:lpstr>Open Sans Semibold</vt:lpstr>
      <vt:lpstr>Wingdings</vt:lpstr>
      <vt:lpstr>Main Title Slides</vt:lpstr>
      <vt:lpstr>Section Title Slides</vt:lpstr>
      <vt:lpstr>TEA Main Slide</vt:lpstr>
      <vt:lpstr>1_TEA Main Slide</vt:lpstr>
      <vt:lpstr>TEA Opener - Blank</vt:lpstr>
      <vt:lpstr>2_TEA Main Slide</vt:lpstr>
      <vt:lpstr>3_TEA Main Slide</vt:lpstr>
      <vt:lpstr>TEA Main Slide</vt:lpstr>
      <vt:lpstr>TELPAS Alternate  Test Administration Procedures</vt:lpstr>
      <vt:lpstr>Purpose of this TELPAS Alternate Training</vt:lpstr>
      <vt:lpstr>TELPAS Alternate</vt:lpstr>
      <vt:lpstr>Required Training for Test Coordinators and  Test Administrators</vt:lpstr>
      <vt:lpstr>Resources for Test Coordinators</vt:lpstr>
      <vt:lpstr>Resources for Testing Coordinators</vt:lpstr>
      <vt:lpstr>Resources for Test Administrators</vt:lpstr>
      <vt:lpstr>TELPAS Alternate Test Administrators</vt:lpstr>
      <vt:lpstr>Paraprofessionals</vt:lpstr>
      <vt:lpstr>Test Security and Confidentiality</vt:lpstr>
      <vt:lpstr>Before Administering TELPAS Alternate</vt:lpstr>
      <vt:lpstr>Administering TELPAS Alternate (steps 1–3)</vt:lpstr>
      <vt:lpstr>Administering TELPAS Alternate (steps 4–5)</vt:lpstr>
      <vt:lpstr>After Administering TELPAS Alternate</vt:lpstr>
      <vt:lpstr>Transcribing Observations</vt:lpstr>
      <vt:lpstr>“Do Not Score” Designations</vt:lpstr>
      <vt:lpstr>“Do Not Score” Designation (E) Extenuating Circumstances</vt:lpstr>
      <vt:lpstr>“Do Not Score” Designation (M) Medical Exception</vt:lpstr>
      <vt:lpstr>“Do Not Score” Designation (N)  No Authentic Academic Response</vt:lpstr>
      <vt:lpstr>Important Reminders</vt:lpstr>
      <vt:lpstr>Additional Information</vt:lpstr>
      <vt:lpstr>Available TELPAS Alternate Training PowerPoints </vt:lpstr>
      <vt:lpstr>Contact Information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TELPAS Alternate Purpose and General Information</dc:title>
  <dc:creator>Roeters-Solano, Heather L</dc:creator>
  <cp:lastModifiedBy>Neumeyer, Lois</cp:lastModifiedBy>
  <cp:revision>280</cp:revision>
  <cp:lastPrinted>2018-11-14T17:27:38Z</cp:lastPrinted>
  <dcterms:created xsi:type="dcterms:W3CDTF">2018-10-29T19:55:04Z</dcterms:created>
  <dcterms:modified xsi:type="dcterms:W3CDTF">2020-10-06T21:18:54Z</dcterms:modified>
</cp:coreProperties>
</file>