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drawings/drawing2.xml" ContentType="application/vnd.openxmlformats-officedocument.drawingml.chartshapes+xml"/>
  <Override PartName="/ppt/charts/chart5.xml" ContentType="application/vnd.openxmlformats-officedocument.drawingml.chart+xml"/>
  <Override PartName="/ppt/theme/themeOverride5.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8" r:id="rId3"/>
    <p:sldMasterId id="2147483715" r:id="rId4"/>
  </p:sldMasterIdLst>
  <p:notesMasterIdLst>
    <p:notesMasterId r:id="rId81"/>
  </p:notesMasterIdLst>
  <p:sldIdLst>
    <p:sldId id="257" r:id="rId5"/>
    <p:sldId id="374" r:id="rId6"/>
    <p:sldId id="375" r:id="rId7"/>
    <p:sldId id="376" r:id="rId8"/>
    <p:sldId id="377" r:id="rId9"/>
    <p:sldId id="379" r:id="rId10"/>
    <p:sldId id="380" r:id="rId11"/>
    <p:sldId id="409" r:id="rId12"/>
    <p:sldId id="410" r:id="rId13"/>
    <p:sldId id="382" r:id="rId14"/>
    <p:sldId id="383" r:id="rId15"/>
    <p:sldId id="384" r:id="rId16"/>
    <p:sldId id="385" r:id="rId17"/>
    <p:sldId id="411" r:id="rId18"/>
    <p:sldId id="456" r:id="rId19"/>
    <p:sldId id="439" r:id="rId20"/>
    <p:sldId id="452" r:id="rId21"/>
    <p:sldId id="453" r:id="rId22"/>
    <p:sldId id="440" r:id="rId23"/>
    <p:sldId id="463" r:id="rId24"/>
    <p:sldId id="442" r:id="rId25"/>
    <p:sldId id="401" r:id="rId26"/>
    <p:sldId id="402" r:id="rId27"/>
    <p:sldId id="398" r:id="rId28"/>
    <p:sldId id="404" r:id="rId29"/>
    <p:sldId id="406" r:id="rId30"/>
    <p:sldId id="447" r:id="rId31"/>
    <p:sldId id="448" r:id="rId32"/>
    <p:sldId id="429" r:id="rId33"/>
    <p:sldId id="441" r:id="rId34"/>
    <p:sldId id="444" r:id="rId35"/>
    <p:sldId id="445" r:id="rId36"/>
    <p:sldId id="446" r:id="rId37"/>
    <p:sldId id="454" r:id="rId38"/>
    <p:sldId id="408" r:id="rId39"/>
    <p:sldId id="449" r:id="rId40"/>
    <p:sldId id="438" r:id="rId41"/>
    <p:sldId id="457" r:id="rId42"/>
    <p:sldId id="458" r:id="rId43"/>
    <p:sldId id="450" r:id="rId44"/>
    <p:sldId id="436" r:id="rId45"/>
    <p:sldId id="437" r:id="rId46"/>
    <p:sldId id="467" r:id="rId47"/>
    <p:sldId id="421" r:id="rId48"/>
    <p:sldId id="426" r:id="rId49"/>
    <p:sldId id="366" r:id="rId50"/>
    <p:sldId id="367" r:id="rId51"/>
    <p:sldId id="368" r:id="rId52"/>
    <p:sldId id="369" r:id="rId53"/>
    <p:sldId id="370" r:id="rId54"/>
    <p:sldId id="422" r:id="rId55"/>
    <p:sldId id="423" r:id="rId56"/>
    <p:sldId id="424" r:id="rId57"/>
    <p:sldId id="434" r:id="rId58"/>
    <p:sldId id="293" r:id="rId59"/>
    <p:sldId id="462" r:id="rId60"/>
    <p:sldId id="435" r:id="rId61"/>
    <p:sldId id="342" r:id="rId62"/>
    <p:sldId id="451" r:id="rId63"/>
    <p:sldId id="455" r:id="rId64"/>
    <p:sldId id="460" r:id="rId65"/>
    <p:sldId id="464" r:id="rId66"/>
    <p:sldId id="465" r:id="rId67"/>
    <p:sldId id="466" r:id="rId68"/>
    <p:sldId id="345" r:id="rId69"/>
    <p:sldId id="461" r:id="rId70"/>
    <p:sldId id="412" r:id="rId71"/>
    <p:sldId id="413" r:id="rId72"/>
    <p:sldId id="414" r:id="rId73"/>
    <p:sldId id="415" r:id="rId74"/>
    <p:sldId id="416" r:id="rId75"/>
    <p:sldId id="417" r:id="rId76"/>
    <p:sldId id="418" r:id="rId77"/>
    <p:sldId id="419" r:id="rId78"/>
    <p:sldId id="420" r:id="rId79"/>
    <p:sldId id="365" r:id="rId8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1770" y="-84"/>
      </p:cViewPr>
      <p:guideLst>
        <p:guide orient="horz" pos="2160"/>
        <p:guide pos="2880"/>
      </p:guideLst>
    </p:cSldViewPr>
  </p:slideViewPr>
  <p:notesTextViewPr>
    <p:cViewPr>
      <p:scale>
        <a:sx n="1" d="1"/>
        <a:sy n="1" d="1"/>
      </p:scale>
      <p:origin x="0" y="0"/>
    </p:cViewPr>
  </p:notesTextViewPr>
  <p:sorterViewPr>
    <p:cViewPr>
      <p:scale>
        <a:sx n="73" d="100"/>
        <a:sy n="73" d="100"/>
      </p:scale>
      <p:origin x="0" y="30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presProps" Target="presProps.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oleObject" Target="file:///C:\Users\dlemov\Desktop\Thumb%20Transfer.5.09\State%20Test%20Results\2011%20Summary\All%20NYS%20Regression%20and%20ES%20Analysis%2001-4-12.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dlemov\Desktop\Thumb%20Transfer.5.09\State%20Test%20Results\2011%20Summary\All%20NYS%20Regression%20and%20ES%20Analysis%2001-4-12.xls"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C:\Users\dlemov\Desktop\Thumb%20Transfer.5.09\State%20Test%20Results\2011%20Summary\All%20NYS%20Regression%20and%20ES%20Analysis%2001-4-12.xls"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C:\Users\dlemov\Desktop\Thumb%20Transfer.5.09\State%20Test%20Results\2011%20Summary\All%20NYS%20Regression%20and%20ES%20Analysis%2001-4-12.xls"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file:///C:\Users\dlemov\Desktop\Thumb%20Transfer.5.09\State%20Test%20Results\2011%20Summary\All%20NYS%20Regression%20and%20ES%20Analysis%2001-4-12.xls" TargetMode="External"/><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1600" dirty="0" smtClean="0"/>
              <a:t>6th </a:t>
            </a:r>
            <a:r>
              <a:rPr lang="en-US" sz="1600" dirty="0"/>
              <a:t>Grade </a:t>
            </a:r>
            <a:r>
              <a:rPr lang="en-US" sz="1600" dirty="0" smtClean="0"/>
              <a:t>Results </a:t>
            </a:r>
            <a:r>
              <a:rPr lang="en-US" sz="1600" dirty="0"/>
              <a:t>--</a:t>
            </a:r>
            <a:r>
              <a:rPr lang="en-US" sz="1600" baseline="0" dirty="0"/>
              <a:t> All NYS School Systems</a:t>
            </a:r>
            <a:endParaRPr lang="en-US" sz="1600" dirty="0"/>
          </a:p>
        </c:rich>
      </c:tx>
      <c:layout/>
      <c:overlay val="0"/>
    </c:title>
    <c:autoTitleDeleted val="0"/>
    <c:plotArea>
      <c:layout/>
      <c:scatterChart>
        <c:scatterStyle val="lineMarker"/>
        <c:varyColors val="0"/>
        <c:ser>
          <c:idx val="0"/>
          <c:order val="0"/>
          <c:spPr>
            <a:ln w="28575">
              <a:noFill/>
            </a:ln>
          </c:spPr>
          <c:marker>
            <c:spPr>
              <a:solidFill>
                <a:schemeClr val="accent6">
                  <a:lumMod val="75000"/>
                </a:schemeClr>
              </a:solidFill>
              <a:ln>
                <a:noFill/>
              </a:ln>
            </c:spPr>
          </c:marker>
          <c:dPt>
            <c:idx val="1974"/>
            <c:marker>
              <c:symbol val="diamond"/>
              <c:size val="7"/>
              <c:spPr>
                <a:solidFill>
                  <a:schemeClr val="accent6">
                    <a:lumMod val="75000"/>
                  </a:schemeClr>
                </a:solidFill>
                <a:ln w="9525">
                  <a:noFill/>
                </a:ln>
              </c:spPr>
            </c:marker>
            <c:bubble3D val="0"/>
          </c:dPt>
          <c:dPt>
            <c:idx val="2276"/>
            <c:marker>
              <c:symbol val="diamond"/>
              <c:size val="7"/>
              <c:spPr>
                <a:solidFill>
                  <a:schemeClr val="accent6">
                    <a:lumMod val="75000"/>
                  </a:schemeClr>
                </a:solidFill>
                <a:ln w="9525">
                  <a:noFill/>
                </a:ln>
              </c:spPr>
            </c:marker>
            <c:bubble3D val="0"/>
          </c:dPt>
          <c:trendline>
            <c:trendlineType val="linear"/>
            <c:dispRSqr val="0"/>
            <c:dispEq val="0"/>
          </c:trendline>
          <c:xVal>
            <c:numRef>
              <c:f>'Math 6'!$K$2:$K$2315</c:f>
              <c:numCache>
                <c:formatCode>General</c:formatCode>
                <c:ptCount val="2314"/>
                <c:pt idx="0">
                  <c:v>48</c:v>
                </c:pt>
                <c:pt idx="1">
                  <c:v>10</c:v>
                </c:pt>
                <c:pt idx="2">
                  <c:v>70</c:v>
                </c:pt>
                <c:pt idx="3">
                  <c:v>88</c:v>
                </c:pt>
                <c:pt idx="4">
                  <c:v>90</c:v>
                </c:pt>
                <c:pt idx="5">
                  <c:v>84</c:v>
                </c:pt>
                <c:pt idx="6">
                  <c:v>71</c:v>
                </c:pt>
                <c:pt idx="7">
                  <c:v>84</c:v>
                </c:pt>
                <c:pt idx="8">
                  <c:v>72</c:v>
                </c:pt>
                <c:pt idx="9">
                  <c:v>95</c:v>
                </c:pt>
                <c:pt idx="10">
                  <c:v>74</c:v>
                </c:pt>
                <c:pt idx="11">
                  <c:v>95</c:v>
                </c:pt>
                <c:pt idx="12">
                  <c:v>84</c:v>
                </c:pt>
                <c:pt idx="13">
                  <c:v>92</c:v>
                </c:pt>
                <c:pt idx="14">
                  <c:v>88</c:v>
                </c:pt>
                <c:pt idx="15">
                  <c:v>94</c:v>
                </c:pt>
                <c:pt idx="16">
                  <c:v>83</c:v>
                </c:pt>
                <c:pt idx="17">
                  <c:v>85</c:v>
                </c:pt>
                <c:pt idx="18">
                  <c:v>87</c:v>
                </c:pt>
                <c:pt idx="19">
                  <c:v>87</c:v>
                </c:pt>
                <c:pt idx="20">
                  <c:v>91</c:v>
                </c:pt>
                <c:pt idx="21">
                  <c:v>100</c:v>
                </c:pt>
                <c:pt idx="22">
                  <c:v>99</c:v>
                </c:pt>
                <c:pt idx="23">
                  <c:v>92</c:v>
                </c:pt>
                <c:pt idx="24">
                  <c:v>90</c:v>
                </c:pt>
                <c:pt idx="25">
                  <c:v>95</c:v>
                </c:pt>
                <c:pt idx="26">
                  <c:v>93</c:v>
                </c:pt>
                <c:pt idx="27">
                  <c:v>86</c:v>
                </c:pt>
                <c:pt idx="28">
                  <c:v>83</c:v>
                </c:pt>
                <c:pt idx="29">
                  <c:v>86</c:v>
                </c:pt>
                <c:pt idx="30">
                  <c:v>98</c:v>
                </c:pt>
                <c:pt idx="31">
                  <c:v>90</c:v>
                </c:pt>
                <c:pt idx="32">
                  <c:v>81</c:v>
                </c:pt>
                <c:pt idx="33">
                  <c:v>86</c:v>
                </c:pt>
                <c:pt idx="35">
                  <c:v>59</c:v>
                </c:pt>
                <c:pt idx="36">
                  <c:v>86</c:v>
                </c:pt>
                <c:pt idx="37">
                  <c:v>86</c:v>
                </c:pt>
                <c:pt idx="38">
                  <c:v>74</c:v>
                </c:pt>
                <c:pt idx="39">
                  <c:v>90</c:v>
                </c:pt>
                <c:pt idx="40">
                  <c:v>100</c:v>
                </c:pt>
                <c:pt idx="41">
                  <c:v>96</c:v>
                </c:pt>
                <c:pt idx="42">
                  <c:v>92</c:v>
                </c:pt>
                <c:pt idx="43">
                  <c:v>77</c:v>
                </c:pt>
                <c:pt idx="44">
                  <c:v>99</c:v>
                </c:pt>
                <c:pt idx="45">
                  <c:v>69</c:v>
                </c:pt>
                <c:pt idx="46">
                  <c:v>97</c:v>
                </c:pt>
                <c:pt idx="47">
                  <c:v>85</c:v>
                </c:pt>
                <c:pt idx="48">
                  <c:v>87</c:v>
                </c:pt>
                <c:pt idx="49">
                  <c:v>85</c:v>
                </c:pt>
                <c:pt idx="50">
                  <c:v>90</c:v>
                </c:pt>
                <c:pt idx="51">
                  <c:v>88</c:v>
                </c:pt>
                <c:pt idx="52">
                  <c:v>86</c:v>
                </c:pt>
                <c:pt idx="53">
                  <c:v>98</c:v>
                </c:pt>
                <c:pt idx="54">
                  <c:v>94</c:v>
                </c:pt>
                <c:pt idx="55">
                  <c:v>95</c:v>
                </c:pt>
                <c:pt idx="56">
                  <c:v>90</c:v>
                </c:pt>
                <c:pt idx="57">
                  <c:v>66</c:v>
                </c:pt>
                <c:pt idx="58">
                  <c:v>48</c:v>
                </c:pt>
                <c:pt idx="59">
                  <c:v>48</c:v>
                </c:pt>
                <c:pt idx="60">
                  <c:v>73</c:v>
                </c:pt>
                <c:pt idx="61">
                  <c:v>89</c:v>
                </c:pt>
                <c:pt idx="62">
                  <c:v>98</c:v>
                </c:pt>
                <c:pt idx="63">
                  <c:v>90</c:v>
                </c:pt>
                <c:pt idx="64">
                  <c:v>70</c:v>
                </c:pt>
                <c:pt idx="65">
                  <c:v>87</c:v>
                </c:pt>
                <c:pt idx="66">
                  <c:v>72</c:v>
                </c:pt>
                <c:pt idx="67">
                  <c:v>98</c:v>
                </c:pt>
                <c:pt idx="68">
                  <c:v>73</c:v>
                </c:pt>
                <c:pt idx="69">
                  <c:v>80</c:v>
                </c:pt>
                <c:pt idx="70">
                  <c:v>0</c:v>
                </c:pt>
                <c:pt idx="71">
                  <c:v>85</c:v>
                </c:pt>
                <c:pt idx="72">
                  <c:v>44</c:v>
                </c:pt>
                <c:pt idx="73">
                  <c:v>36</c:v>
                </c:pt>
                <c:pt idx="74">
                  <c:v>70</c:v>
                </c:pt>
                <c:pt idx="75">
                  <c:v>98</c:v>
                </c:pt>
                <c:pt idx="76">
                  <c:v>85</c:v>
                </c:pt>
                <c:pt idx="77">
                  <c:v>85</c:v>
                </c:pt>
                <c:pt idx="78">
                  <c:v>95</c:v>
                </c:pt>
                <c:pt idx="79">
                  <c:v>91</c:v>
                </c:pt>
                <c:pt idx="80">
                  <c:v>56</c:v>
                </c:pt>
                <c:pt idx="81">
                  <c:v>76</c:v>
                </c:pt>
                <c:pt idx="82">
                  <c:v>80</c:v>
                </c:pt>
                <c:pt idx="83">
                  <c:v>82</c:v>
                </c:pt>
                <c:pt idx="84">
                  <c:v>96</c:v>
                </c:pt>
                <c:pt idx="85">
                  <c:v>94</c:v>
                </c:pt>
                <c:pt idx="86">
                  <c:v>79</c:v>
                </c:pt>
                <c:pt idx="87">
                  <c:v>86</c:v>
                </c:pt>
                <c:pt idx="88">
                  <c:v>99</c:v>
                </c:pt>
                <c:pt idx="89">
                  <c:v>74</c:v>
                </c:pt>
                <c:pt idx="90">
                  <c:v>73</c:v>
                </c:pt>
                <c:pt idx="91">
                  <c:v>83</c:v>
                </c:pt>
                <c:pt idx="92">
                  <c:v>96</c:v>
                </c:pt>
                <c:pt idx="93">
                  <c:v>80</c:v>
                </c:pt>
                <c:pt idx="94">
                  <c:v>78</c:v>
                </c:pt>
                <c:pt idx="95">
                  <c:v>91</c:v>
                </c:pt>
                <c:pt idx="96">
                  <c:v>88</c:v>
                </c:pt>
                <c:pt idx="97">
                  <c:v>91</c:v>
                </c:pt>
                <c:pt idx="98">
                  <c:v>83</c:v>
                </c:pt>
                <c:pt idx="99">
                  <c:v>77</c:v>
                </c:pt>
                <c:pt idx="100">
                  <c:v>91</c:v>
                </c:pt>
                <c:pt idx="101">
                  <c:v>86</c:v>
                </c:pt>
                <c:pt idx="102">
                  <c:v>87</c:v>
                </c:pt>
                <c:pt idx="103">
                  <c:v>94</c:v>
                </c:pt>
                <c:pt idx="104">
                  <c:v>97</c:v>
                </c:pt>
                <c:pt idx="105">
                  <c:v>99</c:v>
                </c:pt>
                <c:pt idx="106">
                  <c:v>94</c:v>
                </c:pt>
                <c:pt idx="107">
                  <c:v>65</c:v>
                </c:pt>
                <c:pt idx="108">
                  <c:v>76</c:v>
                </c:pt>
                <c:pt idx="109">
                  <c:v>93</c:v>
                </c:pt>
                <c:pt idx="110">
                  <c:v>41</c:v>
                </c:pt>
                <c:pt idx="111">
                  <c:v>41</c:v>
                </c:pt>
                <c:pt idx="112">
                  <c:v>90</c:v>
                </c:pt>
                <c:pt idx="113">
                  <c:v>93</c:v>
                </c:pt>
                <c:pt idx="114">
                  <c:v>65</c:v>
                </c:pt>
                <c:pt idx="115">
                  <c:v>94</c:v>
                </c:pt>
                <c:pt idx="116">
                  <c:v>85</c:v>
                </c:pt>
                <c:pt idx="117">
                  <c:v>100</c:v>
                </c:pt>
                <c:pt idx="118">
                  <c:v>84</c:v>
                </c:pt>
                <c:pt idx="119">
                  <c:v>91</c:v>
                </c:pt>
                <c:pt idx="120">
                  <c:v>72</c:v>
                </c:pt>
                <c:pt idx="121">
                  <c:v>84</c:v>
                </c:pt>
                <c:pt idx="122">
                  <c:v>88</c:v>
                </c:pt>
                <c:pt idx="123">
                  <c:v>87</c:v>
                </c:pt>
                <c:pt idx="124">
                  <c:v>76</c:v>
                </c:pt>
                <c:pt idx="125">
                  <c:v>97</c:v>
                </c:pt>
                <c:pt idx="126">
                  <c:v>86</c:v>
                </c:pt>
                <c:pt idx="127">
                  <c:v>94</c:v>
                </c:pt>
                <c:pt idx="128">
                  <c:v>93</c:v>
                </c:pt>
                <c:pt idx="129">
                  <c:v>73</c:v>
                </c:pt>
                <c:pt idx="130">
                  <c:v>87</c:v>
                </c:pt>
                <c:pt idx="131">
                  <c:v>74</c:v>
                </c:pt>
                <c:pt idx="132">
                  <c:v>90</c:v>
                </c:pt>
                <c:pt idx="133">
                  <c:v>78</c:v>
                </c:pt>
                <c:pt idx="134">
                  <c:v>76</c:v>
                </c:pt>
                <c:pt idx="135">
                  <c:v>65</c:v>
                </c:pt>
                <c:pt idx="136">
                  <c:v>46</c:v>
                </c:pt>
                <c:pt idx="137">
                  <c:v>90</c:v>
                </c:pt>
                <c:pt idx="138">
                  <c:v>85</c:v>
                </c:pt>
                <c:pt idx="139">
                  <c:v>88</c:v>
                </c:pt>
                <c:pt idx="140">
                  <c:v>17</c:v>
                </c:pt>
                <c:pt idx="141">
                  <c:v>67</c:v>
                </c:pt>
                <c:pt idx="142">
                  <c:v>70</c:v>
                </c:pt>
                <c:pt idx="143">
                  <c:v>100</c:v>
                </c:pt>
                <c:pt idx="144">
                  <c:v>96</c:v>
                </c:pt>
                <c:pt idx="145">
                  <c:v>85</c:v>
                </c:pt>
                <c:pt idx="146">
                  <c:v>99</c:v>
                </c:pt>
                <c:pt idx="147">
                  <c:v>83</c:v>
                </c:pt>
                <c:pt idx="148">
                  <c:v>89</c:v>
                </c:pt>
                <c:pt idx="149">
                  <c:v>78</c:v>
                </c:pt>
                <c:pt idx="150">
                  <c:v>30</c:v>
                </c:pt>
                <c:pt idx="151">
                  <c:v>15</c:v>
                </c:pt>
                <c:pt idx="152">
                  <c:v>98</c:v>
                </c:pt>
                <c:pt idx="153">
                  <c:v>86</c:v>
                </c:pt>
                <c:pt idx="154">
                  <c:v>82</c:v>
                </c:pt>
                <c:pt idx="155">
                  <c:v>80</c:v>
                </c:pt>
                <c:pt idx="156">
                  <c:v>97</c:v>
                </c:pt>
                <c:pt idx="157">
                  <c:v>70</c:v>
                </c:pt>
                <c:pt idx="158">
                  <c:v>93</c:v>
                </c:pt>
                <c:pt idx="159">
                  <c:v>88</c:v>
                </c:pt>
                <c:pt idx="160">
                  <c:v>65</c:v>
                </c:pt>
                <c:pt idx="161">
                  <c:v>70</c:v>
                </c:pt>
                <c:pt idx="162">
                  <c:v>97</c:v>
                </c:pt>
                <c:pt idx="163">
                  <c:v>73</c:v>
                </c:pt>
                <c:pt idx="164">
                  <c:v>80</c:v>
                </c:pt>
                <c:pt idx="165">
                  <c:v>89</c:v>
                </c:pt>
                <c:pt idx="166">
                  <c:v>65</c:v>
                </c:pt>
                <c:pt idx="167">
                  <c:v>99</c:v>
                </c:pt>
                <c:pt idx="168">
                  <c:v>88</c:v>
                </c:pt>
                <c:pt idx="169">
                  <c:v>78</c:v>
                </c:pt>
                <c:pt idx="170">
                  <c:v>48</c:v>
                </c:pt>
                <c:pt idx="171">
                  <c:v>78</c:v>
                </c:pt>
                <c:pt idx="172">
                  <c:v>91</c:v>
                </c:pt>
                <c:pt idx="173">
                  <c:v>93</c:v>
                </c:pt>
                <c:pt idx="174">
                  <c:v>76</c:v>
                </c:pt>
                <c:pt idx="175">
                  <c:v>88</c:v>
                </c:pt>
                <c:pt idx="176">
                  <c:v>68</c:v>
                </c:pt>
                <c:pt idx="177">
                  <c:v>84</c:v>
                </c:pt>
                <c:pt idx="178">
                  <c:v>57</c:v>
                </c:pt>
                <c:pt idx="179">
                  <c:v>82</c:v>
                </c:pt>
                <c:pt idx="180">
                  <c:v>84</c:v>
                </c:pt>
                <c:pt idx="181">
                  <c:v>87</c:v>
                </c:pt>
                <c:pt idx="182">
                  <c:v>93</c:v>
                </c:pt>
                <c:pt idx="183">
                  <c:v>92</c:v>
                </c:pt>
                <c:pt idx="184">
                  <c:v>97</c:v>
                </c:pt>
                <c:pt idx="185">
                  <c:v>52</c:v>
                </c:pt>
                <c:pt idx="186">
                  <c:v>83</c:v>
                </c:pt>
                <c:pt idx="187">
                  <c:v>73</c:v>
                </c:pt>
                <c:pt idx="188">
                  <c:v>84</c:v>
                </c:pt>
                <c:pt idx="189">
                  <c:v>87</c:v>
                </c:pt>
                <c:pt idx="190">
                  <c:v>87</c:v>
                </c:pt>
                <c:pt idx="191">
                  <c:v>64</c:v>
                </c:pt>
                <c:pt idx="192">
                  <c:v>78</c:v>
                </c:pt>
                <c:pt idx="193">
                  <c:v>100</c:v>
                </c:pt>
                <c:pt idx="194">
                  <c:v>81</c:v>
                </c:pt>
                <c:pt idx="195">
                  <c:v>89</c:v>
                </c:pt>
                <c:pt idx="196">
                  <c:v>82</c:v>
                </c:pt>
                <c:pt idx="197">
                  <c:v>30</c:v>
                </c:pt>
                <c:pt idx="198">
                  <c:v>95</c:v>
                </c:pt>
                <c:pt idx="199">
                  <c:v>38</c:v>
                </c:pt>
                <c:pt idx="200">
                  <c:v>80</c:v>
                </c:pt>
                <c:pt idx="201">
                  <c:v>86</c:v>
                </c:pt>
                <c:pt idx="202">
                  <c:v>77</c:v>
                </c:pt>
                <c:pt idx="203">
                  <c:v>40</c:v>
                </c:pt>
                <c:pt idx="204">
                  <c:v>38</c:v>
                </c:pt>
                <c:pt idx="205">
                  <c:v>93</c:v>
                </c:pt>
                <c:pt idx="206">
                  <c:v>62</c:v>
                </c:pt>
                <c:pt idx="207">
                  <c:v>92</c:v>
                </c:pt>
                <c:pt idx="208">
                  <c:v>84</c:v>
                </c:pt>
                <c:pt idx="209">
                  <c:v>92</c:v>
                </c:pt>
                <c:pt idx="210">
                  <c:v>82</c:v>
                </c:pt>
                <c:pt idx="211">
                  <c:v>96</c:v>
                </c:pt>
                <c:pt idx="212">
                  <c:v>96</c:v>
                </c:pt>
                <c:pt idx="213">
                  <c:v>80</c:v>
                </c:pt>
                <c:pt idx="214">
                  <c:v>87</c:v>
                </c:pt>
                <c:pt idx="215">
                  <c:v>78</c:v>
                </c:pt>
                <c:pt idx="216">
                  <c:v>86</c:v>
                </c:pt>
                <c:pt idx="217">
                  <c:v>53</c:v>
                </c:pt>
                <c:pt idx="218">
                  <c:v>88</c:v>
                </c:pt>
                <c:pt idx="219">
                  <c:v>97</c:v>
                </c:pt>
                <c:pt idx="220">
                  <c:v>75</c:v>
                </c:pt>
                <c:pt idx="221">
                  <c:v>81</c:v>
                </c:pt>
                <c:pt idx="222">
                  <c:v>81</c:v>
                </c:pt>
                <c:pt idx="223">
                  <c:v>75</c:v>
                </c:pt>
                <c:pt idx="224">
                  <c:v>68</c:v>
                </c:pt>
                <c:pt idx="225">
                  <c:v>93</c:v>
                </c:pt>
                <c:pt idx="226">
                  <c:v>93</c:v>
                </c:pt>
                <c:pt idx="227">
                  <c:v>77</c:v>
                </c:pt>
                <c:pt idx="228">
                  <c:v>78</c:v>
                </c:pt>
                <c:pt idx="229">
                  <c:v>81</c:v>
                </c:pt>
                <c:pt idx="230">
                  <c:v>98</c:v>
                </c:pt>
                <c:pt idx="231">
                  <c:v>81</c:v>
                </c:pt>
                <c:pt idx="232">
                  <c:v>79</c:v>
                </c:pt>
                <c:pt idx="233">
                  <c:v>74</c:v>
                </c:pt>
                <c:pt idx="234">
                  <c:v>40</c:v>
                </c:pt>
                <c:pt idx="235">
                  <c:v>40</c:v>
                </c:pt>
                <c:pt idx="236">
                  <c:v>48</c:v>
                </c:pt>
                <c:pt idx="237">
                  <c:v>53</c:v>
                </c:pt>
                <c:pt idx="238">
                  <c:v>69</c:v>
                </c:pt>
                <c:pt idx="239">
                  <c:v>46</c:v>
                </c:pt>
                <c:pt idx="240">
                  <c:v>46</c:v>
                </c:pt>
                <c:pt idx="241">
                  <c:v>46</c:v>
                </c:pt>
                <c:pt idx="242">
                  <c:v>88</c:v>
                </c:pt>
                <c:pt idx="243">
                  <c:v>47</c:v>
                </c:pt>
                <c:pt idx="244">
                  <c:v>52</c:v>
                </c:pt>
                <c:pt idx="245">
                  <c:v>81</c:v>
                </c:pt>
                <c:pt idx="246">
                  <c:v>78</c:v>
                </c:pt>
                <c:pt idx="247">
                  <c:v>86</c:v>
                </c:pt>
                <c:pt idx="248">
                  <c:v>85</c:v>
                </c:pt>
                <c:pt idx="249">
                  <c:v>70</c:v>
                </c:pt>
                <c:pt idx="250">
                  <c:v>78</c:v>
                </c:pt>
                <c:pt idx="251">
                  <c:v>54</c:v>
                </c:pt>
                <c:pt idx="252">
                  <c:v>94</c:v>
                </c:pt>
                <c:pt idx="253">
                  <c:v>80</c:v>
                </c:pt>
                <c:pt idx="254">
                  <c:v>85</c:v>
                </c:pt>
                <c:pt idx="255">
                  <c:v>98</c:v>
                </c:pt>
                <c:pt idx="256">
                  <c:v>66</c:v>
                </c:pt>
                <c:pt idx="257">
                  <c:v>61</c:v>
                </c:pt>
                <c:pt idx="258">
                  <c:v>74</c:v>
                </c:pt>
                <c:pt idx="259">
                  <c:v>99</c:v>
                </c:pt>
                <c:pt idx="260">
                  <c:v>64</c:v>
                </c:pt>
                <c:pt idx="261">
                  <c:v>78</c:v>
                </c:pt>
                <c:pt idx="262">
                  <c:v>62</c:v>
                </c:pt>
                <c:pt idx="263">
                  <c:v>79</c:v>
                </c:pt>
                <c:pt idx="264">
                  <c:v>37</c:v>
                </c:pt>
                <c:pt idx="265">
                  <c:v>33</c:v>
                </c:pt>
                <c:pt idx="266">
                  <c:v>76</c:v>
                </c:pt>
                <c:pt idx="267">
                  <c:v>89</c:v>
                </c:pt>
                <c:pt idx="268">
                  <c:v>65</c:v>
                </c:pt>
                <c:pt idx="269">
                  <c:v>52</c:v>
                </c:pt>
                <c:pt idx="270">
                  <c:v>52</c:v>
                </c:pt>
                <c:pt idx="271">
                  <c:v>91</c:v>
                </c:pt>
                <c:pt idx="272">
                  <c:v>98</c:v>
                </c:pt>
                <c:pt idx="273">
                  <c:v>84</c:v>
                </c:pt>
                <c:pt idx="274">
                  <c:v>92</c:v>
                </c:pt>
                <c:pt idx="275">
                  <c:v>70</c:v>
                </c:pt>
                <c:pt idx="276">
                  <c:v>88</c:v>
                </c:pt>
                <c:pt idx="277">
                  <c:v>86</c:v>
                </c:pt>
                <c:pt idx="278">
                  <c:v>94</c:v>
                </c:pt>
                <c:pt idx="280">
                  <c:v>73</c:v>
                </c:pt>
                <c:pt idx="281">
                  <c:v>91</c:v>
                </c:pt>
                <c:pt idx="282">
                  <c:v>90</c:v>
                </c:pt>
                <c:pt idx="283">
                  <c:v>45</c:v>
                </c:pt>
                <c:pt idx="284">
                  <c:v>45</c:v>
                </c:pt>
                <c:pt idx="285">
                  <c:v>91</c:v>
                </c:pt>
                <c:pt idx="286">
                  <c:v>97</c:v>
                </c:pt>
                <c:pt idx="287">
                  <c:v>46</c:v>
                </c:pt>
                <c:pt idx="288">
                  <c:v>46</c:v>
                </c:pt>
                <c:pt idx="289">
                  <c:v>77</c:v>
                </c:pt>
                <c:pt idx="290">
                  <c:v>77</c:v>
                </c:pt>
                <c:pt idx="291">
                  <c:v>76</c:v>
                </c:pt>
                <c:pt idx="292">
                  <c:v>94</c:v>
                </c:pt>
                <c:pt idx="293">
                  <c:v>91</c:v>
                </c:pt>
                <c:pt idx="294">
                  <c:v>65</c:v>
                </c:pt>
                <c:pt idx="295">
                  <c:v>75</c:v>
                </c:pt>
                <c:pt idx="296">
                  <c:v>100</c:v>
                </c:pt>
                <c:pt idx="297">
                  <c:v>37</c:v>
                </c:pt>
                <c:pt idx="298">
                  <c:v>37</c:v>
                </c:pt>
                <c:pt idx="299">
                  <c:v>80</c:v>
                </c:pt>
                <c:pt idx="300">
                  <c:v>70</c:v>
                </c:pt>
                <c:pt idx="301">
                  <c:v>68</c:v>
                </c:pt>
                <c:pt idx="302">
                  <c:v>92</c:v>
                </c:pt>
                <c:pt idx="303">
                  <c:v>67</c:v>
                </c:pt>
                <c:pt idx="304">
                  <c:v>73</c:v>
                </c:pt>
                <c:pt idx="305">
                  <c:v>75</c:v>
                </c:pt>
                <c:pt idx="306">
                  <c:v>72</c:v>
                </c:pt>
                <c:pt idx="308">
                  <c:v>81</c:v>
                </c:pt>
                <c:pt idx="309">
                  <c:v>96</c:v>
                </c:pt>
                <c:pt idx="310">
                  <c:v>91</c:v>
                </c:pt>
                <c:pt idx="311">
                  <c:v>48</c:v>
                </c:pt>
                <c:pt idx="312">
                  <c:v>42</c:v>
                </c:pt>
                <c:pt idx="313">
                  <c:v>90</c:v>
                </c:pt>
                <c:pt idx="314">
                  <c:v>77</c:v>
                </c:pt>
                <c:pt idx="315">
                  <c:v>47</c:v>
                </c:pt>
                <c:pt idx="316">
                  <c:v>98</c:v>
                </c:pt>
                <c:pt idx="317">
                  <c:v>59</c:v>
                </c:pt>
                <c:pt idx="318">
                  <c:v>55</c:v>
                </c:pt>
                <c:pt idx="319">
                  <c:v>92</c:v>
                </c:pt>
                <c:pt idx="320">
                  <c:v>53</c:v>
                </c:pt>
                <c:pt idx="321">
                  <c:v>73</c:v>
                </c:pt>
                <c:pt idx="322">
                  <c:v>99</c:v>
                </c:pt>
                <c:pt idx="323">
                  <c:v>100</c:v>
                </c:pt>
                <c:pt idx="324">
                  <c:v>74</c:v>
                </c:pt>
                <c:pt idx="325">
                  <c:v>40</c:v>
                </c:pt>
                <c:pt idx="326">
                  <c:v>40</c:v>
                </c:pt>
                <c:pt idx="327">
                  <c:v>46</c:v>
                </c:pt>
                <c:pt idx="328">
                  <c:v>46</c:v>
                </c:pt>
                <c:pt idx="329">
                  <c:v>86</c:v>
                </c:pt>
                <c:pt idx="330">
                  <c:v>87</c:v>
                </c:pt>
                <c:pt idx="331">
                  <c:v>70</c:v>
                </c:pt>
                <c:pt idx="332">
                  <c:v>70</c:v>
                </c:pt>
                <c:pt idx="333">
                  <c:v>40</c:v>
                </c:pt>
                <c:pt idx="334">
                  <c:v>42</c:v>
                </c:pt>
                <c:pt idx="335">
                  <c:v>85</c:v>
                </c:pt>
                <c:pt idx="336">
                  <c:v>52</c:v>
                </c:pt>
                <c:pt idx="337">
                  <c:v>88</c:v>
                </c:pt>
                <c:pt idx="338">
                  <c:v>80</c:v>
                </c:pt>
                <c:pt idx="339">
                  <c:v>80</c:v>
                </c:pt>
                <c:pt idx="340">
                  <c:v>42</c:v>
                </c:pt>
                <c:pt idx="341">
                  <c:v>42</c:v>
                </c:pt>
                <c:pt idx="342">
                  <c:v>0</c:v>
                </c:pt>
                <c:pt idx="343">
                  <c:v>87</c:v>
                </c:pt>
                <c:pt idx="344">
                  <c:v>49</c:v>
                </c:pt>
                <c:pt idx="345">
                  <c:v>94</c:v>
                </c:pt>
                <c:pt idx="346">
                  <c:v>0</c:v>
                </c:pt>
                <c:pt idx="347">
                  <c:v>52</c:v>
                </c:pt>
                <c:pt idx="348">
                  <c:v>47</c:v>
                </c:pt>
                <c:pt idx="349">
                  <c:v>38</c:v>
                </c:pt>
                <c:pt idx="350">
                  <c:v>97</c:v>
                </c:pt>
                <c:pt idx="351">
                  <c:v>92</c:v>
                </c:pt>
                <c:pt idx="352">
                  <c:v>96</c:v>
                </c:pt>
                <c:pt idx="353">
                  <c:v>80</c:v>
                </c:pt>
                <c:pt idx="354">
                  <c:v>98</c:v>
                </c:pt>
                <c:pt idx="355">
                  <c:v>78</c:v>
                </c:pt>
                <c:pt idx="356">
                  <c:v>51</c:v>
                </c:pt>
                <c:pt idx="357">
                  <c:v>43</c:v>
                </c:pt>
                <c:pt idx="358">
                  <c:v>50</c:v>
                </c:pt>
                <c:pt idx="359">
                  <c:v>96</c:v>
                </c:pt>
                <c:pt idx="360">
                  <c:v>96</c:v>
                </c:pt>
                <c:pt idx="361">
                  <c:v>59</c:v>
                </c:pt>
                <c:pt idx="362">
                  <c:v>78</c:v>
                </c:pt>
                <c:pt idx="363">
                  <c:v>76</c:v>
                </c:pt>
                <c:pt idx="364">
                  <c:v>94</c:v>
                </c:pt>
                <c:pt idx="365">
                  <c:v>90</c:v>
                </c:pt>
                <c:pt idx="366">
                  <c:v>73</c:v>
                </c:pt>
                <c:pt idx="367">
                  <c:v>65</c:v>
                </c:pt>
                <c:pt idx="368">
                  <c:v>23</c:v>
                </c:pt>
                <c:pt idx="369">
                  <c:v>79</c:v>
                </c:pt>
                <c:pt idx="370">
                  <c:v>93</c:v>
                </c:pt>
                <c:pt idx="371">
                  <c:v>69</c:v>
                </c:pt>
                <c:pt idx="372">
                  <c:v>93</c:v>
                </c:pt>
                <c:pt idx="373">
                  <c:v>79</c:v>
                </c:pt>
                <c:pt idx="374">
                  <c:v>82</c:v>
                </c:pt>
                <c:pt idx="375">
                  <c:v>28</c:v>
                </c:pt>
                <c:pt idx="376">
                  <c:v>28</c:v>
                </c:pt>
                <c:pt idx="377">
                  <c:v>81</c:v>
                </c:pt>
                <c:pt idx="378">
                  <c:v>21</c:v>
                </c:pt>
                <c:pt idx="379">
                  <c:v>20</c:v>
                </c:pt>
                <c:pt idx="380">
                  <c:v>80</c:v>
                </c:pt>
                <c:pt idx="381">
                  <c:v>50</c:v>
                </c:pt>
                <c:pt idx="382">
                  <c:v>58</c:v>
                </c:pt>
                <c:pt idx="383">
                  <c:v>85</c:v>
                </c:pt>
                <c:pt idx="384">
                  <c:v>48</c:v>
                </c:pt>
                <c:pt idx="385">
                  <c:v>55</c:v>
                </c:pt>
                <c:pt idx="386">
                  <c:v>86</c:v>
                </c:pt>
                <c:pt idx="387">
                  <c:v>97</c:v>
                </c:pt>
                <c:pt idx="388">
                  <c:v>97</c:v>
                </c:pt>
                <c:pt idx="389">
                  <c:v>62</c:v>
                </c:pt>
                <c:pt idx="390">
                  <c:v>89</c:v>
                </c:pt>
                <c:pt idx="391">
                  <c:v>77</c:v>
                </c:pt>
                <c:pt idx="392">
                  <c:v>76</c:v>
                </c:pt>
                <c:pt idx="393">
                  <c:v>80</c:v>
                </c:pt>
                <c:pt idx="394">
                  <c:v>61</c:v>
                </c:pt>
                <c:pt idx="395">
                  <c:v>64</c:v>
                </c:pt>
                <c:pt idx="396">
                  <c:v>91</c:v>
                </c:pt>
                <c:pt idx="397">
                  <c:v>97</c:v>
                </c:pt>
                <c:pt idx="398">
                  <c:v>86</c:v>
                </c:pt>
                <c:pt idx="399">
                  <c:v>98</c:v>
                </c:pt>
                <c:pt idx="400">
                  <c:v>72</c:v>
                </c:pt>
                <c:pt idx="401">
                  <c:v>71</c:v>
                </c:pt>
                <c:pt idx="402">
                  <c:v>85</c:v>
                </c:pt>
                <c:pt idx="403">
                  <c:v>94</c:v>
                </c:pt>
                <c:pt idx="404">
                  <c:v>80</c:v>
                </c:pt>
                <c:pt idx="405">
                  <c:v>52</c:v>
                </c:pt>
                <c:pt idx="406">
                  <c:v>57</c:v>
                </c:pt>
                <c:pt idx="407">
                  <c:v>62</c:v>
                </c:pt>
                <c:pt idx="408">
                  <c:v>70</c:v>
                </c:pt>
                <c:pt idx="409">
                  <c:v>88</c:v>
                </c:pt>
                <c:pt idx="410">
                  <c:v>90</c:v>
                </c:pt>
                <c:pt idx="411">
                  <c:v>50</c:v>
                </c:pt>
                <c:pt idx="412">
                  <c:v>50</c:v>
                </c:pt>
                <c:pt idx="413">
                  <c:v>34</c:v>
                </c:pt>
                <c:pt idx="414">
                  <c:v>34</c:v>
                </c:pt>
                <c:pt idx="415">
                  <c:v>57</c:v>
                </c:pt>
                <c:pt idx="416">
                  <c:v>45</c:v>
                </c:pt>
                <c:pt idx="417">
                  <c:v>47</c:v>
                </c:pt>
                <c:pt idx="418">
                  <c:v>98</c:v>
                </c:pt>
                <c:pt idx="419">
                  <c:v>77</c:v>
                </c:pt>
                <c:pt idx="420">
                  <c:v>73</c:v>
                </c:pt>
                <c:pt idx="421">
                  <c:v>54</c:v>
                </c:pt>
                <c:pt idx="422">
                  <c:v>58</c:v>
                </c:pt>
                <c:pt idx="423">
                  <c:v>57</c:v>
                </c:pt>
                <c:pt idx="424">
                  <c:v>57</c:v>
                </c:pt>
                <c:pt idx="425">
                  <c:v>92</c:v>
                </c:pt>
                <c:pt idx="426">
                  <c:v>46</c:v>
                </c:pt>
                <c:pt idx="427">
                  <c:v>47</c:v>
                </c:pt>
                <c:pt idx="428">
                  <c:v>33</c:v>
                </c:pt>
                <c:pt idx="429">
                  <c:v>100</c:v>
                </c:pt>
                <c:pt idx="430">
                  <c:v>45</c:v>
                </c:pt>
                <c:pt idx="431">
                  <c:v>42</c:v>
                </c:pt>
                <c:pt idx="432">
                  <c:v>87</c:v>
                </c:pt>
                <c:pt idx="433">
                  <c:v>85</c:v>
                </c:pt>
                <c:pt idx="434">
                  <c:v>76</c:v>
                </c:pt>
                <c:pt idx="435">
                  <c:v>60</c:v>
                </c:pt>
                <c:pt idx="436">
                  <c:v>49</c:v>
                </c:pt>
                <c:pt idx="437">
                  <c:v>51</c:v>
                </c:pt>
                <c:pt idx="438">
                  <c:v>81</c:v>
                </c:pt>
                <c:pt idx="439">
                  <c:v>76</c:v>
                </c:pt>
                <c:pt idx="440">
                  <c:v>55</c:v>
                </c:pt>
                <c:pt idx="441">
                  <c:v>42</c:v>
                </c:pt>
                <c:pt idx="442">
                  <c:v>81</c:v>
                </c:pt>
                <c:pt idx="443">
                  <c:v>55</c:v>
                </c:pt>
                <c:pt idx="444">
                  <c:v>79</c:v>
                </c:pt>
                <c:pt idx="445">
                  <c:v>36</c:v>
                </c:pt>
                <c:pt idx="446">
                  <c:v>42</c:v>
                </c:pt>
                <c:pt idx="447">
                  <c:v>83</c:v>
                </c:pt>
                <c:pt idx="448">
                  <c:v>38</c:v>
                </c:pt>
                <c:pt idx="449">
                  <c:v>34</c:v>
                </c:pt>
                <c:pt idx="450">
                  <c:v>57</c:v>
                </c:pt>
                <c:pt idx="451">
                  <c:v>65</c:v>
                </c:pt>
                <c:pt idx="452">
                  <c:v>46</c:v>
                </c:pt>
                <c:pt idx="453">
                  <c:v>46</c:v>
                </c:pt>
                <c:pt idx="454">
                  <c:v>42</c:v>
                </c:pt>
                <c:pt idx="455">
                  <c:v>46</c:v>
                </c:pt>
                <c:pt idx="456">
                  <c:v>58</c:v>
                </c:pt>
                <c:pt idx="457">
                  <c:v>90</c:v>
                </c:pt>
                <c:pt idx="458">
                  <c:v>66</c:v>
                </c:pt>
                <c:pt idx="459">
                  <c:v>98</c:v>
                </c:pt>
                <c:pt idx="460">
                  <c:v>93</c:v>
                </c:pt>
                <c:pt idx="461">
                  <c:v>58</c:v>
                </c:pt>
                <c:pt idx="462">
                  <c:v>62</c:v>
                </c:pt>
                <c:pt idx="463">
                  <c:v>82</c:v>
                </c:pt>
                <c:pt idx="464">
                  <c:v>91</c:v>
                </c:pt>
                <c:pt idx="465">
                  <c:v>79</c:v>
                </c:pt>
                <c:pt idx="466">
                  <c:v>83</c:v>
                </c:pt>
                <c:pt idx="467">
                  <c:v>80</c:v>
                </c:pt>
                <c:pt idx="468">
                  <c:v>91</c:v>
                </c:pt>
                <c:pt idx="469">
                  <c:v>40</c:v>
                </c:pt>
                <c:pt idx="470">
                  <c:v>47</c:v>
                </c:pt>
                <c:pt idx="471">
                  <c:v>74</c:v>
                </c:pt>
                <c:pt idx="472">
                  <c:v>49</c:v>
                </c:pt>
                <c:pt idx="473">
                  <c:v>49</c:v>
                </c:pt>
                <c:pt idx="474">
                  <c:v>68</c:v>
                </c:pt>
                <c:pt idx="475">
                  <c:v>75</c:v>
                </c:pt>
                <c:pt idx="476">
                  <c:v>87</c:v>
                </c:pt>
                <c:pt idx="477">
                  <c:v>89</c:v>
                </c:pt>
                <c:pt idx="478">
                  <c:v>56</c:v>
                </c:pt>
                <c:pt idx="479">
                  <c:v>64</c:v>
                </c:pt>
                <c:pt idx="480">
                  <c:v>54</c:v>
                </c:pt>
                <c:pt idx="481">
                  <c:v>72</c:v>
                </c:pt>
                <c:pt idx="482">
                  <c:v>43</c:v>
                </c:pt>
                <c:pt idx="483">
                  <c:v>91</c:v>
                </c:pt>
                <c:pt idx="484">
                  <c:v>71</c:v>
                </c:pt>
                <c:pt idx="485">
                  <c:v>61</c:v>
                </c:pt>
                <c:pt idx="486">
                  <c:v>54</c:v>
                </c:pt>
                <c:pt idx="487">
                  <c:v>77</c:v>
                </c:pt>
                <c:pt idx="488">
                  <c:v>98</c:v>
                </c:pt>
                <c:pt idx="489">
                  <c:v>29</c:v>
                </c:pt>
                <c:pt idx="490">
                  <c:v>28</c:v>
                </c:pt>
                <c:pt idx="491">
                  <c:v>89</c:v>
                </c:pt>
                <c:pt idx="492">
                  <c:v>50</c:v>
                </c:pt>
                <c:pt idx="493">
                  <c:v>48</c:v>
                </c:pt>
                <c:pt idx="494">
                  <c:v>94</c:v>
                </c:pt>
                <c:pt idx="495">
                  <c:v>100</c:v>
                </c:pt>
                <c:pt idx="496">
                  <c:v>57</c:v>
                </c:pt>
                <c:pt idx="497">
                  <c:v>59</c:v>
                </c:pt>
                <c:pt idx="498">
                  <c:v>48</c:v>
                </c:pt>
                <c:pt idx="499">
                  <c:v>83</c:v>
                </c:pt>
                <c:pt idx="500">
                  <c:v>48</c:v>
                </c:pt>
                <c:pt idx="501">
                  <c:v>34</c:v>
                </c:pt>
                <c:pt idx="502">
                  <c:v>80</c:v>
                </c:pt>
                <c:pt idx="503">
                  <c:v>58</c:v>
                </c:pt>
                <c:pt idx="504">
                  <c:v>66</c:v>
                </c:pt>
                <c:pt idx="505">
                  <c:v>52</c:v>
                </c:pt>
                <c:pt idx="506">
                  <c:v>52</c:v>
                </c:pt>
                <c:pt idx="507">
                  <c:v>100</c:v>
                </c:pt>
                <c:pt idx="508">
                  <c:v>72</c:v>
                </c:pt>
                <c:pt idx="509">
                  <c:v>95</c:v>
                </c:pt>
                <c:pt idx="510">
                  <c:v>82</c:v>
                </c:pt>
                <c:pt idx="511">
                  <c:v>52</c:v>
                </c:pt>
                <c:pt idx="512">
                  <c:v>44</c:v>
                </c:pt>
                <c:pt idx="513">
                  <c:v>91</c:v>
                </c:pt>
                <c:pt idx="514">
                  <c:v>48</c:v>
                </c:pt>
                <c:pt idx="515">
                  <c:v>77</c:v>
                </c:pt>
                <c:pt idx="516">
                  <c:v>93</c:v>
                </c:pt>
                <c:pt idx="517">
                  <c:v>23</c:v>
                </c:pt>
                <c:pt idx="518">
                  <c:v>22</c:v>
                </c:pt>
                <c:pt idx="519">
                  <c:v>46</c:v>
                </c:pt>
                <c:pt idx="520">
                  <c:v>45</c:v>
                </c:pt>
                <c:pt idx="521">
                  <c:v>87</c:v>
                </c:pt>
                <c:pt idx="522">
                  <c:v>40</c:v>
                </c:pt>
                <c:pt idx="523">
                  <c:v>91</c:v>
                </c:pt>
                <c:pt idx="524">
                  <c:v>59</c:v>
                </c:pt>
                <c:pt idx="525">
                  <c:v>43</c:v>
                </c:pt>
                <c:pt idx="526">
                  <c:v>76</c:v>
                </c:pt>
                <c:pt idx="527">
                  <c:v>95</c:v>
                </c:pt>
                <c:pt idx="528">
                  <c:v>95</c:v>
                </c:pt>
                <c:pt idx="529">
                  <c:v>19</c:v>
                </c:pt>
                <c:pt idx="530">
                  <c:v>19</c:v>
                </c:pt>
                <c:pt idx="531">
                  <c:v>92</c:v>
                </c:pt>
                <c:pt idx="532">
                  <c:v>78</c:v>
                </c:pt>
                <c:pt idx="533">
                  <c:v>51</c:v>
                </c:pt>
                <c:pt idx="534">
                  <c:v>51</c:v>
                </c:pt>
                <c:pt idx="535">
                  <c:v>60</c:v>
                </c:pt>
                <c:pt idx="536">
                  <c:v>62</c:v>
                </c:pt>
                <c:pt idx="537">
                  <c:v>89</c:v>
                </c:pt>
                <c:pt idx="538">
                  <c:v>49</c:v>
                </c:pt>
                <c:pt idx="539">
                  <c:v>51</c:v>
                </c:pt>
                <c:pt idx="540">
                  <c:v>94</c:v>
                </c:pt>
                <c:pt idx="541">
                  <c:v>72</c:v>
                </c:pt>
                <c:pt idx="542">
                  <c:v>77</c:v>
                </c:pt>
                <c:pt idx="543">
                  <c:v>62</c:v>
                </c:pt>
                <c:pt idx="544">
                  <c:v>84</c:v>
                </c:pt>
                <c:pt idx="545">
                  <c:v>87</c:v>
                </c:pt>
                <c:pt idx="546">
                  <c:v>92</c:v>
                </c:pt>
                <c:pt idx="547">
                  <c:v>64</c:v>
                </c:pt>
                <c:pt idx="548">
                  <c:v>84</c:v>
                </c:pt>
                <c:pt idx="549">
                  <c:v>82</c:v>
                </c:pt>
                <c:pt idx="550">
                  <c:v>94</c:v>
                </c:pt>
                <c:pt idx="551">
                  <c:v>61</c:v>
                </c:pt>
                <c:pt idx="553">
                  <c:v>73</c:v>
                </c:pt>
                <c:pt idx="554">
                  <c:v>45</c:v>
                </c:pt>
                <c:pt idx="555">
                  <c:v>46</c:v>
                </c:pt>
                <c:pt idx="556">
                  <c:v>64</c:v>
                </c:pt>
                <c:pt idx="557">
                  <c:v>53</c:v>
                </c:pt>
                <c:pt idx="558">
                  <c:v>45</c:v>
                </c:pt>
                <c:pt idx="559">
                  <c:v>32</c:v>
                </c:pt>
                <c:pt idx="560">
                  <c:v>32</c:v>
                </c:pt>
                <c:pt idx="561">
                  <c:v>45</c:v>
                </c:pt>
                <c:pt idx="562">
                  <c:v>38</c:v>
                </c:pt>
                <c:pt idx="563">
                  <c:v>67</c:v>
                </c:pt>
                <c:pt idx="564">
                  <c:v>68</c:v>
                </c:pt>
                <c:pt idx="565">
                  <c:v>26</c:v>
                </c:pt>
                <c:pt idx="566">
                  <c:v>57</c:v>
                </c:pt>
                <c:pt idx="567">
                  <c:v>74</c:v>
                </c:pt>
                <c:pt idx="568">
                  <c:v>69</c:v>
                </c:pt>
                <c:pt idx="569">
                  <c:v>61</c:v>
                </c:pt>
                <c:pt idx="570">
                  <c:v>82</c:v>
                </c:pt>
                <c:pt idx="572">
                  <c:v>79</c:v>
                </c:pt>
                <c:pt idx="573">
                  <c:v>55</c:v>
                </c:pt>
                <c:pt idx="574">
                  <c:v>54</c:v>
                </c:pt>
                <c:pt idx="575">
                  <c:v>37</c:v>
                </c:pt>
                <c:pt idx="576">
                  <c:v>37</c:v>
                </c:pt>
                <c:pt idx="577">
                  <c:v>93</c:v>
                </c:pt>
                <c:pt idx="578">
                  <c:v>74</c:v>
                </c:pt>
                <c:pt idx="579">
                  <c:v>91</c:v>
                </c:pt>
                <c:pt idx="580">
                  <c:v>80</c:v>
                </c:pt>
                <c:pt idx="581">
                  <c:v>31</c:v>
                </c:pt>
                <c:pt idx="582">
                  <c:v>37</c:v>
                </c:pt>
                <c:pt idx="583">
                  <c:v>49</c:v>
                </c:pt>
                <c:pt idx="584">
                  <c:v>57</c:v>
                </c:pt>
                <c:pt idx="585">
                  <c:v>70</c:v>
                </c:pt>
                <c:pt idx="586">
                  <c:v>72</c:v>
                </c:pt>
                <c:pt idx="587">
                  <c:v>99</c:v>
                </c:pt>
                <c:pt idx="588">
                  <c:v>78</c:v>
                </c:pt>
                <c:pt idx="589">
                  <c:v>52</c:v>
                </c:pt>
                <c:pt idx="590">
                  <c:v>51</c:v>
                </c:pt>
                <c:pt idx="591">
                  <c:v>42</c:v>
                </c:pt>
                <c:pt idx="592">
                  <c:v>47</c:v>
                </c:pt>
                <c:pt idx="593">
                  <c:v>65</c:v>
                </c:pt>
                <c:pt idx="594">
                  <c:v>61</c:v>
                </c:pt>
                <c:pt idx="595">
                  <c:v>64</c:v>
                </c:pt>
                <c:pt idx="597">
                  <c:v>81</c:v>
                </c:pt>
                <c:pt idx="598">
                  <c:v>91</c:v>
                </c:pt>
                <c:pt idx="599">
                  <c:v>61</c:v>
                </c:pt>
                <c:pt idx="600">
                  <c:v>66</c:v>
                </c:pt>
                <c:pt idx="601">
                  <c:v>42</c:v>
                </c:pt>
                <c:pt idx="602">
                  <c:v>58</c:v>
                </c:pt>
                <c:pt idx="603">
                  <c:v>95</c:v>
                </c:pt>
                <c:pt idx="604">
                  <c:v>91</c:v>
                </c:pt>
                <c:pt idx="605">
                  <c:v>67</c:v>
                </c:pt>
                <c:pt idx="606">
                  <c:v>55</c:v>
                </c:pt>
                <c:pt idx="607">
                  <c:v>87</c:v>
                </c:pt>
                <c:pt idx="608">
                  <c:v>68</c:v>
                </c:pt>
                <c:pt idx="609">
                  <c:v>86</c:v>
                </c:pt>
                <c:pt idx="610">
                  <c:v>59</c:v>
                </c:pt>
                <c:pt idx="611">
                  <c:v>43</c:v>
                </c:pt>
                <c:pt idx="612">
                  <c:v>55</c:v>
                </c:pt>
                <c:pt idx="613">
                  <c:v>100</c:v>
                </c:pt>
                <c:pt idx="614">
                  <c:v>63</c:v>
                </c:pt>
                <c:pt idx="615">
                  <c:v>52</c:v>
                </c:pt>
                <c:pt idx="616">
                  <c:v>51</c:v>
                </c:pt>
                <c:pt idx="617">
                  <c:v>90</c:v>
                </c:pt>
                <c:pt idx="618">
                  <c:v>46</c:v>
                </c:pt>
                <c:pt idx="619">
                  <c:v>48</c:v>
                </c:pt>
                <c:pt idx="620">
                  <c:v>87</c:v>
                </c:pt>
                <c:pt idx="621">
                  <c:v>33</c:v>
                </c:pt>
                <c:pt idx="622">
                  <c:v>33</c:v>
                </c:pt>
                <c:pt idx="623">
                  <c:v>27</c:v>
                </c:pt>
                <c:pt idx="624">
                  <c:v>27</c:v>
                </c:pt>
                <c:pt idx="625">
                  <c:v>56</c:v>
                </c:pt>
                <c:pt idx="626">
                  <c:v>56</c:v>
                </c:pt>
                <c:pt idx="627">
                  <c:v>33</c:v>
                </c:pt>
                <c:pt idx="628">
                  <c:v>38</c:v>
                </c:pt>
                <c:pt idx="629">
                  <c:v>94</c:v>
                </c:pt>
                <c:pt idx="630">
                  <c:v>70</c:v>
                </c:pt>
                <c:pt idx="631">
                  <c:v>32</c:v>
                </c:pt>
                <c:pt idx="632">
                  <c:v>82</c:v>
                </c:pt>
                <c:pt idx="633">
                  <c:v>33</c:v>
                </c:pt>
                <c:pt idx="634">
                  <c:v>66</c:v>
                </c:pt>
                <c:pt idx="635">
                  <c:v>94</c:v>
                </c:pt>
                <c:pt idx="636">
                  <c:v>69</c:v>
                </c:pt>
                <c:pt idx="637">
                  <c:v>39</c:v>
                </c:pt>
                <c:pt idx="638">
                  <c:v>37</c:v>
                </c:pt>
                <c:pt idx="639">
                  <c:v>45</c:v>
                </c:pt>
                <c:pt idx="640">
                  <c:v>91</c:v>
                </c:pt>
                <c:pt idx="641">
                  <c:v>85</c:v>
                </c:pt>
                <c:pt idx="642">
                  <c:v>71</c:v>
                </c:pt>
                <c:pt idx="643">
                  <c:v>91</c:v>
                </c:pt>
                <c:pt idx="644">
                  <c:v>49</c:v>
                </c:pt>
                <c:pt idx="645">
                  <c:v>49</c:v>
                </c:pt>
                <c:pt idx="646">
                  <c:v>81</c:v>
                </c:pt>
                <c:pt idx="647">
                  <c:v>37</c:v>
                </c:pt>
                <c:pt idx="648">
                  <c:v>96</c:v>
                </c:pt>
                <c:pt idx="649">
                  <c:v>83</c:v>
                </c:pt>
                <c:pt idx="650">
                  <c:v>76</c:v>
                </c:pt>
                <c:pt idx="651">
                  <c:v>100</c:v>
                </c:pt>
                <c:pt idx="652">
                  <c:v>97</c:v>
                </c:pt>
                <c:pt idx="653">
                  <c:v>93</c:v>
                </c:pt>
                <c:pt idx="654">
                  <c:v>98</c:v>
                </c:pt>
                <c:pt idx="655">
                  <c:v>93</c:v>
                </c:pt>
                <c:pt idx="656">
                  <c:v>91</c:v>
                </c:pt>
                <c:pt idx="657">
                  <c:v>51</c:v>
                </c:pt>
                <c:pt idx="658">
                  <c:v>53</c:v>
                </c:pt>
                <c:pt idx="659">
                  <c:v>89</c:v>
                </c:pt>
                <c:pt idx="660">
                  <c:v>73</c:v>
                </c:pt>
                <c:pt idx="661">
                  <c:v>41</c:v>
                </c:pt>
                <c:pt idx="662">
                  <c:v>40</c:v>
                </c:pt>
                <c:pt idx="663">
                  <c:v>59</c:v>
                </c:pt>
                <c:pt idx="664">
                  <c:v>47</c:v>
                </c:pt>
                <c:pt idx="665">
                  <c:v>47</c:v>
                </c:pt>
                <c:pt idx="666">
                  <c:v>43</c:v>
                </c:pt>
                <c:pt idx="667">
                  <c:v>59</c:v>
                </c:pt>
                <c:pt idx="668">
                  <c:v>95</c:v>
                </c:pt>
                <c:pt idx="669">
                  <c:v>33</c:v>
                </c:pt>
                <c:pt idx="670">
                  <c:v>31</c:v>
                </c:pt>
                <c:pt idx="671">
                  <c:v>67</c:v>
                </c:pt>
                <c:pt idx="672">
                  <c:v>53</c:v>
                </c:pt>
                <c:pt idx="673">
                  <c:v>73</c:v>
                </c:pt>
                <c:pt idx="674">
                  <c:v>64</c:v>
                </c:pt>
                <c:pt idx="675">
                  <c:v>79</c:v>
                </c:pt>
                <c:pt idx="676">
                  <c:v>74</c:v>
                </c:pt>
                <c:pt idx="677">
                  <c:v>97</c:v>
                </c:pt>
                <c:pt idx="678">
                  <c:v>44</c:v>
                </c:pt>
                <c:pt idx="679">
                  <c:v>63</c:v>
                </c:pt>
                <c:pt idx="680">
                  <c:v>58</c:v>
                </c:pt>
                <c:pt idx="681">
                  <c:v>26</c:v>
                </c:pt>
                <c:pt idx="682">
                  <c:v>25</c:v>
                </c:pt>
                <c:pt idx="683">
                  <c:v>90</c:v>
                </c:pt>
                <c:pt idx="684">
                  <c:v>30</c:v>
                </c:pt>
                <c:pt idx="685">
                  <c:v>34</c:v>
                </c:pt>
                <c:pt idx="686">
                  <c:v>47</c:v>
                </c:pt>
                <c:pt idx="687">
                  <c:v>47</c:v>
                </c:pt>
                <c:pt idx="688">
                  <c:v>40</c:v>
                </c:pt>
                <c:pt idx="689">
                  <c:v>40</c:v>
                </c:pt>
                <c:pt idx="690">
                  <c:v>49</c:v>
                </c:pt>
                <c:pt idx="691">
                  <c:v>81</c:v>
                </c:pt>
                <c:pt idx="692">
                  <c:v>99</c:v>
                </c:pt>
                <c:pt idx="693">
                  <c:v>92</c:v>
                </c:pt>
                <c:pt idx="694">
                  <c:v>39</c:v>
                </c:pt>
                <c:pt idx="695">
                  <c:v>39</c:v>
                </c:pt>
                <c:pt idx="696">
                  <c:v>69</c:v>
                </c:pt>
                <c:pt idx="697">
                  <c:v>66</c:v>
                </c:pt>
                <c:pt idx="698">
                  <c:v>27</c:v>
                </c:pt>
                <c:pt idx="699">
                  <c:v>48</c:v>
                </c:pt>
                <c:pt idx="700">
                  <c:v>46</c:v>
                </c:pt>
                <c:pt idx="701">
                  <c:v>73</c:v>
                </c:pt>
                <c:pt idx="702">
                  <c:v>64</c:v>
                </c:pt>
                <c:pt idx="703">
                  <c:v>83</c:v>
                </c:pt>
                <c:pt idx="704">
                  <c:v>51</c:v>
                </c:pt>
                <c:pt idx="705">
                  <c:v>46</c:v>
                </c:pt>
                <c:pt idx="706">
                  <c:v>37</c:v>
                </c:pt>
                <c:pt idx="707">
                  <c:v>37</c:v>
                </c:pt>
                <c:pt idx="708">
                  <c:v>92</c:v>
                </c:pt>
                <c:pt idx="709">
                  <c:v>76</c:v>
                </c:pt>
                <c:pt idx="710">
                  <c:v>65</c:v>
                </c:pt>
                <c:pt idx="711">
                  <c:v>58</c:v>
                </c:pt>
                <c:pt idx="712">
                  <c:v>38</c:v>
                </c:pt>
                <c:pt idx="713">
                  <c:v>26</c:v>
                </c:pt>
                <c:pt idx="714">
                  <c:v>34</c:v>
                </c:pt>
                <c:pt idx="715">
                  <c:v>77</c:v>
                </c:pt>
                <c:pt idx="716">
                  <c:v>34</c:v>
                </c:pt>
                <c:pt idx="717">
                  <c:v>40</c:v>
                </c:pt>
                <c:pt idx="718">
                  <c:v>29</c:v>
                </c:pt>
                <c:pt idx="719">
                  <c:v>20</c:v>
                </c:pt>
                <c:pt idx="720">
                  <c:v>64</c:v>
                </c:pt>
                <c:pt idx="721">
                  <c:v>31</c:v>
                </c:pt>
                <c:pt idx="722">
                  <c:v>84</c:v>
                </c:pt>
                <c:pt idx="723">
                  <c:v>89</c:v>
                </c:pt>
                <c:pt idx="724">
                  <c:v>99</c:v>
                </c:pt>
                <c:pt idx="725">
                  <c:v>17</c:v>
                </c:pt>
                <c:pt idx="726">
                  <c:v>18</c:v>
                </c:pt>
                <c:pt idx="727">
                  <c:v>77</c:v>
                </c:pt>
                <c:pt idx="728">
                  <c:v>98</c:v>
                </c:pt>
                <c:pt idx="729">
                  <c:v>45</c:v>
                </c:pt>
                <c:pt idx="730">
                  <c:v>90</c:v>
                </c:pt>
                <c:pt idx="731">
                  <c:v>95</c:v>
                </c:pt>
                <c:pt idx="732">
                  <c:v>34</c:v>
                </c:pt>
                <c:pt idx="733">
                  <c:v>29</c:v>
                </c:pt>
                <c:pt idx="734">
                  <c:v>43</c:v>
                </c:pt>
                <c:pt idx="735">
                  <c:v>79</c:v>
                </c:pt>
                <c:pt idx="736">
                  <c:v>98</c:v>
                </c:pt>
                <c:pt idx="737">
                  <c:v>66</c:v>
                </c:pt>
                <c:pt idx="738">
                  <c:v>49</c:v>
                </c:pt>
                <c:pt idx="739">
                  <c:v>43</c:v>
                </c:pt>
                <c:pt idx="740">
                  <c:v>51</c:v>
                </c:pt>
                <c:pt idx="741">
                  <c:v>51</c:v>
                </c:pt>
                <c:pt idx="742">
                  <c:v>89</c:v>
                </c:pt>
                <c:pt idx="743">
                  <c:v>64</c:v>
                </c:pt>
                <c:pt idx="744">
                  <c:v>43</c:v>
                </c:pt>
                <c:pt idx="745">
                  <c:v>73</c:v>
                </c:pt>
                <c:pt idx="746">
                  <c:v>40</c:v>
                </c:pt>
                <c:pt idx="747">
                  <c:v>23</c:v>
                </c:pt>
                <c:pt idx="748">
                  <c:v>24</c:v>
                </c:pt>
                <c:pt idx="749">
                  <c:v>38</c:v>
                </c:pt>
                <c:pt idx="750">
                  <c:v>41</c:v>
                </c:pt>
                <c:pt idx="751">
                  <c:v>22</c:v>
                </c:pt>
                <c:pt idx="752">
                  <c:v>55</c:v>
                </c:pt>
                <c:pt idx="753">
                  <c:v>46</c:v>
                </c:pt>
                <c:pt idx="754">
                  <c:v>46</c:v>
                </c:pt>
                <c:pt idx="755">
                  <c:v>39</c:v>
                </c:pt>
                <c:pt idx="756">
                  <c:v>73</c:v>
                </c:pt>
                <c:pt idx="757">
                  <c:v>99</c:v>
                </c:pt>
                <c:pt idx="758">
                  <c:v>24</c:v>
                </c:pt>
                <c:pt idx="759">
                  <c:v>27</c:v>
                </c:pt>
                <c:pt idx="760">
                  <c:v>52</c:v>
                </c:pt>
                <c:pt idx="761">
                  <c:v>66</c:v>
                </c:pt>
                <c:pt idx="762">
                  <c:v>92</c:v>
                </c:pt>
                <c:pt idx="763">
                  <c:v>35</c:v>
                </c:pt>
                <c:pt idx="764">
                  <c:v>38</c:v>
                </c:pt>
                <c:pt idx="765">
                  <c:v>38</c:v>
                </c:pt>
                <c:pt idx="766">
                  <c:v>40</c:v>
                </c:pt>
                <c:pt idx="767">
                  <c:v>38</c:v>
                </c:pt>
                <c:pt idx="768">
                  <c:v>21</c:v>
                </c:pt>
                <c:pt idx="769">
                  <c:v>44</c:v>
                </c:pt>
                <c:pt idx="770">
                  <c:v>29</c:v>
                </c:pt>
                <c:pt idx="771">
                  <c:v>30</c:v>
                </c:pt>
                <c:pt idx="772">
                  <c:v>29</c:v>
                </c:pt>
                <c:pt idx="773">
                  <c:v>83</c:v>
                </c:pt>
                <c:pt idx="774">
                  <c:v>43</c:v>
                </c:pt>
                <c:pt idx="775">
                  <c:v>45</c:v>
                </c:pt>
                <c:pt idx="776">
                  <c:v>52</c:v>
                </c:pt>
                <c:pt idx="777">
                  <c:v>53</c:v>
                </c:pt>
                <c:pt idx="778">
                  <c:v>91</c:v>
                </c:pt>
                <c:pt idx="779">
                  <c:v>28</c:v>
                </c:pt>
                <c:pt idx="780">
                  <c:v>24</c:v>
                </c:pt>
                <c:pt idx="781">
                  <c:v>85</c:v>
                </c:pt>
                <c:pt idx="782">
                  <c:v>89</c:v>
                </c:pt>
                <c:pt idx="783">
                  <c:v>35</c:v>
                </c:pt>
                <c:pt idx="784">
                  <c:v>42</c:v>
                </c:pt>
                <c:pt idx="785">
                  <c:v>81</c:v>
                </c:pt>
                <c:pt idx="786">
                  <c:v>93</c:v>
                </c:pt>
                <c:pt idx="787">
                  <c:v>54</c:v>
                </c:pt>
                <c:pt idx="788">
                  <c:v>25</c:v>
                </c:pt>
                <c:pt idx="789">
                  <c:v>30</c:v>
                </c:pt>
                <c:pt idx="790">
                  <c:v>78</c:v>
                </c:pt>
                <c:pt idx="791">
                  <c:v>72</c:v>
                </c:pt>
                <c:pt idx="792">
                  <c:v>87</c:v>
                </c:pt>
                <c:pt idx="793">
                  <c:v>58</c:v>
                </c:pt>
                <c:pt idx="794">
                  <c:v>79</c:v>
                </c:pt>
                <c:pt idx="795">
                  <c:v>41</c:v>
                </c:pt>
                <c:pt idx="796">
                  <c:v>95</c:v>
                </c:pt>
                <c:pt idx="797">
                  <c:v>79</c:v>
                </c:pt>
                <c:pt idx="798">
                  <c:v>77</c:v>
                </c:pt>
                <c:pt idx="799">
                  <c:v>97</c:v>
                </c:pt>
                <c:pt idx="800">
                  <c:v>32</c:v>
                </c:pt>
                <c:pt idx="801">
                  <c:v>26</c:v>
                </c:pt>
                <c:pt idx="802">
                  <c:v>47</c:v>
                </c:pt>
                <c:pt idx="803">
                  <c:v>47</c:v>
                </c:pt>
                <c:pt idx="804">
                  <c:v>94</c:v>
                </c:pt>
                <c:pt idx="805">
                  <c:v>18</c:v>
                </c:pt>
                <c:pt idx="806">
                  <c:v>47</c:v>
                </c:pt>
                <c:pt idx="807">
                  <c:v>64</c:v>
                </c:pt>
                <c:pt idx="808">
                  <c:v>58</c:v>
                </c:pt>
                <c:pt idx="809">
                  <c:v>45</c:v>
                </c:pt>
                <c:pt idx="810">
                  <c:v>43</c:v>
                </c:pt>
                <c:pt idx="811">
                  <c:v>74</c:v>
                </c:pt>
                <c:pt idx="812">
                  <c:v>33</c:v>
                </c:pt>
                <c:pt idx="813">
                  <c:v>34</c:v>
                </c:pt>
                <c:pt idx="814">
                  <c:v>29</c:v>
                </c:pt>
                <c:pt idx="815">
                  <c:v>40</c:v>
                </c:pt>
                <c:pt idx="816">
                  <c:v>95</c:v>
                </c:pt>
                <c:pt idx="817">
                  <c:v>35</c:v>
                </c:pt>
                <c:pt idx="818">
                  <c:v>98</c:v>
                </c:pt>
                <c:pt idx="819">
                  <c:v>25</c:v>
                </c:pt>
                <c:pt idx="820">
                  <c:v>26</c:v>
                </c:pt>
                <c:pt idx="821">
                  <c:v>25</c:v>
                </c:pt>
                <c:pt idx="822">
                  <c:v>25</c:v>
                </c:pt>
                <c:pt idx="823">
                  <c:v>93</c:v>
                </c:pt>
                <c:pt idx="824">
                  <c:v>11</c:v>
                </c:pt>
                <c:pt idx="825">
                  <c:v>91</c:v>
                </c:pt>
                <c:pt idx="826">
                  <c:v>58</c:v>
                </c:pt>
                <c:pt idx="827">
                  <c:v>27</c:v>
                </c:pt>
                <c:pt idx="828">
                  <c:v>27</c:v>
                </c:pt>
                <c:pt idx="829">
                  <c:v>46</c:v>
                </c:pt>
                <c:pt idx="830">
                  <c:v>46</c:v>
                </c:pt>
                <c:pt idx="831">
                  <c:v>75</c:v>
                </c:pt>
                <c:pt idx="832">
                  <c:v>50</c:v>
                </c:pt>
                <c:pt idx="833">
                  <c:v>46</c:v>
                </c:pt>
                <c:pt idx="834">
                  <c:v>35</c:v>
                </c:pt>
                <c:pt idx="835">
                  <c:v>38</c:v>
                </c:pt>
                <c:pt idx="836">
                  <c:v>41</c:v>
                </c:pt>
                <c:pt idx="837">
                  <c:v>45</c:v>
                </c:pt>
                <c:pt idx="838">
                  <c:v>28</c:v>
                </c:pt>
                <c:pt idx="839">
                  <c:v>32</c:v>
                </c:pt>
                <c:pt idx="840">
                  <c:v>53</c:v>
                </c:pt>
                <c:pt idx="841">
                  <c:v>47</c:v>
                </c:pt>
                <c:pt idx="842">
                  <c:v>77</c:v>
                </c:pt>
                <c:pt idx="843">
                  <c:v>88</c:v>
                </c:pt>
                <c:pt idx="844">
                  <c:v>26</c:v>
                </c:pt>
                <c:pt idx="846">
                  <c:v>36</c:v>
                </c:pt>
                <c:pt idx="847">
                  <c:v>65</c:v>
                </c:pt>
                <c:pt idx="848">
                  <c:v>53</c:v>
                </c:pt>
                <c:pt idx="849">
                  <c:v>53</c:v>
                </c:pt>
                <c:pt idx="850">
                  <c:v>52</c:v>
                </c:pt>
                <c:pt idx="851">
                  <c:v>52</c:v>
                </c:pt>
                <c:pt idx="852">
                  <c:v>76</c:v>
                </c:pt>
                <c:pt idx="853">
                  <c:v>48</c:v>
                </c:pt>
                <c:pt idx="854">
                  <c:v>50</c:v>
                </c:pt>
                <c:pt idx="855">
                  <c:v>24</c:v>
                </c:pt>
                <c:pt idx="856">
                  <c:v>81</c:v>
                </c:pt>
                <c:pt idx="857">
                  <c:v>57</c:v>
                </c:pt>
                <c:pt idx="858">
                  <c:v>44</c:v>
                </c:pt>
                <c:pt idx="859">
                  <c:v>28</c:v>
                </c:pt>
                <c:pt idx="860">
                  <c:v>75</c:v>
                </c:pt>
                <c:pt idx="861">
                  <c:v>54</c:v>
                </c:pt>
                <c:pt idx="862">
                  <c:v>54</c:v>
                </c:pt>
                <c:pt idx="863">
                  <c:v>30</c:v>
                </c:pt>
                <c:pt idx="864">
                  <c:v>28</c:v>
                </c:pt>
                <c:pt idx="865">
                  <c:v>55</c:v>
                </c:pt>
                <c:pt idx="866">
                  <c:v>49</c:v>
                </c:pt>
                <c:pt idx="867">
                  <c:v>84</c:v>
                </c:pt>
                <c:pt idx="868">
                  <c:v>79</c:v>
                </c:pt>
                <c:pt idx="869">
                  <c:v>82</c:v>
                </c:pt>
                <c:pt idx="870">
                  <c:v>59</c:v>
                </c:pt>
                <c:pt idx="871">
                  <c:v>41</c:v>
                </c:pt>
                <c:pt idx="872">
                  <c:v>54</c:v>
                </c:pt>
                <c:pt idx="873">
                  <c:v>40</c:v>
                </c:pt>
                <c:pt idx="874">
                  <c:v>95</c:v>
                </c:pt>
                <c:pt idx="875">
                  <c:v>89</c:v>
                </c:pt>
                <c:pt idx="876">
                  <c:v>35</c:v>
                </c:pt>
                <c:pt idx="877">
                  <c:v>28</c:v>
                </c:pt>
                <c:pt idx="878">
                  <c:v>32</c:v>
                </c:pt>
                <c:pt idx="879">
                  <c:v>27</c:v>
                </c:pt>
                <c:pt idx="880">
                  <c:v>43</c:v>
                </c:pt>
                <c:pt idx="881">
                  <c:v>91</c:v>
                </c:pt>
                <c:pt idx="882">
                  <c:v>33</c:v>
                </c:pt>
                <c:pt idx="883">
                  <c:v>42</c:v>
                </c:pt>
                <c:pt idx="884">
                  <c:v>35</c:v>
                </c:pt>
                <c:pt idx="885">
                  <c:v>93</c:v>
                </c:pt>
                <c:pt idx="886">
                  <c:v>27</c:v>
                </c:pt>
                <c:pt idx="887">
                  <c:v>22</c:v>
                </c:pt>
                <c:pt idx="888">
                  <c:v>43</c:v>
                </c:pt>
                <c:pt idx="889">
                  <c:v>89</c:v>
                </c:pt>
                <c:pt idx="890">
                  <c:v>20</c:v>
                </c:pt>
                <c:pt idx="891">
                  <c:v>16</c:v>
                </c:pt>
                <c:pt idx="892">
                  <c:v>44</c:v>
                </c:pt>
                <c:pt idx="893">
                  <c:v>42</c:v>
                </c:pt>
                <c:pt idx="894">
                  <c:v>42</c:v>
                </c:pt>
                <c:pt idx="895">
                  <c:v>51</c:v>
                </c:pt>
                <c:pt idx="896">
                  <c:v>33</c:v>
                </c:pt>
                <c:pt idx="897">
                  <c:v>32</c:v>
                </c:pt>
                <c:pt idx="898">
                  <c:v>54</c:v>
                </c:pt>
                <c:pt idx="899">
                  <c:v>36</c:v>
                </c:pt>
                <c:pt idx="900">
                  <c:v>39</c:v>
                </c:pt>
                <c:pt idx="901">
                  <c:v>82</c:v>
                </c:pt>
                <c:pt idx="903">
                  <c:v>38</c:v>
                </c:pt>
                <c:pt idx="904">
                  <c:v>38</c:v>
                </c:pt>
                <c:pt idx="905">
                  <c:v>51</c:v>
                </c:pt>
                <c:pt idx="906">
                  <c:v>49</c:v>
                </c:pt>
                <c:pt idx="907">
                  <c:v>56</c:v>
                </c:pt>
                <c:pt idx="908">
                  <c:v>76</c:v>
                </c:pt>
                <c:pt idx="909">
                  <c:v>53</c:v>
                </c:pt>
                <c:pt idx="910">
                  <c:v>61</c:v>
                </c:pt>
                <c:pt idx="911">
                  <c:v>59</c:v>
                </c:pt>
                <c:pt idx="912">
                  <c:v>11</c:v>
                </c:pt>
                <c:pt idx="913">
                  <c:v>95</c:v>
                </c:pt>
                <c:pt idx="914">
                  <c:v>55</c:v>
                </c:pt>
                <c:pt idx="915">
                  <c:v>58</c:v>
                </c:pt>
                <c:pt idx="916">
                  <c:v>42</c:v>
                </c:pt>
                <c:pt idx="917">
                  <c:v>40</c:v>
                </c:pt>
                <c:pt idx="918">
                  <c:v>2</c:v>
                </c:pt>
                <c:pt idx="919">
                  <c:v>63</c:v>
                </c:pt>
                <c:pt idx="920">
                  <c:v>27</c:v>
                </c:pt>
                <c:pt idx="921">
                  <c:v>29</c:v>
                </c:pt>
                <c:pt idx="922">
                  <c:v>44</c:v>
                </c:pt>
                <c:pt idx="923">
                  <c:v>36</c:v>
                </c:pt>
                <c:pt idx="924">
                  <c:v>42</c:v>
                </c:pt>
                <c:pt idx="925">
                  <c:v>42</c:v>
                </c:pt>
                <c:pt idx="926">
                  <c:v>48</c:v>
                </c:pt>
                <c:pt idx="927">
                  <c:v>43</c:v>
                </c:pt>
                <c:pt idx="928">
                  <c:v>35</c:v>
                </c:pt>
                <c:pt idx="929">
                  <c:v>37</c:v>
                </c:pt>
                <c:pt idx="930">
                  <c:v>23</c:v>
                </c:pt>
                <c:pt idx="931">
                  <c:v>20</c:v>
                </c:pt>
                <c:pt idx="932">
                  <c:v>41</c:v>
                </c:pt>
                <c:pt idx="933">
                  <c:v>84</c:v>
                </c:pt>
                <c:pt idx="934">
                  <c:v>26</c:v>
                </c:pt>
                <c:pt idx="935">
                  <c:v>94</c:v>
                </c:pt>
                <c:pt idx="936">
                  <c:v>52</c:v>
                </c:pt>
                <c:pt idx="937">
                  <c:v>60</c:v>
                </c:pt>
                <c:pt idx="938">
                  <c:v>47</c:v>
                </c:pt>
                <c:pt idx="939">
                  <c:v>31</c:v>
                </c:pt>
                <c:pt idx="940">
                  <c:v>41</c:v>
                </c:pt>
                <c:pt idx="941">
                  <c:v>50</c:v>
                </c:pt>
                <c:pt idx="942">
                  <c:v>93</c:v>
                </c:pt>
                <c:pt idx="943">
                  <c:v>76</c:v>
                </c:pt>
                <c:pt idx="944">
                  <c:v>76</c:v>
                </c:pt>
                <c:pt idx="945">
                  <c:v>69</c:v>
                </c:pt>
                <c:pt idx="946">
                  <c:v>57</c:v>
                </c:pt>
                <c:pt idx="947">
                  <c:v>48</c:v>
                </c:pt>
                <c:pt idx="948">
                  <c:v>46</c:v>
                </c:pt>
                <c:pt idx="949">
                  <c:v>45</c:v>
                </c:pt>
                <c:pt idx="950">
                  <c:v>50</c:v>
                </c:pt>
                <c:pt idx="951">
                  <c:v>43</c:v>
                </c:pt>
                <c:pt idx="952">
                  <c:v>42</c:v>
                </c:pt>
                <c:pt idx="953">
                  <c:v>96</c:v>
                </c:pt>
                <c:pt idx="954">
                  <c:v>18</c:v>
                </c:pt>
                <c:pt idx="955">
                  <c:v>11</c:v>
                </c:pt>
                <c:pt idx="956">
                  <c:v>83</c:v>
                </c:pt>
                <c:pt idx="957">
                  <c:v>37</c:v>
                </c:pt>
                <c:pt idx="958">
                  <c:v>26</c:v>
                </c:pt>
                <c:pt idx="959">
                  <c:v>45</c:v>
                </c:pt>
                <c:pt idx="960">
                  <c:v>47</c:v>
                </c:pt>
                <c:pt idx="961">
                  <c:v>36</c:v>
                </c:pt>
                <c:pt idx="962">
                  <c:v>27</c:v>
                </c:pt>
                <c:pt idx="963">
                  <c:v>27</c:v>
                </c:pt>
                <c:pt idx="964">
                  <c:v>21</c:v>
                </c:pt>
                <c:pt idx="965">
                  <c:v>32</c:v>
                </c:pt>
                <c:pt idx="966">
                  <c:v>32</c:v>
                </c:pt>
                <c:pt idx="967">
                  <c:v>14</c:v>
                </c:pt>
                <c:pt idx="968">
                  <c:v>14</c:v>
                </c:pt>
                <c:pt idx="969">
                  <c:v>55</c:v>
                </c:pt>
                <c:pt idx="970">
                  <c:v>66</c:v>
                </c:pt>
                <c:pt idx="971">
                  <c:v>97</c:v>
                </c:pt>
                <c:pt idx="972">
                  <c:v>56</c:v>
                </c:pt>
                <c:pt idx="973">
                  <c:v>92</c:v>
                </c:pt>
                <c:pt idx="974">
                  <c:v>58</c:v>
                </c:pt>
                <c:pt idx="975">
                  <c:v>67</c:v>
                </c:pt>
                <c:pt idx="976">
                  <c:v>81</c:v>
                </c:pt>
                <c:pt idx="977">
                  <c:v>45</c:v>
                </c:pt>
                <c:pt idx="978">
                  <c:v>17</c:v>
                </c:pt>
                <c:pt idx="979">
                  <c:v>16</c:v>
                </c:pt>
                <c:pt idx="980">
                  <c:v>63</c:v>
                </c:pt>
                <c:pt idx="981">
                  <c:v>13</c:v>
                </c:pt>
                <c:pt idx="982">
                  <c:v>63</c:v>
                </c:pt>
                <c:pt idx="983">
                  <c:v>68</c:v>
                </c:pt>
                <c:pt idx="984">
                  <c:v>48</c:v>
                </c:pt>
                <c:pt idx="985">
                  <c:v>47</c:v>
                </c:pt>
                <c:pt idx="986">
                  <c:v>85</c:v>
                </c:pt>
                <c:pt idx="987">
                  <c:v>65</c:v>
                </c:pt>
                <c:pt idx="988">
                  <c:v>32</c:v>
                </c:pt>
                <c:pt idx="989">
                  <c:v>30</c:v>
                </c:pt>
                <c:pt idx="990">
                  <c:v>27</c:v>
                </c:pt>
                <c:pt idx="991">
                  <c:v>27</c:v>
                </c:pt>
                <c:pt idx="992">
                  <c:v>65</c:v>
                </c:pt>
                <c:pt idx="993">
                  <c:v>52</c:v>
                </c:pt>
                <c:pt idx="994">
                  <c:v>83</c:v>
                </c:pt>
                <c:pt idx="995">
                  <c:v>19</c:v>
                </c:pt>
                <c:pt idx="996">
                  <c:v>14</c:v>
                </c:pt>
                <c:pt idx="997">
                  <c:v>45</c:v>
                </c:pt>
                <c:pt idx="998">
                  <c:v>41</c:v>
                </c:pt>
                <c:pt idx="999">
                  <c:v>85</c:v>
                </c:pt>
                <c:pt idx="1000">
                  <c:v>68</c:v>
                </c:pt>
                <c:pt idx="1001">
                  <c:v>95</c:v>
                </c:pt>
                <c:pt idx="1002">
                  <c:v>44</c:v>
                </c:pt>
                <c:pt idx="1003">
                  <c:v>88</c:v>
                </c:pt>
                <c:pt idx="1004">
                  <c:v>38</c:v>
                </c:pt>
                <c:pt idx="1005">
                  <c:v>46</c:v>
                </c:pt>
                <c:pt idx="1006">
                  <c:v>61</c:v>
                </c:pt>
                <c:pt idx="1007">
                  <c:v>71</c:v>
                </c:pt>
                <c:pt idx="1008">
                  <c:v>47</c:v>
                </c:pt>
                <c:pt idx="1009">
                  <c:v>41</c:v>
                </c:pt>
                <c:pt idx="1010">
                  <c:v>38</c:v>
                </c:pt>
                <c:pt idx="1011">
                  <c:v>14</c:v>
                </c:pt>
                <c:pt idx="1012">
                  <c:v>82</c:v>
                </c:pt>
                <c:pt idx="1013">
                  <c:v>72</c:v>
                </c:pt>
                <c:pt idx="1014">
                  <c:v>49</c:v>
                </c:pt>
                <c:pt idx="1015">
                  <c:v>55</c:v>
                </c:pt>
                <c:pt idx="1016">
                  <c:v>36</c:v>
                </c:pt>
                <c:pt idx="1017">
                  <c:v>41</c:v>
                </c:pt>
                <c:pt idx="1018">
                  <c:v>43</c:v>
                </c:pt>
                <c:pt idx="1019">
                  <c:v>21</c:v>
                </c:pt>
                <c:pt idx="1020">
                  <c:v>25</c:v>
                </c:pt>
                <c:pt idx="1021">
                  <c:v>95</c:v>
                </c:pt>
                <c:pt idx="1022">
                  <c:v>42</c:v>
                </c:pt>
                <c:pt idx="1023">
                  <c:v>65</c:v>
                </c:pt>
                <c:pt idx="1024">
                  <c:v>85</c:v>
                </c:pt>
                <c:pt idx="1025">
                  <c:v>74</c:v>
                </c:pt>
                <c:pt idx="1026">
                  <c:v>43</c:v>
                </c:pt>
                <c:pt idx="1027">
                  <c:v>39</c:v>
                </c:pt>
                <c:pt idx="1028">
                  <c:v>64</c:v>
                </c:pt>
                <c:pt idx="1029">
                  <c:v>19</c:v>
                </c:pt>
                <c:pt idx="1030">
                  <c:v>19</c:v>
                </c:pt>
                <c:pt idx="1031">
                  <c:v>46</c:v>
                </c:pt>
                <c:pt idx="1032">
                  <c:v>33</c:v>
                </c:pt>
                <c:pt idx="1033">
                  <c:v>13</c:v>
                </c:pt>
                <c:pt idx="1034">
                  <c:v>15</c:v>
                </c:pt>
                <c:pt idx="1035">
                  <c:v>26</c:v>
                </c:pt>
                <c:pt idx="1036">
                  <c:v>79</c:v>
                </c:pt>
                <c:pt idx="1037">
                  <c:v>42</c:v>
                </c:pt>
                <c:pt idx="1038">
                  <c:v>42</c:v>
                </c:pt>
                <c:pt idx="1039">
                  <c:v>22</c:v>
                </c:pt>
                <c:pt idx="1040">
                  <c:v>22</c:v>
                </c:pt>
                <c:pt idx="1041">
                  <c:v>93</c:v>
                </c:pt>
                <c:pt idx="1042">
                  <c:v>25</c:v>
                </c:pt>
                <c:pt idx="1043">
                  <c:v>69</c:v>
                </c:pt>
                <c:pt idx="1044">
                  <c:v>25</c:v>
                </c:pt>
                <c:pt idx="1045">
                  <c:v>70</c:v>
                </c:pt>
                <c:pt idx="1046">
                  <c:v>79</c:v>
                </c:pt>
                <c:pt idx="1047">
                  <c:v>37</c:v>
                </c:pt>
                <c:pt idx="1048">
                  <c:v>42</c:v>
                </c:pt>
                <c:pt idx="1049">
                  <c:v>54</c:v>
                </c:pt>
                <c:pt idx="1050">
                  <c:v>47</c:v>
                </c:pt>
                <c:pt idx="1051">
                  <c:v>55</c:v>
                </c:pt>
                <c:pt idx="1052">
                  <c:v>52</c:v>
                </c:pt>
                <c:pt idx="1053">
                  <c:v>52</c:v>
                </c:pt>
                <c:pt idx="1054">
                  <c:v>52</c:v>
                </c:pt>
                <c:pt idx="1055">
                  <c:v>49</c:v>
                </c:pt>
                <c:pt idx="1056">
                  <c:v>31</c:v>
                </c:pt>
                <c:pt idx="1057">
                  <c:v>92</c:v>
                </c:pt>
                <c:pt idx="1058">
                  <c:v>79</c:v>
                </c:pt>
                <c:pt idx="1059">
                  <c:v>44</c:v>
                </c:pt>
                <c:pt idx="1060">
                  <c:v>40</c:v>
                </c:pt>
                <c:pt idx="1061">
                  <c:v>89</c:v>
                </c:pt>
                <c:pt idx="1062">
                  <c:v>38</c:v>
                </c:pt>
                <c:pt idx="1063">
                  <c:v>30</c:v>
                </c:pt>
                <c:pt idx="1064">
                  <c:v>45</c:v>
                </c:pt>
                <c:pt idx="1065">
                  <c:v>47</c:v>
                </c:pt>
                <c:pt idx="1066">
                  <c:v>76</c:v>
                </c:pt>
                <c:pt idx="1067">
                  <c:v>45</c:v>
                </c:pt>
                <c:pt idx="1068">
                  <c:v>90</c:v>
                </c:pt>
                <c:pt idx="1069">
                  <c:v>12</c:v>
                </c:pt>
                <c:pt idx="1070">
                  <c:v>15</c:v>
                </c:pt>
                <c:pt idx="1071">
                  <c:v>33</c:v>
                </c:pt>
                <c:pt idx="1072">
                  <c:v>62</c:v>
                </c:pt>
                <c:pt idx="1073">
                  <c:v>52</c:v>
                </c:pt>
                <c:pt idx="1074">
                  <c:v>45</c:v>
                </c:pt>
                <c:pt idx="1075">
                  <c:v>45</c:v>
                </c:pt>
                <c:pt idx="1076">
                  <c:v>56</c:v>
                </c:pt>
                <c:pt idx="1077">
                  <c:v>56</c:v>
                </c:pt>
                <c:pt idx="1078">
                  <c:v>89</c:v>
                </c:pt>
                <c:pt idx="1079">
                  <c:v>82</c:v>
                </c:pt>
                <c:pt idx="1080">
                  <c:v>30</c:v>
                </c:pt>
                <c:pt idx="1081">
                  <c:v>18</c:v>
                </c:pt>
                <c:pt idx="1082">
                  <c:v>19</c:v>
                </c:pt>
                <c:pt idx="1083">
                  <c:v>94</c:v>
                </c:pt>
                <c:pt idx="1084">
                  <c:v>21</c:v>
                </c:pt>
                <c:pt idx="1085">
                  <c:v>23</c:v>
                </c:pt>
                <c:pt idx="1086">
                  <c:v>54</c:v>
                </c:pt>
                <c:pt idx="1087">
                  <c:v>54</c:v>
                </c:pt>
                <c:pt idx="1088">
                  <c:v>60</c:v>
                </c:pt>
                <c:pt idx="1089">
                  <c:v>40</c:v>
                </c:pt>
                <c:pt idx="1090">
                  <c:v>39</c:v>
                </c:pt>
                <c:pt idx="1091">
                  <c:v>35</c:v>
                </c:pt>
                <c:pt idx="1092">
                  <c:v>7</c:v>
                </c:pt>
                <c:pt idx="1093">
                  <c:v>33</c:v>
                </c:pt>
                <c:pt idx="1094">
                  <c:v>39</c:v>
                </c:pt>
                <c:pt idx="1095">
                  <c:v>47</c:v>
                </c:pt>
                <c:pt idx="1096">
                  <c:v>42</c:v>
                </c:pt>
                <c:pt idx="1097">
                  <c:v>60</c:v>
                </c:pt>
                <c:pt idx="1098">
                  <c:v>60</c:v>
                </c:pt>
                <c:pt idx="1099">
                  <c:v>43</c:v>
                </c:pt>
                <c:pt idx="1100">
                  <c:v>46</c:v>
                </c:pt>
                <c:pt idx="1101">
                  <c:v>82</c:v>
                </c:pt>
                <c:pt idx="1102">
                  <c:v>17</c:v>
                </c:pt>
                <c:pt idx="1103">
                  <c:v>19</c:v>
                </c:pt>
                <c:pt idx="1104">
                  <c:v>20</c:v>
                </c:pt>
                <c:pt idx="1105">
                  <c:v>20</c:v>
                </c:pt>
                <c:pt idx="1106">
                  <c:v>39</c:v>
                </c:pt>
                <c:pt idx="1107">
                  <c:v>39</c:v>
                </c:pt>
                <c:pt idx="1108">
                  <c:v>32</c:v>
                </c:pt>
                <c:pt idx="1109">
                  <c:v>26</c:v>
                </c:pt>
                <c:pt idx="1110">
                  <c:v>48</c:v>
                </c:pt>
                <c:pt idx="1111">
                  <c:v>43</c:v>
                </c:pt>
                <c:pt idx="1112">
                  <c:v>67</c:v>
                </c:pt>
                <c:pt idx="1113">
                  <c:v>51</c:v>
                </c:pt>
                <c:pt idx="1114">
                  <c:v>59</c:v>
                </c:pt>
                <c:pt idx="1115">
                  <c:v>46</c:v>
                </c:pt>
                <c:pt idx="1116">
                  <c:v>44</c:v>
                </c:pt>
                <c:pt idx="1117">
                  <c:v>40</c:v>
                </c:pt>
                <c:pt idx="1118">
                  <c:v>72</c:v>
                </c:pt>
                <c:pt idx="1119">
                  <c:v>45</c:v>
                </c:pt>
                <c:pt idx="1120">
                  <c:v>46</c:v>
                </c:pt>
                <c:pt idx="1121">
                  <c:v>90</c:v>
                </c:pt>
                <c:pt idx="1122">
                  <c:v>39</c:v>
                </c:pt>
                <c:pt idx="1123">
                  <c:v>98</c:v>
                </c:pt>
                <c:pt idx="1124">
                  <c:v>33</c:v>
                </c:pt>
                <c:pt idx="1125">
                  <c:v>47</c:v>
                </c:pt>
                <c:pt idx="1126">
                  <c:v>47</c:v>
                </c:pt>
                <c:pt idx="1127">
                  <c:v>75</c:v>
                </c:pt>
                <c:pt idx="1128">
                  <c:v>91</c:v>
                </c:pt>
                <c:pt idx="1129">
                  <c:v>17</c:v>
                </c:pt>
                <c:pt idx="1130">
                  <c:v>58</c:v>
                </c:pt>
                <c:pt idx="1131">
                  <c:v>62</c:v>
                </c:pt>
                <c:pt idx="1132">
                  <c:v>66</c:v>
                </c:pt>
                <c:pt idx="1133">
                  <c:v>42</c:v>
                </c:pt>
                <c:pt idx="1134">
                  <c:v>43</c:v>
                </c:pt>
                <c:pt idx="1135">
                  <c:v>49</c:v>
                </c:pt>
                <c:pt idx="1136">
                  <c:v>30</c:v>
                </c:pt>
                <c:pt idx="1137">
                  <c:v>30</c:v>
                </c:pt>
                <c:pt idx="1138">
                  <c:v>50</c:v>
                </c:pt>
                <c:pt idx="1139">
                  <c:v>43</c:v>
                </c:pt>
                <c:pt idx="1140">
                  <c:v>96</c:v>
                </c:pt>
                <c:pt idx="1141">
                  <c:v>44</c:v>
                </c:pt>
                <c:pt idx="1142">
                  <c:v>44</c:v>
                </c:pt>
                <c:pt idx="1143">
                  <c:v>46</c:v>
                </c:pt>
                <c:pt idx="1144">
                  <c:v>46</c:v>
                </c:pt>
                <c:pt idx="1145">
                  <c:v>25</c:v>
                </c:pt>
                <c:pt idx="1146">
                  <c:v>21</c:v>
                </c:pt>
                <c:pt idx="1147">
                  <c:v>49</c:v>
                </c:pt>
                <c:pt idx="1148">
                  <c:v>38</c:v>
                </c:pt>
                <c:pt idx="1149">
                  <c:v>30</c:v>
                </c:pt>
                <c:pt idx="1150">
                  <c:v>79</c:v>
                </c:pt>
                <c:pt idx="1151">
                  <c:v>38</c:v>
                </c:pt>
                <c:pt idx="1152">
                  <c:v>37</c:v>
                </c:pt>
                <c:pt idx="1153">
                  <c:v>45</c:v>
                </c:pt>
                <c:pt idx="1154">
                  <c:v>46</c:v>
                </c:pt>
                <c:pt idx="1155">
                  <c:v>41</c:v>
                </c:pt>
                <c:pt idx="1156">
                  <c:v>38</c:v>
                </c:pt>
                <c:pt idx="1157">
                  <c:v>41</c:v>
                </c:pt>
                <c:pt idx="1158">
                  <c:v>30</c:v>
                </c:pt>
                <c:pt idx="1159">
                  <c:v>42</c:v>
                </c:pt>
                <c:pt idx="1160">
                  <c:v>16</c:v>
                </c:pt>
                <c:pt idx="1161">
                  <c:v>14</c:v>
                </c:pt>
                <c:pt idx="1162">
                  <c:v>35</c:v>
                </c:pt>
                <c:pt idx="1163">
                  <c:v>34</c:v>
                </c:pt>
                <c:pt idx="1164">
                  <c:v>57</c:v>
                </c:pt>
                <c:pt idx="1165">
                  <c:v>48</c:v>
                </c:pt>
                <c:pt idx="1166">
                  <c:v>25</c:v>
                </c:pt>
                <c:pt idx="1167">
                  <c:v>25</c:v>
                </c:pt>
                <c:pt idx="1168">
                  <c:v>47</c:v>
                </c:pt>
                <c:pt idx="1169">
                  <c:v>46</c:v>
                </c:pt>
                <c:pt idx="1170">
                  <c:v>67</c:v>
                </c:pt>
                <c:pt idx="1171">
                  <c:v>37</c:v>
                </c:pt>
                <c:pt idx="1172">
                  <c:v>31</c:v>
                </c:pt>
                <c:pt idx="1173">
                  <c:v>64</c:v>
                </c:pt>
                <c:pt idx="1174">
                  <c:v>52</c:v>
                </c:pt>
                <c:pt idx="1175">
                  <c:v>61</c:v>
                </c:pt>
                <c:pt idx="1176">
                  <c:v>77</c:v>
                </c:pt>
                <c:pt idx="1177">
                  <c:v>39</c:v>
                </c:pt>
                <c:pt idx="1178">
                  <c:v>70</c:v>
                </c:pt>
                <c:pt idx="1179">
                  <c:v>15</c:v>
                </c:pt>
                <c:pt idx="1180">
                  <c:v>17</c:v>
                </c:pt>
                <c:pt idx="1181">
                  <c:v>38</c:v>
                </c:pt>
                <c:pt idx="1182">
                  <c:v>38</c:v>
                </c:pt>
                <c:pt idx="1183">
                  <c:v>87</c:v>
                </c:pt>
                <c:pt idx="1184">
                  <c:v>62</c:v>
                </c:pt>
                <c:pt idx="1185">
                  <c:v>33</c:v>
                </c:pt>
                <c:pt idx="1186">
                  <c:v>59</c:v>
                </c:pt>
                <c:pt idx="1187">
                  <c:v>35</c:v>
                </c:pt>
                <c:pt idx="1188">
                  <c:v>38</c:v>
                </c:pt>
                <c:pt idx="1189">
                  <c:v>47</c:v>
                </c:pt>
                <c:pt idx="1190">
                  <c:v>42</c:v>
                </c:pt>
                <c:pt idx="1191">
                  <c:v>36</c:v>
                </c:pt>
                <c:pt idx="1192">
                  <c:v>81</c:v>
                </c:pt>
                <c:pt idx="1193">
                  <c:v>42</c:v>
                </c:pt>
                <c:pt idx="1194">
                  <c:v>37</c:v>
                </c:pt>
                <c:pt idx="1195">
                  <c:v>32</c:v>
                </c:pt>
                <c:pt idx="1196">
                  <c:v>30</c:v>
                </c:pt>
                <c:pt idx="1197">
                  <c:v>39</c:v>
                </c:pt>
                <c:pt idx="1198">
                  <c:v>5</c:v>
                </c:pt>
                <c:pt idx="1199">
                  <c:v>62</c:v>
                </c:pt>
                <c:pt idx="1200">
                  <c:v>35</c:v>
                </c:pt>
                <c:pt idx="1201">
                  <c:v>25</c:v>
                </c:pt>
                <c:pt idx="1202">
                  <c:v>29</c:v>
                </c:pt>
                <c:pt idx="1203">
                  <c:v>30</c:v>
                </c:pt>
                <c:pt idx="1204">
                  <c:v>73</c:v>
                </c:pt>
                <c:pt idx="1205">
                  <c:v>58</c:v>
                </c:pt>
                <c:pt idx="1206">
                  <c:v>14</c:v>
                </c:pt>
                <c:pt idx="1207">
                  <c:v>12</c:v>
                </c:pt>
                <c:pt idx="1208">
                  <c:v>29</c:v>
                </c:pt>
                <c:pt idx="1209">
                  <c:v>32</c:v>
                </c:pt>
                <c:pt idx="1210">
                  <c:v>12</c:v>
                </c:pt>
                <c:pt idx="1211">
                  <c:v>10</c:v>
                </c:pt>
                <c:pt idx="1212">
                  <c:v>43</c:v>
                </c:pt>
                <c:pt idx="1213">
                  <c:v>45</c:v>
                </c:pt>
                <c:pt idx="1214">
                  <c:v>43</c:v>
                </c:pt>
                <c:pt idx="1215">
                  <c:v>90</c:v>
                </c:pt>
                <c:pt idx="1216">
                  <c:v>79</c:v>
                </c:pt>
                <c:pt idx="1217">
                  <c:v>80</c:v>
                </c:pt>
                <c:pt idx="1218">
                  <c:v>11</c:v>
                </c:pt>
                <c:pt idx="1219">
                  <c:v>46</c:v>
                </c:pt>
                <c:pt idx="1220">
                  <c:v>17</c:v>
                </c:pt>
                <c:pt idx="1221">
                  <c:v>18</c:v>
                </c:pt>
                <c:pt idx="1222">
                  <c:v>42</c:v>
                </c:pt>
                <c:pt idx="1223">
                  <c:v>38</c:v>
                </c:pt>
                <c:pt idx="1224">
                  <c:v>33</c:v>
                </c:pt>
                <c:pt idx="1225">
                  <c:v>36</c:v>
                </c:pt>
                <c:pt idx="1226">
                  <c:v>33</c:v>
                </c:pt>
                <c:pt idx="1227">
                  <c:v>33</c:v>
                </c:pt>
                <c:pt idx="1228">
                  <c:v>76</c:v>
                </c:pt>
                <c:pt idx="1229">
                  <c:v>45</c:v>
                </c:pt>
                <c:pt idx="1230">
                  <c:v>45</c:v>
                </c:pt>
                <c:pt idx="1231">
                  <c:v>50</c:v>
                </c:pt>
                <c:pt idx="1232">
                  <c:v>60</c:v>
                </c:pt>
                <c:pt idx="1233">
                  <c:v>71</c:v>
                </c:pt>
                <c:pt idx="1234">
                  <c:v>44</c:v>
                </c:pt>
                <c:pt idx="1235">
                  <c:v>44</c:v>
                </c:pt>
                <c:pt idx="1236">
                  <c:v>50</c:v>
                </c:pt>
                <c:pt idx="1237">
                  <c:v>92</c:v>
                </c:pt>
                <c:pt idx="1238">
                  <c:v>54</c:v>
                </c:pt>
                <c:pt idx="1239">
                  <c:v>30</c:v>
                </c:pt>
                <c:pt idx="1240">
                  <c:v>30</c:v>
                </c:pt>
                <c:pt idx="1241">
                  <c:v>87</c:v>
                </c:pt>
                <c:pt idx="1242">
                  <c:v>20</c:v>
                </c:pt>
                <c:pt idx="1243">
                  <c:v>22</c:v>
                </c:pt>
                <c:pt idx="1244">
                  <c:v>31</c:v>
                </c:pt>
                <c:pt idx="1245">
                  <c:v>85</c:v>
                </c:pt>
                <c:pt idx="1246">
                  <c:v>15</c:v>
                </c:pt>
                <c:pt idx="1247">
                  <c:v>18</c:v>
                </c:pt>
                <c:pt idx="1248">
                  <c:v>8</c:v>
                </c:pt>
                <c:pt idx="1249">
                  <c:v>83</c:v>
                </c:pt>
                <c:pt idx="1250">
                  <c:v>85</c:v>
                </c:pt>
                <c:pt idx="1251">
                  <c:v>45</c:v>
                </c:pt>
                <c:pt idx="1252">
                  <c:v>12</c:v>
                </c:pt>
                <c:pt idx="1253">
                  <c:v>40</c:v>
                </c:pt>
                <c:pt idx="1254">
                  <c:v>52</c:v>
                </c:pt>
                <c:pt idx="1255">
                  <c:v>49</c:v>
                </c:pt>
                <c:pt idx="1256">
                  <c:v>44</c:v>
                </c:pt>
                <c:pt idx="1257">
                  <c:v>40</c:v>
                </c:pt>
                <c:pt idx="1258">
                  <c:v>10</c:v>
                </c:pt>
                <c:pt idx="1259">
                  <c:v>9</c:v>
                </c:pt>
                <c:pt idx="1260">
                  <c:v>11</c:v>
                </c:pt>
                <c:pt idx="1261">
                  <c:v>12</c:v>
                </c:pt>
                <c:pt idx="1262">
                  <c:v>33</c:v>
                </c:pt>
                <c:pt idx="1263">
                  <c:v>63</c:v>
                </c:pt>
                <c:pt idx="1264">
                  <c:v>43</c:v>
                </c:pt>
                <c:pt idx="1265">
                  <c:v>39</c:v>
                </c:pt>
                <c:pt idx="1266">
                  <c:v>36</c:v>
                </c:pt>
                <c:pt idx="1267">
                  <c:v>0</c:v>
                </c:pt>
                <c:pt idx="1268">
                  <c:v>1</c:v>
                </c:pt>
                <c:pt idx="1269">
                  <c:v>48</c:v>
                </c:pt>
                <c:pt idx="1270">
                  <c:v>23</c:v>
                </c:pt>
                <c:pt idx="1271">
                  <c:v>25</c:v>
                </c:pt>
                <c:pt idx="1272">
                  <c:v>9</c:v>
                </c:pt>
                <c:pt idx="1273">
                  <c:v>13</c:v>
                </c:pt>
                <c:pt idx="1274">
                  <c:v>72</c:v>
                </c:pt>
                <c:pt idx="1275">
                  <c:v>45</c:v>
                </c:pt>
                <c:pt idx="1276">
                  <c:v>45</c:v>
                </c:pt>
                <c:pt idx="1277">
                  <c:v>96</c:v>
                </c:pt>
                <c:pt idx="1278">
                  <c:v>89</c:v>
                </c:pt>
                <c:pt idx="1279">
                  <c:v>47</c:v>
                </c:pt>
                <c:pt idx="1280">
                  <c:v>39</c:v>
                </c:pt>
                <c:pt idx="1281">
                  <c:v>44</c:v>
                </c:pt>
                <c:pt idx="1282">
                  <c:v>27</c:v>
                </c:pt>
                <c:pt idx="1283">
                  <c:v>26</c:v>
                </c:pt>
                <c:pt idx="1284">
                  <c:v>38</c:v>
                </c:pt>
                <c:pt idx="1285">
                  <c:v>38</c:v>
                </c:pt>
                <c:pt idx="1286">
                  <c:v>88</c:v>
                </c:pt>
                <c:pt idx="1287">
                  <c:v>89</c:v>
                </c:pt>
                <c:pt idx="1288">
                  <c:v>51</c:v>
                </c:pt>
                <c:pt idx="1289">
                  <c:v>31</c:v>
                </c:pt>
                <c:pt idx="1290">
                  <c:v>31</c:v>
                </c:pt>
                <c:pt idx="1291">
                  <c:v>14</c:v>
                </c:pt>
                <c:pt idx="1292">
                  <c:v>16</c:v>
                </c:pt>
                <c:pt idx="1293">
                  <c:v>40</c:v>
                </c:pt>
                <c:pt idx="1294">
                  <c:v>26</c:v>
                </c:pt>
                <c:pt idx="1295">
                  <c:v>43</c:v>
                </c:pt>
                <c:pt idx="1296">
                  <c:v>57</c:v>
                </c:pt>
                <c:pt idx="1297">
                  <c:v>37</c:v>
                </c:pt>
                <c:pt idx="1298">
                  <c:v>11</c:v>
                </c:pt>
                <c:pt idx="1299">
                  <c:v>27</c:v>
                </c:pt>
                <c:pt idx="1300">
                  <c:v>22</c:v>
                </c:pt>
                <c:pt idx="1301">
                  <c:v>14</c:v>
                </c:pt>
                <c:pt idx="1302">
                  <c:v>16</c:v>
                </c:pt>
                <c:pt idx="1303">
                  <c:v>54</c:v>
                </c:pt>
                <c:pt idx="1304">
                  <c:v>32</c:v>
                </c:pt>
                <c:pt idx="1305">
                  <c:v>12</c:v>
                </c:pt>
                <c:pt idx="1306">
                  <c:v>67</c:v>
                </c:pt>
                <c:pt idx="1307">
                  <c:v>28</c:v>
                </c:pt>
                <c:pt idx="1308">
                  <c:v>32</c:v>
                </c:pt>
                <c:pt idx="1309">
                  <c:v>92</c:v>
                </c:pt>
                <c:pt idx="1310">
                  <c:v>28</c:v>
                </c:pt>
                <c:pt idx="1311">
                  <c:v>28</c:v>
                </c:pt>
                <c:pt idx="1312">
                  <c:v>70</c:v>
                </c:pt>
                <c:pt idx="1313">
                  <c:v>27</c:v>
                </c:pt>
                <c:pt idx="1314">
                  <c:v>55</c:v>
                </c:pt>
                <c:pt idx="1315">
                  <c:v>55</c:v>
                </c:pt>
                <c:pt idx="1316">
                  <c:v>59</c:v>
                </c:pt>
                <c:pt idx="1317">
                  <c:v>14</c:v>
                </c:pt>
                <c:pt idx="1318">
                  <c:v>96</c:v>
                </c:pt>
                <c:pt idx="1319">
                  <c:v>86</c:v>
                </c:pt>
                <c:pt idx="1320">
                  <c:v>31</c:v>
                </c:pt>
                <c:pt idx="1321">
                  <c:v>15</c:v>
                </c:pt>
                <c:pt idx="1322">
                  <c:v>7</c:v>
                </c:pt>
                <c:pt idx="1323">
                  <c:v>10</c:v>
                </c:pt>
                <c:pt idx="1324">
                  <c:v>26</c:v>
                </c:pt>
                <c:pt idx="1325">
                  <c:v>32</c:v>
                </c:pt>
                <c:pt idx="1326">
                  <c:v>28</c:v>
                </c:pt>
                <c:pt idx="1327">
                  <c:v>21</c:v>
                </c:pt>
                <c:pt idx="1328">
                  <c:v>22</c:v>
                </c:pt>
                <c:pt idx="1329">
                  <c:v>20</c:v>
                </c:pt>
                <c:pt idx="1330">
                  <c:v>20</c:v>
                </c:pt>
                <c:pt idx="1331">
                  <c:v>15</c:v>
                </c:pt>
                <c:pt idx="1332">
                  <c:v>21</c:v>
                </c:pt>
                <c:pt idx="1333">
                  <c:v>18</c:v>
                </c:pt>
                <c:pt idx="1334">
                  <c:v>21</c:v>
                </c:pt>
                <c:pt idx="1335">
                  <c:v>22</c:v>
                </c:pt>
                <c:pt idx="1336">
                  <c:v>5</c:v>
                </c:pt>
                <c:pt idx="1337">
                  <c:v>5</c:v>
                </c:pt>
                <c:pt idx="1338">
                  <c:v>39</c:v>
                </c:pt>
                <c:pt idx="1339">
                  <c:v>26</c:v>
                </c:pt>
                <c:pt idx="1340">
                  <c:v>17</c:v>
                </c:pt>
                <c:pt idx="1341">
                  <c:v>83</c:v>
                </c:pt>
                <c:pt idx="1342">
                  <c:v>33</c:v>
                </c:pt>
                <c:pt idx="1343">
                  <c:v>67</c:v>
                </c:pt>
                <c:pt idx="1344">
                  <c:v>40</c:v>
                </c:pt>
                <c:pt idx="1345">
                  <c:v>45</c:v>
                </c:pt>
                <c:pt idx="1346">
                  <c:v>44</c:v>
                </c:pt>
                <c:pt idx="1347">
                  <c:v>88</c:v>
                </c:pt>
                <c:pt idx="1348">
                  <c:v>30</c:v>
                </c:pt>
                <c:pt idx="1349">
                  <c:v>30</c:v>
                </c:pt>
                <c:pt idx="1350">
                  <c:v>27</c:v>
                </c:pt>
                <c:pt idx="1351">
                  <c:v>31</c:v>
                </c:pt>
                <c:pt idx="1352">
                  <c:v>29</c:v>
                </c:pt>
                <c:pt idx="1353">
                  <c:v>37</c:v>
                </c:pt>
                <c:pt idx="1354">
                  <c:v>45</c:v>
                </c:pt>
                <c:pt idx="1355">
                  <c:v>27</c:v>
                </c:pt>
                <c:pt idx="1356">
                  <c:v>37</c:v>
                </c:pt>
                <c:pt idx="1357">
                  <c:v>44</c:v>
                </c:pt>
                <c:pt idx="1358">
                  <c:v>36</c:v>
                </c:pt>
                <c:pt idx="1359">
                  <c:v>29</c:v>
                </c:pt>
                <c:pt idx="1360">
                  <c:v>74</c:v>
                </c:pt>
                <c:pt idx="1361">
                  <c:v>91</c:v>
                </c:pt>
                <c:pt idx="1362">
                  <c:v>17</c:v>
                </c:pt>
                <c:pt idx="1363">
                  <c:v>19</c:v>
                </c:pt>
                <c:pt idx="1364">
                  <c:v>22</c:v>
                </c:pt>
                <c:pt idx="1365">
                  <c:v>22</c:v>
                </c:pt>
                <c:pt idx="1366">
                  <c:v>53</c:v>
                </c:pt>
                <c:pt idx="1367">
                  <c:v>57</c:v>
                </c:pt>
                <c:pt idx="1368">
                  <c:v>18</c:v>
                </c:pt>
                <c:pt idx="1369">
                  <c:v>75</c:v>
                </c:pt>
                <c:pt idx="1370">
                  <c:v>65</c:v>
                </c:pt>
                <c:pt idx="1371">
                  <c:v>32</c:v>
                </c:pt>
                <c:pt idx="1372">
                  <c:v>36</c:v>
                </c:pt>
                <c:pt idx="1373">
                  <c:v>11</c:v>
                </c:pt>
                <c:pt idx="1374">
                  <c:v>11</c:v>
                </c:pt>
                <c:pt idx="1375">
                  <c:v>30</c:v>
                </c:pt>
                <c:pt idx="1376">
                  <c:v>40</c:v>
                </c:pt>
                <c:pt idx="1377">
                  <c:v>84</c:v>
                </c:pt>
                <c:pt idx="1378">
                  <c:v>85</c:v>
                </c:pt>
                <c:pt idx="1379">
                  <c:v>43</c:v>
                </c:pt>
                <c:pt idx="1380">
                  <c:v>18</c:v>
                </c:pt>
                <c:pt idx="1381">
                  <c:v>15</c:v>
                </c:pt>
                <c:pt idx="1382">
                  <c:v>35</c:v>
                </c:pt>
                <c:pt idx="1383">
                  <c:v>28</c:v>
                </c:pt>
                <c:pt idx="1384">
                  <c:v>35</c:v>
                </c:pt>
                <c:pt idx="1385">
                  <c:v>34</c:v>
                </c:pt>
                <c:pt idx="1386">
                  <c:v>31</c:v>
                </c:pt>
                <c:pt idx="1387">
                  <c:v>43</c:v>
                </c:pt>
                <c:pt idx="1388">
                  <c:v>21</c:v>
                </c:pt>
                <c:pt idx="1389">
                  <c:v>25</c:v>
                </c:pt>
                <c:pt idx="1390">
                  <c:v>23</c:v>
                </c:pt>
                <c:pt idx="1391">
                  <c:v>79</c:v>
                </c:pt>
                <c:pt idx="1392">
                  <c:v>57</c:v>
                </c:pt>
                <c:pt idx="1393">
                  <c:v>57</c:v>
                </c:pt>
                <c:pt idx="1394">
                  <c:v>39</c:v>
                </c:pt>
                <c:pt idx="1395">
                  <c:v>41</c:v>
                </c:pt>
                <c:pt idx="1396">
                  <c:v>35</c:v>
                </c:pt>
                <c:pt idx="1397">
                  <c:v>44</c:v>
                </c:pt>
                <c:pt idx="1398">
                  <c:v>47</c:v>
                </c:pt>
                <c:pt idx="1399">
                  <c:v>47</c:v>
                </c:pt>
                <c:pt idx="1400">
                  <c:v>58</c:v>
                </c:pt>
                <c:pt idx="1401">
                  <c:v>50</c:v>
                </c:pt>
                <c:pt idx="1402">
                  <c:v>30</c:v>
                </c:pt>
                <c:pt idx="1403">
                  <c:v>35</c:v>
                </c:pt>
                <c:pt idx="1405">
                  <c:v>6</c:v>
                </c:pt>
                <c:pt idx="1406">
                  <c:v>6</c:v>
                </c:pt>
                <c:pt idx="1407">
                  <c:v>13</c:v>
                </c:pt>
                <c:pt idx="1408">
                  <c:v>12</c:v>
                </c:pt>
                <c:pt idx="1409">
                  <c:v>27</c:v>
                </c:pt>
                <c:pt idx="1410">
                  <c:v>35</c:v>
                </c:pt>
                <c:pt idx="1411">
                  <c:v>43</c:v>
                </c:pt>
                <c:pt idx="1412">
                  <c:v>29</c:v>
                </c:pt>
                <c:pt idx="1413">
                  <c:v>25</c:v>
                </c:pt>
                <c:pt idx="1414">
                  <c:v>64</c:v>
                </c:pt>
                <c:pt idx="1415">
                  <c:v>9</c:v>
                </c:pt>
                <c:pt idx="1416">
                  <c:v>10</c:v>
                </c:pt>
                <c:pt idx="1417">
                  <c:v>21</c:v>
                </c:pt>
                <c:pt idx="1418">
                  <c:v>89</c:v>
                </c:pt>
                <c:pt idx="1419">
                  <c:v>38</c:v>
                </c:pt>
                <c:pt idx="1420">
                  <c:v>28</c:v>
                </c:pt>
                <c:pt idx="1421">
                  <c:v>28</c:v>
                </c:pt>
                <c:pt idx="1422">
                  <c:v>64</c:v>
                </c:pt>
                <c:pt idx="1423">
                  <c:v>55</c:v>
                </c:pt>
                <c:pt idx="1424">
                  <c:v>92</c:v>
                </c:pt>
                <c:pt idx="1425">
                  <c:v>19</c:v>
                </c:pt>
                <c:pt idx="1426">
                  <c:v>22</c:v>
                </c:pt>
                <c:pt idx="1427">
                  <c:v>72</c:v>
                </c:pt>
                <c:pt idx="1428">
                  <c:v>43</c:v>
                </c:pt>
                <c:pt idx="1429">
                  <c:v>42</c:v>
                </c:pt>
                <c:pt idx="1430">
                  <c:v>17</c:v>
                </c:pt>
                <c:pt idx="1431">
                  <c:v>39</c:v>
                </c:pt>
                <c:pt idx="1432">
                  <c:v>42</c:v>
                </c:pt>
                <c:pt idx="1433">
                  <c:v>20</c:v>
                </c:pt>
                <c:pt idx="1434">
                  <c:v>30</c:v>
                </c:pt>
                <c:pt idx="1435">
                  <c:v>30</c:v>
                </c:pt>
                <c:pt idx="1436">
                  <c:v>89</c:v>
                </c:pt>
                <c:pt idx="1437">
                  <c:v>45</c:v>
                </c:pt>
                <c:pt idx="1438">
                  <c:v>45</c:v>
                </c:pt>
                <c:pt idx="1439">
                  <c:v>69</c:v>
                </c:pt>
                <c:pt idx="1440">
                  <c:v>45</c:v>
                </c:pt>
                <c:pt idx="1441">
                  <c:v>54</c:v>
                </c:pt>
                <c:pt idx="1442">
                  <c:v>97</c:v>
                </c:pt>
                <c:pt idx="1443">
                  <c:v>42</c:v>
                </c:pt>
                <c:pt idx="1444">
                  <c:v>90</c:v>
                </c:pt>
                <c:pt idx="1445">
                  <c:v>78</c:v>
                </c:pt>
                <c:pt idx="1446">
                  <c:v>57</c:v>
                </c:pt>
                <c:pt idx="1447">
                  <c:v>65</c:v>
                </c:pt>
                <c:pt idx="1448">
                  <c:v>31</c:v>
                </c:pt>
                <c:pt idx="1449">
                  <c:v>31</c:v>
                </c:pt>
                <c:pt idx="1450">
                  <c:v>26</c:v>
                </c:pt>
                <c:pt idx="1451">
                  <c:v>12</c:v>
                </c:pt>
                <c:pt idx="1452">
                  <c:v>15</c:v>
                </c:pt>
                <c:pt idx="1453">
                  <c:v>44</c:v>
                </c:pt>
                <c:pt idx="1454">
                  <c:v>44</c:v>
                </c:pt>
                <c:pt idx="1455">
                  <c:v>23</c:v>
                </c:pt>
                <c:pt idx="1456">
                  <c:v>25</c:v>
                </c:pt>
                <c:pt idx="1457">
                  <c:v>5</c:v>
                </c:pt>
                <c:pt idx="1458">
                  <c:v>26</c:v>
                </c:pt>
                <c:pt idx="1459">
                  <c:v>61</c:v>
                </c:pt>
                <c:pt idx="1460">
                  <c:v>65</c:v>
                </c:pt>
                <c:pt idx="1461">
                  <c:v>40</c:v>
                </c:pt>
                <c:pt idx="1462">
                  <c:v>57</c:v>
                </c:pt>
                <c:pt idx="1463">
                  <c:v>63</c:v>
                </c:pt>
                <c:pt idx="1464">
                  <c:v>87</c:v>
                </c:pt>
                <c:pt idx="1465">
                  <c:v>18</c:v>
                </c:pt>
                <c:pt idx="1466">
                  <c:v>17</c:v>
                </c:pt>
                <c:pt idx="1467">
                  <c:v>38</c:v>
                </c:pt>
                <c:pt idx="1468">
                  <c:v>47</c:v>
                </c:pt>
                <c:pt idx="1469">
                  <c:v>51</c:v>
                </c:pt>
                <c:pt idx="1470">
                  <c:v>40</c:v>
                </c:pt>
                <c:pt idx="1471">
                  <c:v>40</c:v>
                </c:pt>
                <c:pt idx="1472">
                  <c:v>40</c:v>
                </c:pt>
                <c:pt idx="1473">
                  <c:v>35</c:v>
                </c:pt>
                <c:pt idx="1474">
                  <c:v>45</c:v>
                </c:pt>
                <c:pt idx="1475">
                  <c:v>33</c:v>
                </c:pt>
                <c:pt idx="1476">
                  <c:v>38</c:v>
                </c:pt>
                <c:pt idx="1477">
                  <c:v>44</c:v>
                </c:pt>
                <c:pt idx="1478">
                  <c:v>41</c:v>
                </c:pt>
                <c:pt idx="1479">
                  <c:v>84</c:v>
                </c:pt>
                <c:pt idx="1480">
                  <c:v>14</c:v>
                </c:pt>
                <c:pt idx="1481">
                  <c:v>11</c:v>
                </c:pt>
                <c:pt idx="1482">
                  <c:v>9</c:v>
                </c:pt>
                <c:pt idx="1483">
                  <c:v>13</c:v>
                </c:pt>
                <c:pt idx="1484">
                  <c:v>15</c:v>
                </c:pt>
                <c:pt idx="1485">
                  <c:v>40</c:v>
                </c:pt>
                <c:pt idx="1486">
                  <c:v>40</c:v>
                </c:pt>
                <c:pt idx="1487">
                  <c:v>77</c:v>
                </c:pt>
                <c:pt idx="1488">
                  <c:v>76</c:v>
                </c:pt>
                <c:pt idx="1489">
                  <c:v>33</c:v>
                </c:pt>
                <c:pt idx="1490">
                  <c:v>35</c:v>
                </c:pt>
                <c:pt idx="1491">
                  <c:v>36</c:v>
                </c:pt>
                <c:pt idx="1492">
                  <c:v>14</c:v>
                </c:pt>
                <c:pt idx="1493">
                  <c:v>12</c:v>
                </c:pt>
                <c:pt idx="1494">
                  <c:v>12</c:v>
                </c:pt>
                <c:pt idx="1495">
                  <c:v>12</c:v>
                </c:pt>
                <c:pt idx="1496">
                  <c:v>74</c:v>
                </c:pt>
                <c:pt idx="1497">
                  <c:v>10</c:v>
                </c:pt>
                <c:pt idx="1498">
                  <c:v>31</c:v>
                </c:pt>
                <c:pt idx="1499">
                  <c:v>27</c:v>
                </c:pt>
                <c:pt idx="1500">
                  <c:v>24</c:v>
                </c:pt>
                <c:pt idx="1501">
                  <c:v>30</c:v>
                </c:pt>
                <c:pt idx="1502">
                  <c:v>30</c:v>
                </c:pt>
                <c:pt idx="1503">
                  <c:v>18</c:v>
                </c:pt>
                <c:pt idx="1504">
                  <c:v>15</c:v>
                </c:pt>
                <c:pt idx="1505">
                  <c:v>23</c:v>
                </c:pt>
                <c:pt idx="1506">
                  <c:v>30</c:v>
                </c:pt>
                <c:pt idx="1507">
                  <c:v>30</c:v>
                </c:pt>
                <c:pt idx="1508">
                  <c:v>75</c:v>
                </c:pt>
                <c:pt idx="1509">
                  <c:v>59</c:v>
                </c:pt>
                <c:pt idx="1510">
                  <c:v>64</c:v>
                </c:pt>
                <c:pt idx="1511">
                  <c:v>53</c:v>
                </c:pt>
                <c:pt idx="1512">
                  <c:v>7</c:v>
                </c:pt>
                <c:pt idx="1513">
                  <c:v>7</c:v>
                </c:pt>
                <c:pt idx="1514">
                  <c:v>16</c:v>
                </c:pt>
                <c:pt idx="1515">
                  <c:v>14</c:v>
                </c:pt>
                <c:pt idx="1516">
                  <c:v>35</c:v>
                </c:pt>
                <c:pt idx="1517">
                  <c:v>59</c:v>
                </c:pt>
                <c:pt idx="1518">
                  <c:v>48</c:v>
                </c:pt>
                <c:pt idx="1519">
                  <c:v>18</c:v>
                </c:pt>
                <c:pt idx="1520">
                  <c:v>71</c:v>
                </c:pt>
                <c:pt idx="1521">
                  <c:v>35</c:v>
                </c:pt>
                <c:pt idx="1522">
                  <c:v>28</c:v>
                </c:pt>
                <c:pt idx="1523">
                  <c:v>26</c:v>
                </c:pt>
                <c:pt idx="1524">
                  <c:v>45</c:v>
                </c:pt>
                <c:pt idx="1525">
                  <c:v>56</c:v>
                </c:pt>
                <c:pt idx="1526">
                  <c:v>37</c:v>
                </c:pt>
                <c:pt idx="1527">
                  <c:v>47</c:v>
                </c:pt>
                <c:pt idx="1528">
                  <c:v>43</c:v>
                </c:pt>
                <c:pt idx="1529">
                  <c:v>34</c:v>
                </c:pt>
                <c:pt idx="1530">
                  <c:v>33</c:v>
                </c:pt>
                <c:pt idx="1531">
                  <c:v>11</c:v>
                </c:pt>
                <c:pt idx="1532">
                  <c:v>23</c:v>
                </c:pt>
                <c:pt idx="1533">
                  <c:v>59</c:v>
                </c:pt>
                <c:pt idx="1534">
                  <c:v>20</c:v>
                </c:pt>
                <c:pt idx="1535">
                  <c:v>21</c:v>
                </c:pt>
                <c:pt idx="1536">
                  <c:v>50</c:v>
                </c:pt>
                <c:pt idx="1537">
                  <c:v>50</c:v>
                </c:pt>
                <c:pt idx="1538">
                  <c:v>50</c:v>
                </c:pt>
                <c:pt idx="1539">
                  <c:v>25</c:v>
                </c:pt>
                <c:pt idx="1540">
                  <c:v>25</c:v>
                </c:pt>
                <c:pt idx="1541">
                  <c:v>16</c:v>
                </c:pt>
                <c:pt idx="1542">
                  <c:v>10</c:v>
                </c:pt>
                <c:pt idx="1543">
                  <c:v>5</c:v>
                </c:pt>
                <c:pt idx="1544">
                  <c:v>27</c:v>
                </c:pt>
                <c:pt idx="1545">
                  <c:v>3</c:v>
                </c:pt>
                <c:pt idx="1546">
                  <c:v>8</c:v>
                </c:pt>
                <c:pt idx="1547">
                  <c:v>32</c:v>
                </c:pt>
                <c:pt idx="1548">
                  <c:v>70</c:v>
                </c:pt>
                <c:pt idx="1549">
                  <c:v>42</c:v>
                </c:pt>
                <c:pt idx="1550">
                  <c:v>66</c:v>
                </c:pt>
                <c:pt idx="1551">
                  <c:v>66</c:v>
                </c:pt>
                <c:pt idx="1552">
                  <c:v>92</c:v>
                </c:pt>
                <c:pt idx="1553">
                  <c:v>32</c:v>
                </c:pt>
                <c:pt idx="1554">
                  <c:v>33</c:v>
                </c:pt>
                <c:pt idx="1555">
                  <c:v>32</c:v>
                </c:pt>
                <c:pt idx="1556">
                  <c:v>33</c:v>
                </c:pt>
                <c:pt idx="1557">
                  <c:v>40</c:v>
                </c:pt>
                <c:pt idx="1558">
                  <c:v>83</c:v>
                </c:pt>
                <c:pt idx="1559">
                  <c:v>62</c:v>
                </c:pt>
                <c:pt idx="1560">
                  <c:v>62</c:v>
                </c:pt>
                <c:pt idx="1561">
                  <c:v>56</c:v>
                </c:pt>
                <c:pt idx="1562">
                  <c:v>78</c:v>
                </c:pt>
                <c:pt idx="1563">
                  <c:v>66</c:v>
                </c:pt>
                <c:pt idx="1564">
                  <c:v>70</c:v>
                </c:pt>
                <c:pt idx="1565">
                  <c:v>35</c:v>
                </c:pt>
                <c:pt idx="1566">
                  <c:v>33</c:v>
                </c:pt>
                <c:pt idx="1567">
                  <c:v>25</c:v>
                </c:pt>
                <c:pt idx="1568">
                  <c:v>24</c:v>
                </c:pt>
                <c:pt idx="1569">
                  <c:v>13</c:v>
                </c:pt>
                <c:pt idx="1570">
                  <c:v>15</c:v>
                </c:pt>
                <c:pt idx="1571">
                  <c:v>23</c:v>
                </c:pt>
                <c:pt idx="1572">
                  <c:v>46</c:v>
                </c:pt>
                <c:pt idx="1573">
                  <c:v>20</c:v>
                </c:pt>
                <c:pt idx="1574">
                  <c:v>21</c:v>
                </c:pt>
                <c:pt idx="1575">
                  <c:v>88</c:v>
                </c:pt>
                <c:pt idx="1576">
                  <c:v>12</c:v>
                </c:pt>
                <c:pt idx="1577">
                  <c:v>12</c:v>
                </c:pt>
                <c:pt idx="1578">
                  <c:v>92</c:v>
                </c:pt>
                <c:pt idx="1579">
                  <c:v>25</c:v>
                </c:pt>
                <c:pt idx="1580">
                  <c:v>23</c:v>
                </c:pt>
                <c:pt idx="1581">
                  <c:v>9</c:v>
                </c:pt>
                <c:pt idx="1582">
                  <c:v>92</c:v>
                </c:pt>
                <c:pt idx="1583">
                  <c:v>78</c:v>
                </c:pt>
                <c:pt idx="1584">
                  <c:v>28</c:v>
                </c:pt>
                <c:pt idx="1585">
                  <c:v>30</c:v>
                </c:pt>
                <c:pt idx="1586">
                  <c:v>28</c:v>
                </c:pt>
                <c:pt idx="1587">
                  <c:v>27</c:v>
                </c:pt>
                <c:pt idx="1588">
                  <c:v>27</c:v>
                </c:pt>
                <c:pt idx="1589">
                  <c:v>7</c:v>
                </c:pt>
                <c:pt idx="1590">
                  <c:v>3</c:v>
                </c:pt>
                <c:pt idx="1591">
                  <c:v>62</c:v>
                </c:pt>
                <c:pt idx="1592">
                  <c:v>71</c:v>
                </c:pt>
                <c:pt idx="1593">
                  <c:v>48</c:v>
                </c:pt>
                <c:pt idx="1594">
                  <c:v>48</c:v>
                </c:pt>
                <c:pt idx="1595">
                  <c:v>27</c:v>
                </c:pt>
                <c:pt idx="1596">
                  <c:v>79</c:v>
                </c:pt>
                <c:pt idx="1597">
                  <c:v>11</c:v>
                </c:pt>
                <c:pt idx="1598">
                  <c:v>11</c:v>
                </c:pt>
                <c:pt idx="1599">
                  <c:v>100</c:v>
                </c:pt>
                <c:pt idx="1600">
                  <c:v>52</c:v>
                </c:pt>
                <c:pt idx="1601">
                  <c:v>56</c:v>
                </c:pt>
                <c:pt idx="1602">
                  <c:v>89</c:v>
                </c:pt>
                <c:pt idx="1603">
                  <c:v>63</c:v>
                </c:pt>
                <c:pt idx="1604">
                  <c:v>31</c:v>
                </c:pt>
                <c:pt idx="1605">
                  <c:v>9</c:v>
                </c:pt>
                <c:pt idx="1606">
                  <c:v>20</c:v>
                </c:pt>
                <c:pt idx="1607">
                  <c:v>73</c:v>
                </c:pt>
                <c:pt idx="1608">
                  <c:v>49</c:v>
                </c:pt>
                <c:pt idx="1609">
                  <c:v>47</c:v>
                </c:pt>
                <c:pt idx="1610">
                  <c:v>2</c:v>
                </c:pt>
                <c:pt idx="1611">
                  <c:v>2</c:v>
                </c:pt>
                <c:pt idx="1612">
                  <c:v>13</c:v>
                </c:pt>
                <c:pt idx="1613">
                  <c:v>6</c:v>
                </c:pt>
                <c:pt idx="1614">
                  <c:v>7</c:v>
                </c:pt>
                <c:pt idx="1615">
                  <c:v>15</c:v>
                </c:pt>
                <c:pt idx="1616">
                  <c:v>5</c:v>
                </c:pt>
                <c:pt idx="1617">
                  <c:v>18</c:v>
                </c:pt>
                <c:pt idx="1618">
                  <c:v>21</c:v>
                </c:pt>
                <c:pt idx="1619">
                  <c:v>7</c:v>
                </c:pt>
                <c:pt idx="1620">
                  <c:v>41</c:v>
                </c:pt>
                <c:pt idx="1621">
                  <c:v>38</c:v>
                </c:pt>
                <c:pt idx="1622">
                  <c:v>55</c:v>
                </c:pt>
                <c:pt idx="1623">
                  <c:v>53</c:v>
                </c:pt>
                <c:pt idx="1624">
                  <c:v>39</c:v>
                </c:pt>
                <c:pt idx="1625">
                  <c:v>39</c:v>
                </c:pt>
                <c:pt idx="1626">
                  <c:v>56</c:v>
                </c:pt>
                <c:pt idx="1627">
                  <c:v>50</c:v>
                </c:pt>
                <c:pt idx="1628">
                  <c:v>4</c:v>
                </c:pt>
                <c:pt idx="1629">
                  <c:v>11</c:v>
                </c:pt>
                <c:pt idx="1630">
                  <c:v>70</c:v>
                </c:pt>
                <c:pt idx="1631">
                  <c:v>7</c:v>
                </c:pt>
                <c:pt idx="1632">
                  <c:v>9</c:v>
                </c:pt>
                <c:pt idx="1633">
                  <c:v>25</c:v>
                </c:pt>
                <c:pt idx="1634">
                  <c:v>25</c:v>
                </c:pt>
                <c:pt idx="1635">
                  <c:v>37</c:v>
                </c:pt>
                <c:pt idx="1636">
                  <c:v>42</c:v>
                </c:pt>
                <c:pt idx="1637">
                  <c:v>16</c:v>
                </c:pt>
                <c:pt idx="1638">
                  <c:v>18</c:v>
                </c:pt>
                <c:pt idx="1639">
                  <c:v>27</c:v>
                </c:pt>
                <c:pt idx="1640">
                  <c:v>23</c:v>
                </c:pt>
                <c:pt idx="1641">
                  <c:v>15</c:v>
                </c:pt>
                <c:pt idx="1642">
                  <c:v>8</c:v>
                </c:pt>
                <c:pt idx="1643">
                  <c:v>25</c:v>
                </c:pt>
                <c:pt idx="1644">
                  <c:v>81</c:v>
                </c:pt>
                <c:pt idx="1645">
                  <c:v>55</c:v>
                </c:pt>
                <c:pt idx="1646">
                  <c:v>29</c:v>
                </c:pt>
                <c:pt idx="1647">
                  <c:v>34</c:v>
                </c:pt>
                <c:pt idx="1648">
                  <c:v>70</c:v>
                </c:pt>
                <c:pt idx="1649">
                  <c:v>13</c:v>
                </c:pt>
                <c:pt idx="1650">
                  <c:v>19</c:v>
                </c:pt>
                <c:pt idx="1651">
                  <c:v>40</c:v>
                </c:pt>
                <c:pt idx="1652">
                  <c:v>4</c:v>
                </c:pt>
                <c:pt idx="1653">
                  <c:v>8</c:v>
                </c:pt>
                <c:pt idx="1654">
                  <c:v>91</c:v>
                </c:pt>
                <c:pt idx="1655">
                  <c:v>70</c:v>
                </c:pt>
                <c:pt idx="1656">
                  <c:v>16</c:v>
                </c:pt>
                <c:pt idx="1657">
                  <c:v>18</c:v>
                </c:pt>
                <c:pt idx="1658">
                  <c:v>10</c:v>
                </c:pt>
                <c:pt idx="1659">
                  <c:v>25</c:v>
                </c:pt>
                <c:pt idx="1660">
                  <c:v>23</c:v>
                </c:pt>
                <c:pt idx="1661">
                  <c:v>86</c:v>
                </c:pt>
                <c:pt idx="1662">
                  <c:v>71</c:v>
                </c:pt>
                <c:pt idx="1663">
                  <c:v>46</c:v>
                </c:pt>
                <c:pt idx="1664">
                  <c:v>8</c:v>
                </c:pt>
                <c:pt idx="1665">
                  <c:v>17</c:v>
                </c:pt>
                <c:pt idx="1666">
                  <c:v>8</c:v>
                </c:pt>
                <c:pt idx="1667">
                  <c:v>10</c:v>
                </c:pt>
                <c:pt idx="1668">
                  <c:v>34</c:v>
                </c:pt>
                <c:pt idx="1669">
                  <c:v>41</c:v>
                </c:pt>
                <c:pt idx="1670">
                  <c:v>16</c:v>
                </c:pt>
                <c:pt idx="1671">
                  <c:v>26</c:v>
                </c:pt>
                <c:pt idx="1672">
                  <c:v>32</c:v>
                </c:pt>
                <c:pt idx="1673">
                  <c:v>32</c:v>
                </c:pt>
                <c:pt idx="1674">
                  <c:v>27</c:v>
                </c:pt>
                <c:pt idx="1675">
                  <c:v>10</c:v>
                </c:pt>
                <c:pt idx="1676">
                  <c:v>86</c:v>
                </c:pt>
                <c:pt idx="1677">
                  <c:v>28</c:v>
                </c:pt>
                <c:pt idx="1678">
                  <c:v>26</c:v>
                </c:pt>
                <c:pt idx="1679">
                  <c:v>13</c:v>
                </c:pt>
                <c:pt idx="1680">
                  <c:v>92</c:v>
                </c:pt>
                <c:pt idx="1681">
                  <c:v>21</c:v>
                </c:pt>
                <c:pt idx="1682">
                  <c:v>18</c:v>
                </c:pt>
                <c:pt idx="1683">
                  <c:v>9</c:v>
                </c:pt>
                <c:pt idx="1684">
                  <c:v>29</c:v>
                </c:pt>
                <c:pt idx="1685">
                  <c:v>83</c:v>
                </c:pt>
                <c:pt idx="1686">
                  <c:v>6</c:v>
                </c:pt>
                <c:pt idx="1687">
                  <c:v>28</c:v>
                </c:pt>
                <c:pt idx="1688">
                  <c:v>14</c:v>
                </c:pt>
                <c:pt idx="1689">
                  <c:v>30</c:v>
                </c:pt>
                <c:pt idx="1690">
                  <c:v>57</c:v>
                </c:pt>
                <c:pt idx="1691">
                  <c:v>38</c:v>
                </c:pt>
                <c:pt idx="1692">
                  <c:v>38</c:v>
                </c:pt>
                <c:pt idx="1693">
                  <c:v>52</c:v>
                </c:pt>
                <c:pt idx="1694">
                  <c:v>28</c:v>
                </c:pt>
                <c:pt idx="1695">
                  <c:v>33</c:v>
                </c:pt>
                <c:pt idx="1696">
                  <c:v>26</c:v>
                </c:pt>
                <c:pt idx="1697">
                  <c:v>3</c:v>
                </c:pt>
                <c:pt idx="1698">
                  <c:v>7</c:v>
                </c:pt>
                <c:pt idx="1699">
                  <c:v>73</c:v>
                </c:pt>
                <c:pt idx="1700">
                  <c:v>19</c:v>
                </c:pt>
                <c:pt idx="1701">
                  <c:v>21</c:v>
                </c:pt>
                <c:pt idx="1702">
                  <c:v>37</c:v>
                </c:pt>
                <c:pt idx="1703">
                  <c:v>37</c:v>
                </c:pt>
                <c:pt idx="1704">
                  <c:v>97</c:v>
                </c:pt>
                <c:pt idx="1705">
                  <c:v>31</c:v>
                </c:pt>
                <c:pt idx="1706">
                  <c:v>31</c:v>
                </c:pt>
                <c:pt idx="1707">
                  <c:v>12</c:v>
                </c:pt>
                <c:pt idx="1708">
                  <c:v>47</c:v>
                </c:pt>
                <c:pt idx="1709">
                  <c:v>15</c:v>
                </c:pt>
                <c:pt idx="1710">
                  <c:v>19</c:v>
                </c:pt>
                <c:pt idx="1711">
                  <c:v>47</c:v>
                </c:pt>
                <c:pt idx="1712">
                  <c:v>47</c:v>
                </c:pt>
                <c:pt idx="1713">
                  <c:v>29</c:v>
                </c:pt>
                <c:pt idx="1714">
                  <c:v>29</c:v>
                </c:pt>
                <c:pt idx="1715">
                  <c:v>33</c:v>
                </c:pt>
                <c:pt idx="1716">
                  <c:v>15</c:v>
                </c:pt>
                <c:pt idx="1717">
                  <c:v>14</c:v>
                </c:pt>
                <c:pt idx="1718">
                  <c:v>15</c:v>
                </c:pt>
                <c:pt idx="1719">
                  <c:v>7</c:v>
                </c:pt>
                <c:pt idx="1720">
                  <c:v>9</c:v>
                </c:pt>
                <c:pt idx="1721">
                  <c:v>86</c:v>
                </c:pt>
                <c:pt idx="1722">
                  <c:v>32</c:v>
                </c:pt>
                <c:pt idx="1723">
                  <c:v>30</c:v>
                </c:pt>
                <c:pt idx="1724">
                  <c:v>44</c:v>
                </c:pt>
                <c:pt idx="1725">
                  <c:v>77</c:v>
                </c:pt>
                <c:pt idx="1726">
                  <c:v>12</c:v>
                </c:pt>
                <c:pt idx="1727">
                  <c:v>10</c:v>
                </c:pt>
                <c:pt idx="1728">
                  <c:v>18</c:v>
                </c:pt>
                <c:pt idx="1729">
                  <c:v>41</c:v>
                </c:pt>
                <c:pt idx="1730">
                  <c:v>45</c:v>
                </c:pt>
                <c:pt idx="1731">
                  <c:v>55</c:v>
                </c:pt>
                <c:pt idx="1732">
                  <c:v>28</c:v>
                </c:pt>
                <c:pt idx="1733">
                  <c:v>33</c:v>
                </c:pt>
                <c:pt idx="1734">
                  <c:v>84</c:v>
                </c:pt>
                <c:pt idx="1735">
                  <c:v>58</c:v>
                </c:pt>
                <c:pt idx="1736">
                  <c:v>58</c:v>
                </c:pt>
                <c:pt idx="1737">
                  <c:v>82</c:v>
                </c:pt>
                <c:pt idx="1738">
                  <c:v>79</c:v>
                </c:pt>
                <c:pt idx="1739">
                  <c:v>10</c:v>
                </c:pt>
                <c:pt idx="1740">
                  <c:v>4</c:v>
                </c:pt>
                <c:pt idx="1741">
                  <c:v>2</c:v>
                </c:pt>
                <c:pt idx="1742">
                  <c:v>25</c:v>
                </c:pt>
                <c:pt idx="1743">
                  <c:v>23</c:v>
                </c:pt>
                <c:pt idx="1744">
                  <c:v>16</c:v>
                </c:pt>
                <c:pt idx="1745">
                  <c:v>33</c:v>
                </c:pt>
                <c:pt idx="1746">
                  <c:v>33</c:v>
                </c:pt>
                <c:pt idx="1747">
                  <c:v>25</c:v>
                </c:pt>
                <c:pt idx="1748">
                  <c:v>94</c:v>
                </c:pt>
                <c:pt idx="1749">
                  <c:v>41</c:v>
                </c:pt>
                <c:pt idx="1750">
                  <c:v>37</c:v>
                </c:pt>
                <c:pt idx="1751">
                  <c:v>14</c:v>
                </c:pt>
                <c:pt idx="1752">
                  <c:v>14</c:v>
                </c:pt>
                <c:pt idx="1753">
                  <c:v>24</c:v>
                </c:pt>
                <c:pt idx="1754">
                  <c:v>11</c:v>
                </c:pt>
                <c:pt idx="1755">
                  <c:v>39</c:v>
                </c:pt>
                <c:pt idx="1756">
                  <c:v>45</c:v>
                </c:pt>
                <c:pt idx="1757">
                  <c:v>39</c:v>
                </c:pt>
                <c:pt idx="1758">
                  <c:v>61</c:v>
                </c:pt>
                <c:pt idx="1759">
                  <c:v>38</c:v>
                </c:pt>
                <c:pt idx="1760">
                  <c:v>41</c:v>
                </c:pt>
                <c:pt idx="1761">
                  <c:v>6</c:v>
                </c:pt>
                <c:pt idx="1762">
                  <c:v>5</c:v>
                </c:pt>
                <c:pt idx="1763">
                  <c:v>5</c:v>
                </c:pt>
                <c:pt idx="1764">
                  <c:v>5</c:v>
                </c:pt>
                <c:pt idx="1765">
                  <c:v>31</c:v>
                </c:pt>
                <c:pt idx="1766">
                  <c:v>69</c:v>
                </c:pt>
                <c:pt idx="1767">
                  <c:v>74</c:v>
                </c:pt>
                <c:pt idx="1768">
                  <c:v>47</c:v>
                </c:pt>
                <c:pt idx="1769">
                  <c:v>3</c:v>
                </c:pt>
                <c:pt idx="1770">
                  <c:v>3</c:v>
                </c:pt>
                <c:pt idx="1771">
                  <c:v>11</c:v>
                </c:pt>
                <c:pt idx="1772">
                  <c:v>30</c:v>
                </c:pt>
                <c:pt idx="1773">
                  <c:v>14</c:v>
                </c:pt>
                <c:pt idx="1774">
                  <c:v>14</c:v>
                </c:pt>
                <c:pt idx="1775">
                  <c:v>30</c:v>
                </c:pt>
                <c:pt idx="1776">
                  <c:v>41</c:v>
                </c:pt>
                <c:pt idx="1777">
                  <c:v>44</c:v>
                </c:pt>
                <c:pt idx="1778">
                  <c:v>34</c:v>
                </c:pt>
                <c:pt idx="1779">
                  <c:v>87</c:v>
                </c:pt>
                <c:pt idx="1780">
                  <c:v>42</c:v>
                </c:pt>
                <c:pt idx="1781">
                  <c:v>44</c:v>
                </c:pt>
                <c:pt idx="1782">
                  <c:v>3</c:v>
                </c:pt>
                <c:pt idx="1783">
                  <c:v>82</c:v>
                </c:pt>
                <c:pt idx="1784">
                  <c:v>10</c:v>
                </c:pt>
                <c:pt idx="1785">
                  <c:v>18</c:v>
                </c:pt>
                <c:pt idx="1786">
                  <c:v>4</c:v>
                </c:pt>
                <c:pt idx="1787">
                  <c:v>23</c:v>
                </c:pt>
                <c:pt idx="1788">
                  <c:v>25</c:v>
                </c:pt>
                <c:pt idx="1789">
                  <c:v>92</c:v>
                </c:pt>
                <c:pt idx="1790">
                  <c:v>74</c:v>
                </c:pt>
                <c:pt idx="1791">
                  <c:v>46</c:v>
                </c:pt>
                <c:pt idx="1792">
                  <c:v>13</c:v>
                </c:pt>
                <c:pt idx="1793">
                  <c:v>78</c:v>
                </c:pt>
                <c:pt idx="1794">
                  <c:v>11</c:v>
                </c:pt>
                <c:pt idx="1795">
                  <c:v>100</c:v>
                </c:pt>
                <c:pt idx="1796">
                  <c:v>57</c:v>
                </c:pt>
                <c:pt idx="1797">
                  <c:v>9</c:v>
                </c:pt>
                <c:pt idx="1798">
                  <c:v>10</c:v>
                </c:pt>
                <c:pt idx="1799">
                  <c:v>18</c:v>
                </c:pt>
                <c:pt idx="1800">
                  <c:v>68</c:v>
                </c:pt>
                <c:pt idx="1801">
                  <c:v>41</c:v>
                </c:pt>
                <c:pt idx="1802">
                  <c:v>28</c:v>
                </c:pt>
                <c:pt idx="1803">
                  <c:v>83</c:v>
                </c:pt>
                <c:pt idx="1804">
                  <c:v>14</c:v>
                </c:pt>
                <c:pt idx="1805">
                  <c:v>15</c:v>
                </c:pt>
                <c:pt idx="1806">
                  <c:v>4</c:v>
                </c:pt>
                <c:pt idx="1807">
                  <c:v>20</c:v>
                </c:pt>
                <c:pt idx="1808">
                  <c:v>16</c:v>
                </c:pt>
                <c:pt idx="1809">
                  <c:v>17</c:v>
                </c:pt>
                <c:pt idx="1810">
                  <c:v>28</c:v>
                </c:pt>
                <c:pt idx="1811">
                  <c:v>81</c:v>
                </c:pt>
                <c:pt idx="1812">
                  <c:v>65</c:v>
                </c:pt>
                <c:pt idx="1813">
                  <c:v>10</c:v>
                </c:pt>
                <c:pt idx="1814">
                  <c:v>79</c:v>
                </c:pt>
                <c:pt idx="1815">
                  <c:v>37</c:v>
                </c:pt>
                <c:pt idx="1816">
                  <c:v>39</c:v>
                </c:pt>
                <c:pt idx="1817">
                  <c:v>35</c:v>
                </c:pt>
                <c:pt idx="1818">
                  <c:v>41</c:v>
                </c:pt>
                <c:pt idx="1819">
                  <c:v>7</c:v>
                </c:pt>
                <c:pt idx="1820">
                  <c:v>76</c:v>
                </c:pt>
                <c:pt idx="1821">
                  <c:v>93</c:v>
                </c:pt>
                <c:pt idx="1822">
                  <c:v>85</c:v>
                </c:pt>
                <c:pt idx="1823">
                  <c:v>61</c:v>
                </c:pt>
                <c:pt idx="1824">
                  <c:v>23</c:v>
                </c:pt>
                <c:pt idx="1825">
                  <c:v>26</c:v>
                </c:pt>
                <c:pt idx="1826">
                  <c:v>4</c:v>
                </c:pt>
                <c:pt idx="1827">
                  <c:v>4</c:v>
                </c:pt>
                <c:pt idx="1828">
                  <c:v>5</c:v>
                </c:pt>
                <c:pt idx="1829">
                  <c:v>6</c:v>
                </c:pt>
                <c:pt idx="1830">
                  <c:v>4</c:v>
                </c:pt>
                <c:pt idx="1831">
                  <c:v>0</c:v>
                </c:pt>
                <c:pt idx="1832">
                  <c:v>5</c:v>
                </c:pt>
                <c:pt idx="1833">
                  <c:v>20</c:v>
                </c:pt>
                <c:pt idx="1834">
                  <c:v>19</c:v>
                </c:pt>
                <c:pt idx="1835">
                  <c:v>6</c:v>
                </c:pt>
                <c:pt idx="1836">
                  <c:v>44</c:v>
                </c:pt>
                <c:pt idx="1837">
                  <c:v>31</c:v>
                </c:pt>
                <c:pt idx="1838">
                  <c:v>31</c:v>
                </c:pt>
                <c:pt idx="1839">
                  <c:v>24</c:v>
                </c:pt>
                <c:pt idx="1840">
                  <c:v>23</c:v>
                </c:pt>
                <c:pt idx="1841">
                  <c:v>59</c:v>
                </c:pt>
                <c:pt idx="1842">
                  <c:v>11</c:v>
                </c:pt>
                <c:pt idx="1843">
                  <c:v>7</c:v>
                </c:pt>
                <c:pt idx="1844">
                  <c:v>8</c:v>
                </c:pt>
                <c:pt idx="1845">
                  <c:v>8</c:v>
                </c:pt>
                <c:pt idx="1846">
                  <c:v>35</c:v>
                </c:pt>
                <c:pt idx="1847">
                  <c:v>38</c:v>
                </c:pt>
                <c:pt idx="1848">
                  <c:v>69</c:v>
                </c:pt>
                <c:pt idx="1849">
                  <c:v>15</c:v>
                </c:pt>
                <c:pt idx="1850">
                  <c:v>23</c:v>
                </c:pt>
                <c:pt idx="1851">
                  <c:v>19</c:v>
                </c:pt>
                <c:pt idx="1852">
                  <c:v>27</c:v>
                </c:pt>
                <c:pt idx="1853">
                  <c:v>35</c:v>
                </c:pt>
                <c:pt idx="1854">
                  <c:v>39</c:v>
                </c:pt>
                <c:pt idx="1855">
                  <c:v>5</c:v>
                </c:pt>
                <c:pt idx="1856">
                  <c:v>6</c:v>
                </c:pt>
                <c:pt idx="1857">
                  <c:v>23</c:v>
                </c:pt>
                <c:pt idx="1858">
                  <c:v>26</c:v>
                </c:pt>
                <c:pt idx="1859">
                  <c:v>75</c:v>
                </c:pt>
                <c:pt idx="1860">
                  <c:v>29</c:v>
                </c:pt>
                <c:pt idx="1861">
                  <c:v>20</c:v>
                </c:pt>
                <c:pt idx="1862">
                  <c:v>11</c:v>
                </c:pt>
                <c:pt idx="1863">
                  <c:v>11</c:v>
                </c:pt>
                <c:pt idx="1864">
                  <c:v>6</c:v>
                </c:pt>
                <c:pt idx="1865">
                  <c:v>6</c:v>
                </c:pt>
                <c:pt idx="1866">
                  <c:v>0</c:v>
                </c:pt>
                <c:pt idx="1867">
                  <c:v>22</c:v>
                </c:pt>
                <c:pt idx="1868">
                  <c:v>24</c:v>
                </c:pt>
                <c:pt idx="1869">
                  <c:v>5</c:v>
                </c:pt>
                <c:pt idx="1870">
                  <c:v>4</c:v>
                </c:pt>
                <c:pt idx="1871">
                  <c:v>7</c:v>
                </c:pt>
                <c:pt idx="1872">
                  <c:v>5</c:v>
                </c:pt>
                <c:pt idx="1873">
                  <c:v>7</c:v>
                </c:pt>
                <c:pt idx="1874">
                  <c:v>77</c:v>
                </c:pt>
                <c:pt idx="1875">
                  <c:v>46</c:v>
                </c:pt>
                <c:pt idx="1876">
                  <c:v>6</c:v>
                </c:pt>
                <c:pt idx="1877">
                  <c:v>38</c:v>
                </c:pt>
                <c:pt idx="1878">
                  <c:v>32</c:v>
                </c:pt>
                <c:pt idx="1879">
                  <c:v>56</c:v>
                </c:pt>
                <c:pt idx="1880">
                  <c:v>8</c:v>
                </c:pt>
                <c:pt idx="1881">
                  <c:v>21</c:v>
                </c:pt>
                <c:pt idx="1882">
                  <c:v>16</c:v>
                </c:pt>
                <c:pt idx="1883">
                  <c:v>68</c:v>
                </c:pt>
                <c:pt idx="1884">
                  <c:v>51</c:v>
                </c:pt>
                <c:pt idx="1885">
                  <c:v>51</c:v>
                </c:pt>
                <c:pt idx="1886">
                  <c:v>78</c:v>
                </c:pt>
                <c:pt idx="1887">
                  <c:v>7</c:v>
                </c:pt>
                <c:pt idx="1888">
                  <c:v>8</c:v>
                </c:pt>
                <c:pt idx="1889">
                  <c:v>30</c:v>
                </c:pt>
                <c:pt idx="1890">
                  <c:v>11</c:v>
                </c:pt>
                <c:pt idx="1891">
                  <c:v>57</c:v>
                </c:pt>
                <c:pt idx="1892">
                  <c:v>50</c:v>
                </c:pt>
                <c:pt idx="1893">
                  <c:v>10</c:v>
                </c:pt>
                <c:pt idx="1894">
                  <c:v>10</c:v>
                </c:pt>
                <c:pt idx="1895">
                  <c:v>41</c:v>
                </c:pt>
                <c:pt idx="1896">
                  <c:v>39</c:v>
                </c:pt>
                <c:pt idx="1897">
                  <c:v>32</c:v>
                </c:pt>
                <c:pt idx="1898">
                  <c:v>13</c:v>
                </c:pt>
                <c:pt idx="1899">
                  <c:v>11</c:v>
                </c:pt>
                <c:pt idx="1900">
                  <c:v>28</c:v>
                </c:pt>
                <c:pt idx="1901">
                  <c:v>31</c:v>
                </c:pt>
                <c:pt idx="1902">
                  <c:v>81</c:v>
                </c:pt>
                <c:pt idx="1903">
                  <c:v>47</c:v>
                </c:pt>
                <c:pt idx="1904">
                  <c:v>9</c:v>
                </c:pt>
                <c:pt idx="1905">
                  <c:v>46</c:v>
                </c:pt>
                <c:pt idx="1906">
                  <c:v>14</c:v>
                </c:pt>
                <c:pt idx="1907">
                  <c:v>9</c:v>
                </c:pt>
                <c:pt idx="1908">
                  <c:v>9</c:v>
                </c:pt>
                <c:pt idx="1909">
                  <c:v>21</c:v>
                </c:pt>
                <c:pt idx="1910">
                  <c:v>21</c:v>
                </c:pt>
                <c:pt idx="1911">
                  <c:v>34</c:v>
                </c:pt>
                <c:pt idx="1912">
                  <c:v>34</c:v>
                </c:pt>
                <c:pt idx="1913">
                  <c:v>66</c:v>
                </c:pt>
                <c:pt idx="1914">
                  <c:v>10</c:v>
                </c:pt>
                <c:pt idx="1915">
                  <c:v>13</c:v>
                </c:pt>
                <c:pt idx="1916">
                  <c:v>9</c:v>
                </c:pt>
                <c:pt idx="1917">
                  <c:v>6</c:v>
                </c:pt>
                <c:pt idx="1918">
                  <c:v>35</c:v>
                </c:pt>
                <c:pt idx="1919">
                  <c:v>37</c:v>
                </c:pt>
                <c:pt idx="1920">
                  <c:v>52</c:v>
                </c:pt>
                <c:pt idx="1921">
                  <c:v>52</c:v>
                </c:pt>
                <c:pt idx="1922">
                  <c:v>11</c:v>
                </c:pt>
                <c:pt idx="1923">
                  <c:v>10</c:v>
                </c:pt>
                <c:pt idx="1924">
                  <c:v>17</c:v>
                </c:pt>
                <c:pt idx="1925">
                  <c:v>19</c:v>
                </c:pt>
                <c:pt idx="1926">
                  <c:v>25</c:v>
                </c:pt>
                <c:pt idx="1927">
                  <c:v>32</c:v>
                </c:pt>
                <c:pt idx="1928">
                  <c:v>16</c:v>
                </c:pt>
                <c:pt idx="1929">
                  <c:v>17</c:v>
                </c:pt>
                <c:pt idx="1930">
                  <c:v>15</c:v>
                </c:pt>
                <c:pt idx="1931">
                  <c:v>12</c:v>
                </c:pt>
                <c:pt idx="1932">
                  <c:v>14</c:v>
                </c:pt>
                <c:pt idx="1933">
                  <c:v>3</c:v>
                </c:pt>
                <c:pt idx="1934">
                  <c:v>15</c:v>
                </c:pt>
                <c:pt idx="1935">
                  <c:v>16</c:v>
                </c:pt>
                <c:pt idx="1936">
                  <c:v>8</c:v>
                </c:pt>
                <c:pt idx="1937">
                  <c:v>21</c:v>
                </c:pt>
                <c:pt idx="1938">
                  <c:v>5</c:v>
                </c:pt>
                <c:pt idx="1939">
                  <c:v>58</c:v>
                </c:pt>
                <c:pt idx="1940">
                  <c:v>5</c:v>
                </c:pt>
                <c:pt idx="1941">
                  <c:v>5</c:v>
                </c:pt>
                <c:pt idx="1942">
                  <c:v>5</c:v>
                </c:pt>
                <c:pt idx="1943">
                  <c:v>6</c:v>
                </c:pt>
                <c:pt idx="1944">
                  <c:v>46</c:v>
                </c:pt>
                <c:pt idx="1945">
                  <c:v>3</c:v>
                </c:pt>
                <c:pt idx="1946">
                  <c:v>3</c:v>
                </c:pt>
                <c:pt idx="1947">
                  <c:v>26</c:v>
                </c:pt>
                <c:pt idx="1948">
                  <c:v>23</c:v>
                </c:pt>
                <c:pt idx="1949">
                  <c:v>45</c:v>
                </c:pt>
                <c:pt idx="1950">
                  <c:v>45</c:v>
                </c:pt>
                <c:pt idx="1951">
                  <c:v>76</c:v>
                </c:pt>
                <c:pt idx="1952">
                  <c:v>80</c:v>
                </c:pt>
                <c:pt idx="1953">
                  <c:v>6</c:v>
                </c:pt>
                <c:pt idx="1954">
                  <c:v>5</c:v>
                </c:pt>
                <c:pt idx="1955">
                  <c:v>14</c:v>
                </c:pt>
                <c:pt idx="1956">
                  <c:v>12</c:v>
                </c:pt>
                <c:pt idx="1957">
                  <c:v>75</c:v>
                </c:pt>
                <c:pt idx="1958">
                  <c:v>2</c:v>
                </c:pt>
                <c:pt idx="1959">
                  <c:v>3</c:v>
                </c:pt>
                <c:pt idx="1960">
                  <c:v>0</c:v>
                </c:pt>
                <c:pt idx="1961">
                  <c:v>0</c:v>
                </c:pt>
                <c:pt idx="1962">
                  <c:v>75</c:v>
                </c:pt>
                <c:pt idx="1963">
                  <c:v>7</c:v>
                </c:pt>
                <c:pt idx="1964">
                  <c:v>10</c:v>
                </c:pt>
                <c:pt idx="1965">
                  <c:v>11</c:v>
                </c:pt>
                <c:pt idx="1966">
                  <c:v>4</c:v>
                </c:pt>
                <c:pt idx="1967">
                  <c:v>8</c:v>
                </c:pt>
                <c:pt idx="1968">
                  <c:v>20</c:v>
                </c:pt>
                <c:pt idx="1969">
                  <c:v>3</c:v>
                </c:pt>
                <c:pt idx="1970">
                  <c:v>25</c:v>
                </c:pt>
                <c:pt idx="1971">
                  <c:v>24</c:v>
                </c:pt>
                <c:pt idx="1972">
                  <c:v>51</c:v>
                </c:pt>
                <c:pt idx="1973">
                  <c:v>44</c:v>
                </c:pt>
                <c:pt idx="1974">
                  <c:v>65</c:v>
                </c:pt>
                <c:pt idx="1975">
                  <c:v>9</c:v>
                </c:pt>
                <c:pt idx="1976">
                  <c:v>10</c:v>
                </c:pt>
                <c:pt idx="1977">
                  <c:v>13</c:v>
                </c:pt>
                <c:pt idx="1978">
                  <c:v>31</c:v>
                </c:pt>
                <c:pt idx="1979">
                  <c:v>40</c:v>
                </c:pt>
                <c:pt idx="1980">
                  <c:v>71</c:v>
                </c:pt>
                <c:pt idx="1981">
                  <c:v>27</c:v>
                </c:pt>
                <c:pt idx="1982">
                  <c:v>7</c:v>
                </c:pt>
                <c:pt idx="1983">
                  <c:v>9</c:v>
                </c:pt>
                <c:pt idx="1984">
                  <c:v>41</c:v>
                </c:pt>
                <c:pt idx="1985">
                  <c:v>31</c:v>
                </c:pt>
                <c:pt idx="1986">
                  <c:v>33</c:v>
                </c:pt>
                <c:pt idx="1987">
                  <c:v>12</c:v>
                </c:pt>
                <c:pt idx="1988">
                  <c:v>11</c:v>
                </c:pt>
                <c:pt idx="1989">
                  <c:v>8</c:v>
                </c:pt>
                <c:pt idx="1990">
                  <c:v>10</c:v>
                </c:pt>
                <c:pt idx="1991">
                  <c:v>10</c:v>
                </c:pt>
                <c:pt idx="1992">
                  <c:v>43</c:v>
                </c:pt>
                <c:pt idx="1993">
                  <c:v>95</c:v>
                </c:pt>
                <c:pt idx="1994">
                  <c:v>10</c:v>
                </c:pt>
                <c:pt idx="1995">
                  <c:v>14</c:v>
                </c:pt>
                <c:pt idx="1996">
                  <c:v>16</c:v>
                </c:pt>
                <c:pt idx="1997">
                  <c:v>5</c:v>
                </c:pt>
                <c:pt idx="1998">
                  <c:v>5</c:v>
                </c:pt>
                <c:pt idx="1999">
                  <c:v>9</c:v>
                </c:pt>
                <c:pt idx="2000">
                  <c:v>8</c:v>
                </c:pt>
                <c:pt idx="2001">
                  <c:v>67</c:v>
                </c:pt>
                <c:pt idx="2002">
                  <c:v>11</c:v>
                </c:pt>
                <c:pt idx="2003">
                  <c:v>2</c:v>
                </c:pt>
                <c:pt idx="2004">
                  <c:v>38</c:v>
                </c:pt>
                <c:pt idx="2005">
                  <c:v>12</c:v>
                </c:pt>
                <c:pt idx="2006">
                  <c:v>7</c:v>
                </c:pt>
                <c:pt idx="2007">
                  <c:v>5</c:v>
                </c:pt>
                <c:pt idx="2008">
                  <c:v>0</c:v>
                </c:pt>
                <c:pt idx="2009">
                  <c:v>3</c:v>
                </c:pt>
                <c:pt idx="2010">
                  <c:v>4</c:v>
                </c:pt>
                <c:pt idx="2011">
                  <c:v>46</c:v>
                </c:pt>
                <c:pt idx="2012">
                  <c:v>46</c:v>
                </c:pt>
                <c:pt idx="2013">
                  <c:v>12</c:v>
                </c:pt>
                <c:pt idx="2014">
                  <c:v>26</c:v>
                </c:pt>
                <c:pt idx="2015">
                  <c:v>31</c:v>
                </c:pt>
                <c:pt idx="2016">
                  <c:v>10</c:v>
                </c:pt>
                <c:pt idx="2017">
                  <c:v>83</c:v>
                </c:pt>
                <c:pt idx="2018">
                  <c:v>37</c:v>
                </c:pt>
                <c:pt idx="2019">
                  <c:v>16</c:v>
                </c:pt>
                <c:pt idx="2020">
                  <c:v>17</c:v>
                </c:pt>
                <c:pt idx="2021">
                  <c:v>50</c:v>
                </c:pt>
                <c:pt idx="2022">
                  <c:v>50</c:v>
                </c:pt>
                <c:pt idx="2024">
                  <c:v>5</c:v>
                </c:pt>
                <c:pt idx="2025">
                  <c:v>5</c:v>
                </c:pt>
                <c:pt idx="2026">
                  <c:v>10</c:v>
                </c:pt>
                <c:pt idx="2027">
                  <c:v>11</c:v>
                </c:pt>
                <c:pt idx="2028">
                  <c:v>10</c:v>
                </c:pt>
                <c:pt idx="2029">
                  <c:v>3</c:v>
                </c:pt>
                <c:pt idx="2030">
                  <c:v>3</c:v>
                </c:pt>
                <c:pt idx="2031">
                  <c:v>73</c:v>
                </c:pt>
                <c:pt idx="2032">
                  <c:v>35</c:v>
                </c:pt>
                <c:pt idx="2033">
                  <c:v>32</c:v>
                </c:pt>
                <c:pt idx="2034">
                  <c:v>68</c:v>
                </c:pt>
                <c:pt idx="2035">
                  <c:v>66</c:v>
                </c:pt>
                <c:pt idx="2036">
                  <c:v>12</c:v>
                </c:pt>
                <c:pt idx="2037">
                  <c:v>9</c:v>
                </c:pt>
                <c:pt idx="2038">
                  <c:v>11</c:v>
                </c:pt>
                <c:pt idx="2039">
                  <c:v>7</c:v>
                </c:pt>
                <c:pt idx="2040">
                  <c:v>7</c:v>
                </c:pt>
                <c:pt idx="2041">
                  <c:v>7</c:v>
                </c:pt>
                <c:pt idx="2042">
                  <c:v>44</c:v>
                </c:pt>
                <c:pt idx="2043">
                  <c:v>51</c:v>
                </c:pt>
                <c:pt idx="2044">
                  <c:v>4</c:v>
                </c:pt>
                <c:pt idx="2045">
                  <c:v>33</c:v>
                </c:pt>
                <c:pt idx="2046">
                  <c:v>5</c:v>
                </c:pt>
                <c:pt idx="2047">
                  <c:v>11</c:v>
                </c:pt>
                <c:pt idx="2048">
                  <c:v>48</c:v>
                </c:pt>
                <c:pt idx="2049">
                  <c:v>0</c:v>
                </c:pt>
                <c:pt idx="2050">
                  <c:v>0</c:v>
                </c:pt>
                <c:pt idx="2051">
                  <c:v>21</c:v>
                </c:pt>
                <c:pt idx="2052">
                  <c:v>21</c:v>
                </c:pt>
                <c:pt idx="2053">
                  <c:v>47</c:v>
                </c:pt>
                <c:pt idx="2054">
                  <c:v>20</c:v>
                </c:pt>
                <c:pt idx="2055">
                  <c:v>26</c:v>
                </c:pt>
                <c:pt idx="2056">
                  <c:v>9</c:v>
                </c:pt>
                <c:pt idx="2057">
                  <c:v>8</c:v>
                </c:pt>
                <c:pt idx="2058">
                  <c:v>13</c:v>
                </c:pt>
                <c:pt idx="2059">
                  <c:v>7</c:v>
                </c:pt>
                <c:pt idx="2060">
                  <c:v>25</c:v>
                </c:pt>
                <c:pt idx="2061">
                  <c:v>10</c:v>
                </c:pt>
                <c:pt idx="2062">
                  <c:v>26</c:v>
                </c:pt>
                <c:pt idx="2063">
                  <c:v>18</c:v>
                </c:pt>
                <c:pt idx="2064">
                  <c:v>7</c:v>
                </c:pt>
                <c:pt idx="2065">
                  <c:v>10</c:v>
                </c:pt>
                <c:pt idx="2066">
                  <c:v>8</c:v>
                </c:pt>
                <c:pt idx="2067">
                  <c:v>35</c:v>
                </c:pt>
                <c:pt idx="2068">
                  <c:v>28</c:v>
                </c:pt>
                <c:pt idx="2069">
                  <c:v>76</c:v>
                </c:pt>
                <c:pt idx="2070">
                  <c:v>8</c:v>
                </c:pt>
                <c:pt idx="2071">
                  <c:v>9</c:v>
                </c:pt>
                <c:pt idx="2072">
                  <c:v>27</c:v>
                </c:pt>
                <c:pt idx="2073">
                  <c:v>2</c:v>
                </c:pt>
                <c:pt idx="2074">
                  <c:v>2</c:v>
                </c:pt>
                <c:pt idx="2075">
                  <c:v>13</c:v>
                </c:pt>
                <c:pt idx="2076">
                  <c:v>40</c:v>
                </c:pt>
                <c:pt idx="2077">
                  <c:v>75</c:v>
                </c:pt>
                <c:pt idx="2078">
                  <c:v>13</c:v>
                </c:pt>
                <c:pt idx="2079">
                  <c:v>24</c:v>
                </c:pt>
                <c:pt idx="2080">
                  <c:v>29</c:v>
                </c:pt>
                <c:pt idx="2081">
                  <c:v>28</c:v>
                </c:pt>
                <c:pt idx="2082">
                  <c:v>4</c:v>
                </c:pt>
                <c:pt idx="2083">
                  <c:v>16</c:v>
                </c:pt>
                <c:pt idx="2084">
                  <c:v>9</c:v>
                </c:pt>
                <c:pt idx="2085">
                  <c:v>30</c:v>
                </c:pt>
                <c:pt idx="2086">
                  <c:v>85</c:v>
                </c:pt>
                <c:pt idx="2087">
                  <c:v>0</c:v>
                </c:pt>
                <c:pt idx="2088">
                  <c:v>10</c:v>
                </c:pt>
                <c:pt idx="2089">
                  <c:v>11</c:v>
                </c:pt>
                <c:pt idx="2090">
                  <c:v>72</c:v>
                </c:pt>
                <c:pt idx="2091">
                  <c:v>35</c:v>
                </c:pt>
                <c:pt idx="2092">
                  <c:v>40</c:v>
                </c:pt>
                <c:pt idx="2093">
                  <c:v>3</c:v>
                </c:pt>
                <c:pt idx="2094">
                  <c:v>4</c:v>
                </c:pt>
                <c:pt idx="2095">
                  <c:v>36</c:v>
                </c:pt>
                <c:pt idx="2097">
                  <c:v>27</c:v>
                </c:pt>
                <c:pt idx="2098">
                  <c:v>8</c:v>
                </c:pt>
                <c:pt idx="2099">
                  <c:v>5</c:v>
                </c:pt>
                <c:pt idx="2100">
                  <c:v>13</c:v>
                </c:pt>
                <c:pt idx="2101">
                  <c:v>11</c:v>
                </c:pt>
                <c:pt idx="2102">
                  <c:v>10</c:v>
                </c:pt>
                <c:pt idx="2103">
                  <c:v>5</c:v>
                </c:pt>
                <c:pt idx="2104">
                  <c:v>33</c:v>
                </c:pt>
                <c:pt idx="2105">
                  <c:v>1</c:v>
                </c:pt>
                <c:pt idx="2106">
                  <c:v>2</c:v>
                </c:pt>
                <c:pt idx="2107">
                  <c:v>9</c:v>
                </c:pt>
                <c:pt idx="2108">
                  <c:v>76</c:v>
                </c:pt>
                <c:pt idx="2109">
                  <c:v>0</c:v>
                </c:pt>
                <c:pt idx="2110">
                  <c:v>0</c:v>
                </c:pt>
                <c:pt idx="2111">
                  <c:v>16</c:v>
                </c:pt>
                <c:pt idx="2112">
                  <c:v>11</c:v>
                </c:pt>
                <c:pt idx="2113">
                  <c:v>3</c:v>
                </c:pt>
                <c:pt idx="2114">
                  <c:v>2</c:v>
                </c:pt>
                <c:pt idx="2115">
                  <c:v>5</c:v>
                </c:pt>
                <c:pt idx="2116">
                  <c:v>7</c:v>
                </c:pt>
                <c:pt idx="2117">
                  <c:v>76</c:v>
                </c:pt>
                <c:pt idx="2118">
                  <c:v>26</c:v>
                </c:pt>
                <c:pt idx="2119">
                  <c:v>5</c:v>
                </c:pt>
                <c:pt idx="2120">
                  <c:v>72</c:v>
                </c:pt>
                <c:pt idx="2121">
                  <c:v>5</c:v>
                </c:pt>
                <c:pt idx="2122">
                  <c:v>9</c:v>
                </c:pt>
                <c:pt idx="2123">
                  <c:v>13</c:v>
                </c:pt>
                <c:pt idx="2124">
                  <c:v>25</c:v>
                </c:pt>
                <c:pt idx="2125">
                  <c:v>25</c:v>
                </c:pt>
                <c:pt idx="2126">
                  <c:v>12</c:v>
                </c:pt>
                <c:pt idx="2127">
                  <c:v>15</c:v>
                </c:pt>
                <c:pt idx="2128">
                  <c:v>85</c:v>
                </c:pt>
                <c:pt idx="2129">
                  <c:v>67</c:v>
                </c:pt>
                <c:pt idx="2130">
                  <c:v>0</c:v>
                </c:pt>
                <c:pt idx="2131">
                  <c:v>0</c:v>
                </c:pt>
                <c:pt idx="2132">
                  <c:v>5</c:v>
                </c:pt>
                <c:pt idx="2133">
                  <c:v>6</c:v>
                </c:pt>
                <c:pt idx="2134">
                  <c:v>5</c:v>
                </c:pt>
                <c:pt idx="2135">
                  <c:v>3</c:v>
                </c:pt>
                <c:pt idx="2136">
                  <c:v>5</c:v>
                </c:pt>
                <c:pt idx="2137">
                  <c:v>13</c:v>
                </c:pt>
                <c:pt idx="2138">
                  <c:v>30</c:v>
                </c:pt>
                <c:pt idx="2139">
                  <c:v>34</c:v>
                </c:pt>
                <c:pt idx="2140">
                  <c:v>16</c:v>
                </c:pt>
                <c:pt idx="2141">
                  <c:v>89</c:v>
                </c:pt>
                <c:pt idx="2142">
                  <c:v>41</c:v>
                </c:pt>
                <c:pt idx="2143">
                  <c:v>42</c:v>
                </c:pt>
                <c:pt idx="2144">
                  <c:v>4</c:v>
                </c:pt>
                <c:pt idx="2145">
                  <c:v>16</c:v>
                </c:pt>
                <c:pt idx="2146">
                  <c:v>19</c:v>
                </c:pt>
                <c:pt idx="2147">
                  <c:v>11</c:v>
                </c:pt>
                <c:pt idx="2148">
                  <c:v>11</c:v>
                </c:pt>
                <c:pt idx="2149">
                  <c:v>23</c:v>
                </c:pt>
                <c:pt idx="2150">
                  <c:v>23</c:v>
                </c:pt>
                <c:pt idx="2151">
                  <c:v>94</c:v>
                </c:pt>
                <c:pt idx="2152">
                  <c:v>11</c:v>
                </c:pt>
                <c:pt idx="2153">
                  <c:v>12</c:v>
                </c:pt>
                <c:pt idx="2154">
                  <c:v>9</c:v>
                </c:pt>
                <c:pt idx="2155">
                  <c:v>12</c:v>
                </c:pt>
                <c:pt idx="2156">
                  <c:v>74</c:v>
                </c:pt>
                <c:pt idx="2157">
                  <c:v>0</c:v>
                </c:pt>
                <c:pt idx="2158">
                  <c:v>1</c:v>
                </c:pt>
                <c:pt idx="2159">
                  <c:v>1</c:v>
                </c:pt>
                <c:pt idx="2160">
                  <c:v>3</c:v>
                </c:pt>
                <c:pt idx="2161">
                  <c:v>14</c:v>
                </c:pt>
                <c:pt idx="2162">
                  <c:v>13</c:v>
                </c:pt>
                <c:pt idx="2163">
                  <c:v>54</c:v>
                </c:pt>
                <c:pt idx="2164">
                  <c:v>54</c:v>
                </c:pt>
                <c:pt idx="2165">
                  <c:v>2</c:v>
                </c:pt>
                <c:pt idx="2166">
                  <c:v>2</c:v>
                </c:pt>
                <c:pt idx="2167">
                  <c:v>17</c:v>
                </c:pt>
                <c:pt idx="2168">
                  <c:v>32</c:v>
                </c:pt>
                <c:pt idx="2169">
                  <c:v>32</c:v>
                </c:pt>
                <c:pt idx="2170">
                  <c:v>3</c:v>
                </c:pt>
                <c:pt idx="2171">
                  <c:v>41</c:v>
                </c:pt>
                <c:pt idx="2172">
                  <c:v>44</c:v>
                </c:pt>
                <c:pt idx="2173">
                  <c:v>12</c:v>
                </c:pt>
                <c:pt idx="2174">
                  <c:v>0</c:v>
                </c:pt>
                <c:pt idx="2175">
                  <c:v>0</c:v>
                </c:pt>
                <c:pt idx="2176">
                  <c:v>8</c:v>
                </c:pt>
                <c:pt idx="2177">
                  <c:v>8</c:v>
                </c:pt>
                <c:pt idx="2178">
                  <c:v>3</c:v>
                </c:pt>
                <c:pt idx="2179">
                  <c:v>2</c:v>
                </c:pt>
                <c:pt idx="2180">
                  <c:v>2</c:v>
                </c:pt>
                <c:pt idx="2181">
                  <c:v>5</c:v>
                </c:pt>
                <c:pt idx="2182">
                  <c:v>61</c:v>
                </c:pt>
                <c:pt idx="2183">
                  <c:v>18</c:v>
                </c:pt>
                <c:pt idx="2184">
                  <c:v>62</c:v>
                </c:pt>
                <c:pt idx="2185">
                  <c:v>0</c:v>
                </c:pt>
                <c:pt idx="2186">
                  <c:v>0</c:v>
                </c:pt>
                <c:pt idx="2187">
                  <c:v>0</c:v>
                </c:pt>
                <c:pt idx="2188">
                  <c:v>73</c:v>
                </c:pt>
                <c:pt idx="2189">
                  <c:v>73</c:v>
                </c:pt>
                <c:pt idx="2190">
                  <c:v>16</c:v>
                </c:pt>
                <c:pt idx="2191">
                  <c:v>82</c:v>
                </c:pt>
                <c:pt idx="2192">
                  <c:v>7</c:v>
                </c:pt>
                <c:pt idx="2193">
                  <c:v>6</c:v>
                </c:pt>
                <c:pt idx="2194">
                  <c:v>7</c:v>
                </c:pt>
                <c:pt idx="2195">
                  <c:v>7</c:v>
                </c:pt>
                <c:pt idx="2196">
                  <c:v>3</c:v>
                </c:pt>
                <c:pt idx="2197">
                  <c:v>90</c:v>
                </c:pt>
                <c:pt idx="2198">
                  <c:v>53</c:v>
                </c:pt>
                <c:pt idx="2199">
                  <c:v>6</c:v>
                </c:pt>
                <c:pt idx="2200">
                  <c:v>12</c:v>
                </c:pt>
                <c:pt idx="2201">
                  <c:v>0</c:v>
                </c:pt>
                <c:pt idx="2202">
                  <c:v>5</c:v>
                </c:pt>
                <c:pt idx="2203">
                  <c:v>4</c:v>
                </c:pt>
                <c:pt idx="2204">
                  <c:v>3</c:v>
                </c:pt>
                <c:pt idx="2205">
                  <c:v>4</c:v>
                </c:pt>
                <c:pt idx="2206">
                  <c:v>4</c:v>
                </c:pt>
                <c:pt idx="2207">
                  <c:v>9</c:v>
                </c:pt>
                <c:pt idx="2208">
                  <c:v>63</c:v>
                </c:pt>
                <c:pt idx="2209">
                  <c:v>26</c:v>
                </c:pt>
                <c:pt idx="2210">
                  <c:v>29</c:v>
                </c:pt>
                <c:pt idx="2211">
                  <c:v>69</c:v>
                </c:pt>
                <c:pt idx="2212">
                  <c:v>6</c:v>
                </c:pt>
                <c:pt idx="2213">
                  <c:v>6</c:v>
                </c:pt>
                <c:pt idx="2214">
                  <c:v>23</c:v>
                </c:pt>
                <c:pt idx="2215">
                  <c:v>0</c:v>
                </c:pt>
                <c:pt idx="2216">
                  <c:v>0</c:v>
                </c:pt>
                <c:pt idx="2217">
                  <c:v>0</c:v>
                </c:pt>
                <c:pt idx="2218">
                  <c:v>0</c:v>
                </c:pt>
                <c:pt idx="2219">
                  <c:v>0</c:v>
                </c:pt>
                <c:pt idx="2220">
                  <c:v>68</c:v>
                </c:pt>
                <c:pt idx="2221">
                  <c:v>82</c:v>
                </c:pt>
                <c:pt idx="2222">
                  <c:v>0</c:v>
                </c:pt>
                <c:pt idx="2223">
                  <c:v>2</c:v>
                </c:pt>
                <c:pt idx="2224">
                  <c:v>2</c:v>
                </c:pt>
                <c:pt idx="2225">
                  <c:v>1</c:v>
                </c:pt>
                <c:pt idx="2226">
                  <c:v>10</c:v>
                </c:pt>
                <c:pt idx="2227">
                  <c:v>54</c:v>
                </c:pt>
                <c:pt idx="2228">
                  <c:v>3</c:v>
                </c:pt>
                <c:pt idx="2229">
                  <c:v>3</c:v>
                </c:pt>
                <c:pt idx="2230">
                  <c:v>24</c:v>
                </c:pt>
                <c:pt idx="2231">
                  <c:v>17</c:v>
                </c:pt>
                <c:pt idx="2232">
                  <c:v>6</c:v>
                </c:pt>
                <c:pt idx="2233">
                  <c:v>17</c:v>
                </c:pt>
                <c:pt idx="2234">
                  <c:v>0</c:v>
                </c:pt>
                <c:pt idx="2235">
                  <c:v>0</c:v>
                </c:pt>
                <c:pt idx="2236">
                  <c:v>3</c:v>
                </c:pt>
                <c:pt idx="2237">
                  <c:v>58</c:v>
                </c:pt>
                <c:pt idx="2238">
                  <c:v>44</c:v>
                </c:pt>
                <c:pt idx="2239">
                  <c:v>2</c:v>
                </c:pt>
                <c:pt idx="2240">
                  <c:v>80</c:v>
                </c:pt>
                <c:pt idx="2241">
                  <c:v>0</c:v>
                </c:pt>
                <c:pt idx="2242">
                  <c:v>5</c:v>
                </c:pt>
                <c:pt idx="2243">
                  <c:v>4</c:v>
                </c:pt>
                <c:pt idx="2244">
                  <c:v>30</c:v>
                </c:pt>
                <c:pt idx="2245">
                  <c:v>26</c:v>
                </c:pt>
                <c:pt idx="2246">
                  <c:v>2</c:v>
                </c:pt>
                <c:pt idx="2247">
                  <c:v>47</c:v>
                </c:pt>
                <c:pt idx="2248">
                  <c:v>47</c:v>
                </c:pt>
                <c:pt idx="2249">
                  <c:v>51</c:v>
                </c:pt>
                <c:pt idx="2250">
                  <c:v>30</c:v>
                </c:pt>
                <c:pt idx="2251">
                  <c:v>50</c:v>
                </c:pt>
                <c:pt idx="2252">
                  <c:v>2</c:v>
                </c:pt>
                <c:pt idx="2253">
                  <c:v>80</c:v>
                </c:pt>
                <c:pt idx="2254">
                  <c:v>3</c:v>
                </c:pt>
                <c:pt idx="2255">
                  <c:v>2</c:v>
                </c:pt>
                <c:pt idx="2256">
                  <c:v>2</c:v>
                </c:pt>
                <c:pt idx="2257">
                  <c:v>37</c:v>
                </c:pt>
                <c:pt idx="2258">
                  <c:v>28</c:v>
                </c:pt>
                <c:pt idx="2259">
                  <c:v>1</c:v>
                </c:pt>
                <c:pt idx="2260">
                  <c:v>26</c:v>
                </c:pt>
                <c:pt idx="2261">
                  <c:v>10</c:v>
                </c:pt>
                <c:pt idx="2262">
                  <c:v>10</c:v>
                </c:pt>
                <c:pt idx="2263">
                  <c:v>47</c:v>
                </c:pt>
                <c:pt idx="2264">
                  <c:v>47</c:v>
                </c:pt>
                <c:pt idx="2265">
                  <c:v>36</c:v>
                </c:pt>
                <c:pt idx="2266">
                  <c:v>1</c:v>
                </c:pt>
                <c:pt idx="2267">
                  <c:v>53</c:v>
                </c:pt>
                <c:pt idx="2268">
                  <c:v>51</c:v>
                </c:pt>
                <c:pt idx="2269">
                  <c:v>2</c:v>
                </c:pt>
                <c:pt idx="2270">
                  <c:v>1</c:v>
                </c:pt>
                <c:pt idx="2271">
                  <c:v>1</c:v>
                </c:pt>
                <c:pt idx="2272">
                  <c:v>1</c:v>
                </c:pt>
                <c:pt idx="2273">
                  <c:v>75</c:v>
                </c:pt>
                <c:pt idx="2274">
                  <c:v>4</c:v>
                </c:pt>
                <c:pt idx="2275">
                  <c:v>43</c:v>
                </c:pt>
                <c:pt idx="2276">
                  <c:v>66</c:v>
                </c:pt>
                <c:pt idx="2277">
                  <c:v>68</c:v>
                </c:pt>
                <c:pt idx="2278">
                  <c:v>81</c:v>
                </c:pt>
                <c:pt idx="2279">
                  <c:v>88</c:v>
                </c:pt>
                <c:pt idx="2280">
                  <c:v>76</c:v>
                </c:pt>
                <c:pt idx="2281">
                  <c:v>41</c:v>
                </c:pt>
                <c:pt idx="2282">
                  <c:v>24</c:v>
                </c:pt>
                <c:pt idx="2283">
                  <c:v>33</c:v>
                </c:pt>
                <c:pt idx="2284">
                  <c:v>83</c:v>
                </c:pt>
                <c:pt idx="2285">
                  <c:v>1</c:v>
                </c:pt>
                <c:pt idx="2286">
                  <c:v>60</c:v>
                </c:pt>
                <c:pt idx="2287">
                  <c:v>2</c:v>
                </c:pt>
                <c:pt idx="2288">
                  <c:v>42</c:v>
                </c:pt>
                <c:pt idx="2289">
                  <c:v>85</c:v>
                </c:pt>
                <c:pt idx="2290">
                  <c:v>0</c:v>
                </c:pt>
                <c:pt idx="2291">
                  <c:v>0</c:v>
                </c:pt>
                <c:pt idx="2292">
                  <c:v>0</c:v>
                </c:pt>
                <c:pt idx="2293">
                  <c:v>0</c:v>
                </c:pt>
                <c:pt idx="2294">
                  <c:v>43</c:v>
                </c:pt>
                <c:pt idx="2295">
                  <c:v>43</c:v>
                </c:pt>
                <c:pt idx="2296">
                  <c:v>0</c:v>
                </c:pt>
                <c:pt idx="2297">
                  <c:v>0</c:v>
                </c:pt>
                <c:pt idx="2298">
                  <c:v>8</c:v>
                </c:pt>
                <c:pt idx="2299">
                  <c:v>29</c:v>
                </c:pt>
                <c:pt idx="2300">
                  <c:v>63</c:v>
                </c:pt>
                <c:pt idx="2301">
                  <c:v>11</c:v>
                </c:pt>
                <c:pt idx="2302">
                  <c:v>11</c:v>
                </c:pt>
                <c:pt idx="2303">
                  <c:v>66</c:v>
                </c:pt>
                <c:pt idx="2304">
                  <c:v>88</c:v>
                </c:pt>
                <c:pt idx="2305">
                  <c:v>75</c:v>
                </c:pt>
                <c:pt idx="2306">
                  <c:v>75</c:v>
                </c:pt>
                <c:pt idx="2307">
                  <c:v>87</c:v>
                </c:pt>
                <c:pt idx="2308">
                  <c:v>70</c:v>
                </c:pt>
                <c:pt idx="2309">
                  <c:v>46</c:v>
                </c:pt>
                <c:pt idx="2310">
                  <c:v>67</c:v>
                </c:pt>
                <c:pt idx="2311">
                  <c:v>97</c:v>
                </c:pt>
                <c:pt idx="2312">
                  <c:v>0</c:v>
                </c:pt>
                <c:pt idx="2313">
                  <c:v>0</c:v>
                </c:pt>
              </c:numCache>
            </c:numRef>
          </c:xVal>
          <c:yVal>
            <c:numRef>
              <c:f>'Math 6'!$L$2:$L$2315</c:f>
              <c:numCache>
                <c:formatCode>General</c:formatCode>
                <c:ptCount val="2314"/>
                <c:pt idx="0">
                  <c:v>0</c:v>
                </c:pt>
                <c:pt idx="1">
                  <c:v>0</c:v>
                </c:pt>
                <c:pt idx="2">
                  <c:v>0</c:v>
                </c:pt>
                <c:pt idx="3">
                  <c:v>3.6</c:v>
                </c:pt>
                <c:pt idx="4">
                  <c:v>3.4</c:v>
                </c:pt>
                <c:pt idx="5">
                  <c:v>5</c:v>
                </c:pt>
                <c:pt idx="6">
                  <c:v>6</c:v>
                </c:pt>
                <c:pt idx="7">
                  <c:v>6.3999999999999995</c:v>
                </c:pt>
                <c:pt idx="8">
                  <c:v>6.8</c:v>
                </c:pt>
                <c:pt idx="9">
                  <c:v>6.3999999999999995</c:v>
                </c:pt>
                <c:pt idx="10">
                  <c:v>8.3000000000000007</c:v>
                </c:pt>
                <c:pt idx="11">
                  <c:v>7</c:v>
                </c:pt>
                <c:pt idx="12">
                  <c:v>8.5</c:v>
                </c:pt>
                <c:pt idx="13">
                  <c:v>8.8000000000000007</c:v>
                </c:pt>
                <c:pt idx="14">
                  <c:v>9.8000000000000007</c:v>
                </c:pt>
                <c:pt idx="15">
                  <c:v>9.4</c:v>
                </c:pt>
                <c:pt idx="16">
                  <c:v>10.7</c:v>
                </c:pt>
                <c:pt idx="17">
                  <c:v>10.7</c:v>
                </c:pt>
                <c:pt idx="18">
                  <c:v>10.8</c:v>
                </c:pt>
                <c:pt idx="19">
                  <c:v>11.1</c:v>
                </c:pt>
                <c:pt idx="20">
                  <c:v>11.1</c:v>
                </c:pt>
                <c:pt idx="21">
                  <c:v>12</c:v>
                </c:pt>
                <c:pt idx="22">
                  <c:v>12</c:v>
                </c:pt>
                <c:pt idx="23">
                  <c:v>11.9</c:v>
                </c:pt>
                <c:pt idx="24">
                  <c:v>11.7</c:v>
                </c:pt>
                <c:pt idx="25">
                  <c:v>13</c:v>
                </c:pt>
                <c:pt idx="26">
                  <c:v>13.2</c:v>
                </c:pt>
                <c:pt idx="27">
                  <c:v>13.2</c:v>
                </c:pt>
                <c:pt idx="28">
                  <c:v>13.2</c:v>
                </c:pt>
                <c:pt idx="29">
                  <c:v>14.2</c:v>
                </c:pt>
                <c:pt idx="30">
                  <c:v>13.3</c:v>
                </c:pt>
                <c:pt idx="31">
                  <c:v>14.2</c:v>
                </c:pt>
                <c:pt idx="32">
                  <c:v>14.299999999999999</c:v>
                </c:pt>
                <c:pt idx="33">
                  <c:v>14.6</c:v>
                </c:pt>
                <c:pt idx="34">
                  <c:v>14.5</c:v>
                </c:pt>
                <c:pt idx="35">
                  <c:v>14.8</c:v>
                </c:pt>
                <c:pt idx="36">
                  <c:v>14.9</c:v>
                </c:pt>
                <c:pt idx="37">
                  <c:v>15</c:v>
                </c:pt>
                <c:pt idx="38">
                  <c:v>15.1</c:v>
                </c:pt>
                <c:pt idx="39">
                  <c:v>16.100000000000001</c:v>
                </c:pt>
                <c:pt idx="40">
                  <c:v>16.7</c:v>
                </c:pt>
                <c:pt idx="41">
                  <c:v>16.7</c:v>
                </c:pt>
                <c:pt idx="42">
                  <c:v>17.100000000000001</c:v>
                </c:pt>
                <c:pt idx="43">
                  <c:v>17.100000000000001</c:v>
                </c:pt>
                <c:pt idx="44">
                  <c:v>17.2</c:v>
                </c:pt>
                <c:pt idx="45">
                  <c:v>17.5</c:v>
                </c:pt>
                <c:pt idx="46">
                  <c:v>17.3</c:v>
                </c:pt>
                <c:pt idx="47">
                  <c:v>17.5</c:v>
                </c:pt>
                <c:pt idx="48">
                  <c:v>17.599999999999998</c:v>
                </c:pt>
                <c:pt idx="49">
                  <c:v>17.7</c:v>
                </c:pt>
                <c:pt idx="50">
                  <c:v>17.600000000000001</c:v>
                </c:pt>
                <c:pt idx="51">
                  <c:v>17.899999999999999</c:v>
                </c:pt>
                <c:pt idx="52">
                  <c:v>17.899999999999999</c:v>
                </c:pt>
                <c:pt idx="53">
                  <c:v>17.899999999999999</c:v>
                </c:pt>
                <c:pt idx="54">
                  <c:v>17.8</c:v>
                </c:pt>
                <c:pt idx="55">
                  <c:v>18.299999999999997</c:v>
                </c:pt>
                <c:pt idx="56">
                  <c:v>18.399999999999999</c:v>
                </c:pt>
                <c:pt idx="57">
                  <c:v>18.7</c:v>
                </c:pt>
                <c:pt idx="58">
                  <c:v>18.8</c:v>
                </c:pt>
                <c:pt idx="59">
                  <c:v>18.8</c:v>
                </c:pt>
                <c:pt idx="60">
                  <c:v>18.8</c:v>
                </c:pt>
                <c:pt idx="61">
                  <c:v>18.8</c:v>
                </c:pt>
                <c:pt idx="62">
                  <c:v>19</c:v>
                </c:pt>
                <c:pt idx="63">
                  <c:v>19.100000000000001</c:v>
                </c:pt>
                <c:pt idx="64">
                  <c:v>19.3</c:v>
                </c:pt>
                <c:pt idx="65">
                  <c:v>19.3</c:v>
                </c:pt>
                <c:pt idx="66">
                  <c:v>19.399999999999999</c:v>
                </c:pt>
                <c:pt idx="67">
                  <c:v>19.399999999999999</c:v>
                </c:pt>
                <c:pt idx="68">
                  <c:v>19.5</c:v>
                </c:pt>
                <c:pt idx="69">
                  <c:v>19.599999999999998</c:v>
                </c:pt>
                <c:pt idx="70">
                  <c:v>19.599999999999998</c:v>
                </c:pt>
                <c:pt idx="71">
                  <c:v>19.600000000000001</c:v>
                </c:pt>
                <c:pt idx="72">
                  <c:v>20</c:v>
                </c:pt>
                <c:pt idx="73">
                  <c:v>20</c:v>
                </c:pt>
                <c:pt idx="74">
                  <c:v>20</c:v>
                </c:pt>
                <c:pt idx="75">
                  <c:v>20</c:v>
                </c:pt>
                <c:pt idx="76">
                  <c:v>19.7</c:v>
                </c:pt>
                <c:pt idx="77">
                  <c:v>20</c:v>
                </c:pt>
                <c:pt idx="78">
                  <c:v>19.899999999999999</c:v>
                </c:pt>
                <c:pt idx="79">
                  <c:v>20.299999999999997</c:v>
                </c:pt>
                <c:pt idx="80">
                  <c:v>20.2</c:v>
                </c:pt>
                <c:pt idx="81">
                  <c:v>20.399999999999999</c:v>
                </c:pt>
                <c:pt idx="82">
                  <c:v>20.3</c:v>
                </c:pt>
                <c:pt idx="83">
                  <c:v>20.3</c:v>
                </c:pt>
                <c:pt idx="84">
                  <c:v>20.5</c:v>
                </c:pt>
                <c:pt idx="85">
                  <c:v>20.599999999999998</c:v>
                </c:pt>
                <c:pt idx="86">
                  <c:v>20.6</c:v>
                </c:pt>
                <c:pt idx="87">
                  <c:v>20.7</c:v>
                </c:pt>
                <c:pt idx="88">
                  <c:v>21</c:v>
                </c:pt>
                <c:pt idx="89">
                  <c:v>20.9</c:v>
                </c:pt>
                <c:pt idx="90">
                  <c:v>20.9</c:v>
                </c:pt>
                <c:pt idx="91">
                  <c:v>21.1</c:v>
                </c:pt>
                <c:pt idx="92">
                  <c:v>21.099999999999998</c:v>
                </c:pt>
                <c:pt idx="93">
                  <c:v>21.5</c:v>
                </c:pt>
                <c:pt idx="94">
                  <c:v>21.5</c:v>
                </c:pt>
                <c:pt idx="95">
                  <c:v>21.7</c:v>
                </c:pt>
                <c:pt idx="96">
                  <c:v>21.7</c:v>
                </c:pt>
                <c:pt idx="97">
                  <c:v>21.6</c:v>
                </c:pt>
                <c:pt idx="98">
                  <c:v>21.8</c:v>
                </c:pt>
                <c:pt idx="99">
                  <c:v>21.8</c:v>
                </c:pt>
                <c:pt idx="100">
                  <c:v>22.2</c:v>
                </c:pt>
                <c:pt idx="101">
                  <c:v>22.2</c:v>
                </c:pt>
                <c:pt idx="102">
                  <c:v>22.2</c:v>
                </c:pt>
                <c:pt idx="103">
                  <c:v>22.1</c:v>
                </c:pt>
                <c:pt idx="104">
                  <c:v>22.200000000000003</c:v>
                </c:pt>
                <c:pt idx="105">
                  <c:v>22.200000000000003</c:v>
                </c:pt>
                <c:pt idx="106">
                  <c:v>22.3</c:v>
                </c:pt>
                <c:pt idx="107">
                  <c:v>22.4</c:v>
                </c:pt>
                <c:pt idx="108">
                  <c:v>22.6</c:v>
                </c:pt>
                <c:pt idx="109">
                  <c:v>22.6</c:v>
                </c:pt>
                <c:pt idx="110">
                  <c:v>22.7</c:v>
                </c:pt>
                <c:pt idx="111">
                  <c:v>22.7</c:v>
                </c:pt>
                <c:pt idx="112">
                  <c:v>22.7</c:v>
                </c:pt>
                <c:pt idx="113">
                  <c:v>22.7</c:v>
                </c:pt>
                <c:pt idx="114">
                  <c:v>22.7</c:v>
                </c:pt>
                <c:pt idx="115">
                  <c:v>22.7</c:v>
                </c:pt>
                <c:pt idx="116">
                  <c:v>22.7</c:v>
                </c:pt>
                <c:pt idx="117">
                  <c:v>22.9</c:v>
                </c:pt>
                <c:pt idx="118">
                  <c:v>23.5</c:v>
                </c:pt>
                <c:pt idx="119">
                  <c:v>22.900000000000002</c:v>
                </c:pt>
                <c:pt idx="120">
                  <c:v>23.1</c:v>
                </c:pt>
                <c:pt idx="121">
                  <c:v>23.6</c:v>
                </c:pt>
                <c:pt idx="122">
                  <c:v>24.2</c:v>
                </c:pt>
                <c:pt idx="123">
                  <c:v>24.2</c:v>
                </c:pt>
                <c:pt idx="124">
                  <c:v>24.3</c:v>
                </c:pt>
                <c:pt idx="125">
                  <c:v>24.400000000000002</c:v>
                </c:pt>
                <c:pt idx="126">
                  <c:v>24.6</c:v>
                </c:pt>
                <c:pt idx="127">
                  <c:v>24.6</c:v>
                </c:pt>
                <c:pt idx="128">
                  <c:v>25</c:v>
                </c:pt>
                <c:pt idx="129">
                  <c:v>25</c:v>
                </c:pt>
                <c:pt idx="130">
                  <c:v>25</c:v>
                </c:pt>
                <c:pt idx="131">
                  <c:v>25</c:v>
                </c:pt>
                <c:pt idx="132">
                  <c:v>24.7</c:v>
                </c:pt>
                <c:pt idx="133">
                  <c:v>25.3</c:v>
                </c:pt>
                <c:pt idx="134">
                  <c:v>25.3</c:v>
                </c:pt>
                <c:pt idx="135">
                  <c:v>25.3</c:v>
                </c:pt>
                <c:pt idx="136">
                  <c:v>25.4</c:v>
                </c:pt>
                <c:pt idx="137">
                  <c:v>25.400000000000002</c:v>
                </c:pt>
                <c:pt idx="138">
                  <c:v>25.5</c:v>
                </c:pt>
                <c:pt idx="139">
                  <c:v>25.599999999999998</c:v>
                </c:pt>
                <c:pt idx="140">
                  <c:v>25.700000000000003</c:v>
                </c:pt>
                <c:pt idx="141">
                  <c:v>25.799999999999997</c:v>
                </c:pt>
                <c:pt idx="142">
                  <c:v>25.799999999999997</c:v>
                </c:pt>
                <c:pt idx="143">
                  <c:v>25.8</c:v>
                </c:pt>
                <c:pt idx="144">
                  <c:v>26.2</c:v>
                </c:pt>
                <c:pt idx="145">
                  <c:v>26.2</c:v>
                </c:pt>
                <c:pt idx="146">
                  <c:v>26</c:v>
                </c:pt>
                <c:pt idx="147">
                  <c:v>26.5</c:v>
                </c:pt>
                <c:pt idx="148">
                  <c:v>26.5</c:v>
                </c:pt>
                <c:pt idx="149">
                  <c:v>26.6</c:v>
                </c:pt>
                <c:pt idx="150">
                  <c:v>26.7</c:v>
                </c:pt>
                <c:pt idx="151">
                  <c:v>26.7</c:v>
                </c:pt>
                <c:pt idx="152">
                  <c:v>27.099999999999998</c:v>
                </c:pt>
                <c:pt idx="153">
                  <c:v>27.299999999999997</c:v>
                </c:pt>
                <c:pt idx="154">
                  <c:v>27.200000000000003</c:v>
                </c:pt>
                <c:pt idx="155">
                  <c:v>27.5</c:v>
                </c:pt>
                <c:pt idx="156">
                  <c:v>27.3</c:v>
                </c:pt>
                <c:pt idx="157">
                  <c:v>27.3</c:v>
                </c:pt>
                <c:pt idx="158">
                  <c:v>27.6</c:v>
                </c:pt>
                <c:pt idx="159">
                  <c:v>27.7</c:v>
                </c:pt>
                <c:pt idx="160">
                  <c:v>27.8</c:v>
                </c:pt>
                <c:pt idx="161">
                  <c:v>27.8</c:v>
                </c:pt>
                <c:pt idx="162">
                  <c:v>27.8</c:v>
                </c:pt>
                <c:pt idx="163">
                  <c:v>27.9</c:v>
                </c:pt>
                <c:pt idx="164">
                  <c:v>27.900000000000002</c:v>
                </c:pt>
                <c:pt idx="165">
                  <c:v>28</c:v>
                </c:pt>
                <c:pt idx="166">
                  <c:v>28.099999999999998</c:v>
                </c:pt>
                <c:pt idx="167">
                  <c:v>28.3</c:v>
                </c:pt>
                <c:pt idx="168">
                  <c:v>28.4</c:v>
                </c:pt>
                <c:pt idx="169">
                  <c:v>28.5</c:v>
                </c:pt>
                <c:pt idx="170">
                  <c:v>28.5</c:v>
                </c:pt>
                <c:pt idx="171">
                  <c:v>28.5</c:v>
                </c:pt>
                <c:pt idx="172">
                  <c:v>28.599999999999998</c:v>
                </c:pt>
                <c:pt idx="173">
                  <c:v>28.599999999999998</c:v>
                </c:pt>
                <c:pt idx="174">
                  <c:v>28.799999999999997</c:v>
                </c:pt>
                <c:pt idx="175">
                  <c:v>28.6</c:v>
                </c:pt>
                <c:pt idx="176">
                  <c:v>28.9</c:v>
                </c:pt>
                <c:pt idx="177">
                  <c:v>28.9</c:v>
                </c:pt>
                <c:pt idx="178">
                  <c:v>28.8</c:v>
                </c:pt>
                <c:pt idx="179">
                  <c:v>28.8</c:v>
                </c:pt>
                <c:pt idx="180">
                  <c:v>29.200000000000003</c:v>
                </c:pt>
                <c:pt idx="181">
                  <c:v>29.4</c:v>
                </c:pt>
                <c:pt idx="182">
                  <c:v>29.4</c:v>
                </c:pt>
                <c:pt idx="183">
                  <c:v>29.700000000000003</c:v>
                </c:pt>
                <c:pt idx="184">
                  <c:v>29.8</c:v>
                </c:pt>
                <c:pt idx="185">
                  <c:v>29.8</c:v>
                </c:pt>
                <c:pt idx="186">
                  <c:v>30.1</c:v>
                </c:pt>
                <c:pt idx="187">
                  <c:v>30</c:v>
                </c:pt>
                <c:pt idx="188">
                  <c:v>30.2</c:v>
                </c:pt>
                <c:pt idx="189">
                  <c:v>30.2</c:v>
                </c:pt>
                <c:pt idx="190">
                  <c:v>30.3</c:v>
                </c:pt>
                <c:pt idx="191">
                  <c:v>30.400000000000002</c:v>
                </c:pt>
                <c:pt idx="192">
                  <c:v>30.6</c:v>
                </c:pt>
                <c:pt idx="193">
                  <c:v>30.5</c:v>
                </c:pt>
                <c:pt idx="194">
                  <c:v>30.5</c:v>
                </c:pt>
                <c:pt idx="195">
                  <c:v>30.7</c:v>
                </c:pt>
                <c:pt idx="196">
                  <c:v>30.7</c:v>
                </c:pt>
                <c:pt idx="197">
                  <c:v>30.8</c:v>
                </c:pt>
                <c:pt idx="198">
                  <c:v>30.700000000000003</c:v>
                </c:pt>
                <c:pt idx="199">
                  <c:v>30.8</c:v>
                </c:pt>
                <c:pt idx="200">
                  <c:v>30.8</c:v>
                </c:pt>
                <c:pt idx="201">
                  <c:v>30.9</c:v>
                </c:pt>
                <c:pt idx="202">
                  <c:v>30.9</c:v>
                </c:pt>
                <c:pt idx="203">
                  <c:v>30.9</c:v>
                </c:pt>
                <c:pt idx="204">
                  <c:v>30.9</c:v>
                </c:pt>
                <c:pt idx="205">
                  <c:v>31</c:v>
                </c:pt>
                <c:pt idx="206">
                  <c:v>31.3</c:v>
                </c:pt>
                <c:pt idx="207">
                  <c:v>31.3</c:v>
                </c:pt>
                <c:pt idx="208">
                  <c:v>31.099999999999998</c:v>
                </c:pt>
                <c:pt idx="209">
                  <c:v>31.4</c:v>
                </c:pt>
                <c:pt idx="210">
                  <c:v>31.4</c:v>
                </c:pt>
                <c:pt idx="211">
                  <c:v>31.5</c:v>
                </c:pt>
                <c:pt idx="212">
                  <c:v>31.599999999999998</c:v>
                </c:pt>
                <c:pt idx="213">
                  <c:v>31.7</c:v>
                </c:pt>
                <c:pt idx="214">
                  <c:v>31.700000000000003</c:v>
                </c:pt>
                <c:pt idx="215">
                  <c:v>31.6</c:v>
                </c:pt>
                <c:pt idx="216">
                  <c:v>31.8</c:v>
                </c:pt>
                <c:pt idx="217">
                  <c:v>31.9</c:v>
                </c:pt>
                <c:pt idx="218">
                  <c:v>31.9</c:v>
                </c:pt>
                <c:pt idx="219">
                  <c:v>31.9</c:v>
                </c:pt>
                <c:pt idx="220">
                  <c:v>32</c:v>
                </c:pt>
                <c:pt idx="221">
                  <c:v>32.1</c:v>
                </c:pt>
                <c:pt idx="222">
                  <c:v>32</c:v>
                </c:pt>
                <c:pt idx="223">
                  <c:v>32.200000000000003</c:v>
                </c:pt>
                <c:pt idx="224">
                  <c:v>32.200000000000003</c:v>
                </c:pt>
                <c:pt idx="225">
                  <c:v>32.200000000000003</c:v>
                </c:pt>
                <c:pt idx="226">
                  <c:v>32.4</c:v>
                </c:pt>
                <c:pt idx="227">
                  <c:v>32.4</c:v>
                </c:pt>
                <c:pt idx="228">
                  <c:v>32.700000000000003</c:v>
                </c:pt>
                <c:pt idx="229">
                  <c:v>32.700000000000003</c:v>
                </c:pt>
                <c:pt idx="230">
                  <c:v>33.1</c:v>
                </c:pt>
                <c:pt idx="231">
                  <c:v>33.1</c:v>
                </c:pt>
                <c:pt idx="232">
                  <c:v>33.1</c:v>
                </c:pt>
                <c:pt idx="233">
                  <c:v>33.1</c:v>
                </c:pt>
                <c:pt idx="234">
                  <c:v>33.299999999999997</c:v>
                </c:pt>
                <c:pt idx="235">
                  <c:v>33.299999999999997</c:v>
                </c:pt>
                <c:pt idx="236">
                  <c:v>33.299999999999997</c:v>
                </c:pt>
                <c:pt idx="237">
                  <c:v>33.299999999999997</c:v>
                </c:pt>
                <c:pt idx="238">
                  <c:v>33.299999999999997</c:v>
                </c:pt>
                <c:pt idx="239">
                  <c:v>33.299999999999997</c:v>
                </c:pt>
                <c:pt idx="240">
                  <c:v>33.299999999999997</c:v>
                </c:pt>
                <c:pt idx="241">
                  <c:v>33.299999999999997</c:v>
                </c:pt>
                <c:pt idx="242">
                  <c:v>33.299999999999997</c:v>
                </c:pt>
                <c:pt idx="243">
                  <c:v>33.4</c:v>
                </c:pt>
                <c:pt idx="244">
                  <c:v>33.4</c:v>
                </c:pt>
                <c:pt idx="245">
                  <c:v>33.4</c:v>
                </c:pt>
                <c:pt idx="246">
                  <c:v>33.799999999999997</c:v>
                </c:pt>
                <c:pt idx="247">
                  <c:v>33.700000000000003</c:v>
                </c:pt>
                <c:pt idx="248">
                  <c:v>33.799999999999997</c:v>
                </c:pt>
                <c:pt idx="249">
                  <c:v>34.1</c:v>
                </c:pt>
                <c:pt idx="250">
                  <c:v>34.199999999999996</c:v>
                </c:pt>
                <c:pt idx="251">
                  <c:v>34.4</c:v>
                </c:pt>
                <c:pt idx="252">
                  <c:v>34.4</c:v>
                </c:pt>
                <c:pt idx="253">
                  <c:v>34.4</c:v>
                </c:pt>
                <c:pt idx="254">
                  <c:v>34.5</c:v>
                </c:pt>
                <c:pt idx="255">
                  <c:v>34.6</c:v>
                </c:pt>
                <c:pt idx="256">
                  <c:v>34.6</c:v>
                </c:pt>
                <c:pt idx="257">
                  <c:v>34.699999999999996</c:v>
                </c:pt>
                <c:pt idx="258">
                  <c:v>34.700000000000003</c:v>
                </c:pt>
                <c:pt idx="259">
                  <c:v>34.700000000000003</c:v>
                </c:pt>
                <c:pt idx="260">
                  <c:v>34.799999999999997</c:v>
                </c:pt>
                <c:pt idx="261">
                  <c:v>34.799999999999997</c:v>
                </c:pt>
                <c:pt idx="262">
                  <c:v>34.9</c:v>
                </c:pt>
                <c:pt idx="263">
                  <c:v>34.9</c:v>
                </c:pt>
                <c:pt idx="264">
                  <c:v>34.9</c:v>
                </c:pt>
                <c:pt idx="265">
                  <c:v>34.9</c:v>
                </c:pt>
                <c:pt idx="266">
                  <c:v>35.1</c:v>
                </c:pt>
                <c:pt idx="267">
                  <c:v>35</c:v>
                </c:pt>
                <c:pt idx="268">
                  <c:v>35</c:v>
                </c:pt>
                <c:pt idx="269">
                  <c:v>35.299999999999997</c:v>
                </c:pt>
                <c:pt idx="270">
                  <c:v>35.299999999999997</c:v>
                </c:pt>
                <c:pt idx="271">
                  <c:v>35.200000000000003</c:v>
                </c:pt>
                <c:pt idx="272">
                  <c:v>35.4</c:v>
                </c:pt>
                <c:pt idx="273">
                  <c:v>35.6</c:v>
                </c:pt>
                <c:pt idx="274">
                  <c:v>35.5</c:v>
                </c:pt>
                <c:pt idx="275">
                  <c:v>35.5</c:v>
                </c:pt>
                <c:pt idx="276">
                  <c:v>35.700000000000003</c:v>
                </c:pt>
                <c:pt idx="277">
                  <c:v>35.700000000000003</c:v>
                </c:pt>
                <c:pt idx="278">
                  <c:v>35.799999999999997</c:v>
                </c:pt>
                <c:pt idx="279">
                  <c:v>35.799999999999997</c:v>
                </c:pt>
                <c:pt idx="280">
                  <c:v>35.799999999999997</c:v>
                </c:pt>
                <c:pt idx="281">
                  <c:v>35.9</c:v>
                </c:pt>
                <c:pt idx="282">
                  <c:v>35.9</c:v>
                </c:pt>
                <c:pt idx="283">
                  <c:v>36</c:v>
                </c:pt>
                <c:pt idx="284">
                  <c:v>36</c:v>
                </c:pt>
                <c:pt idx="285">
                  <c:v>36.1</c:v>
                </c:pt>
                <c:pt idx="286">
                  <c:v>36.099999999999994</c:v>
                </c:pt>
                <c:pt idx="287">
                  <c:v>36.4</c:v>
                </c:pt>
                <c:pt idx="288">
                  <c:v>36.4</c:v>
                </c:pt>
                <c:pt idx="289">
                  <c:v>36.200000000000003</c:v>
                </c:pt>
                <c:pt idx="290">
                  <c:v>36.9</c:v>
                </c:pt>
                <c:pt idx="291">
                  <c:v>36.700000000000003</c:v>
                </c:pt>
                <c:pt idx="292">
                  <c:v>37</c:v>
                </c:pt>
                <c:pt idx="293">
                  <c:v>37.299999999999997</c:v>
                </c:pt>
                <c:pt idx="294">
                  <c:v>37.300000000000004</c:v>
                </c:pt>
                <c:pt idx="295">
                  <c:v>37.300000000000004</c:v>
                </c:pt>
                <c:pt idx="296">
                  <c:v>37.4</c:v>
                </c:pt>
                <c:pt idx="297">
                  <c:v>37.5</c:v>
                </c:pt>
                <c:pt idx="298">
                  <c:v>37.5</c:v>
                </c:pt>
                <c:pt idx="299">
                  <c:v>37.6</c:v>
                </c:pt>
                <c:pt idx="300">
                  <c:v>37.700000000000003</c:v>
                </c:pt>
                <c:pt idx="301">
                  <c:v>37.700000000000003</c:v>
                </c:pt>
                <c:pt idx="302">
                  <c:v>37.799999999999997</c:v>
                </c:pt>
                <c:pt idx="303">
                  <c:v>37.799999999999997</c:v>
                </c:pt>
                <c:pt idx="304">
                  <c:v>37.799999999999997</c:v>
                </c:pt>
                <c:pt idx="305">
                  <c:v>37.800000000000004</c:v>
                </c:pt>
                <c:pt idx="306">
                  <c:v>38</c:v>
                </c:pt>
                <c:pt idx="307">
                  <c:v>38</c:v>
                </c:pt>
                <c:pt idx="308">
                  <c:v>38</c:v>
                </c:pt>
                <c:pt idx="309">
                  <c:v>38.1</c:v>
                </c:pt>
                <c:pt idx="310">
                  <c:v>38.1</c:v>
                </c:pt>
                <c:pt idx="311">
                  <c:v>38.199999999999996</c:v>
                </c:pt>
                <c:pt idx="312">
                  <c:v>38.199999999999996</c:v>
                </c:pt>
                <c:pt idx="313">
                  <c:v>38.200000000000003</c:v>
                </c:pt>
                <c:pt idx="314">
                  <c:v>38.200000000000003</c:v>
                </c:pt>
                <c:pt idx="315">
                  <c:v>38.4</c:v>
                </c:pt>
                <c:pt idx="316">
                  <c:v>38.4</c:v>
                </c:pt>
                <c:pt idx="317">
                  <c:v>38.4</c:v>
                </c:pt>
                <c:pt idx="318">
                  <c:v>38.5</c:v>
                </c:pt>
                <c:pt idx="319">
                  <c:v>38.700000000000003</c:v>
                </c:pt>
                <c:pt idx="320">
                  <c:v>38.700000000000003</c:v>
                </c:pt>
                <c:pt idx="321">
                  <c:v>38.799999999999997</c:v>
                </c:pt>
                <c:pt idx="322">
                  <c:v>38.9</c:v>
                </c:pt>
                <c:pt idx="323">
                  <c:v>38.9</c:v>
                </c:pt>
                <c:pt idx="324">
                  <c:v>38.9</c:v>
                </c:pt>
                <c:pt idx="325">
                  <c:v>38.9</c:v>
                </c:pt>
                <c:pt idx="326">
                  <c:v>38.9</c:v>
                </c:pt>
                <c:pt idx="327">
                  <c:v>38.900000000000006</c:v>
                </c:pt>
                <c:pt idx="328">
                  <c:v>38.900000000000006</c:v>
                </c:pt>
                <c:pt idx="329">
                  <c:v>39</c:v>
                </c:pt>
                <c:pt idx="330">
                  <c:v>39</c:v>
                </c:pt>
                <c:pt idx="331">
                  <c:v>39.1</c:v>
                </c:pt>
                <c:pt idx="332">
                  <c:v>39.1</c:v>
                </c:pt>
                <c:pt idx="333">
                  <c:v>39.1</c:v>
                </c:pt>
                <c:pt idx="334">
                  <c:v>39.1</c:v>
                </c:pt>
                <c:pt idx="335">
                  <c:v>39.1</c:v>
                </c:pt>
                <c:pt idx="336">
                  <c:v>39.299999999999997</c:v>
                </c:pt>
                <c:pt idx="337">
                  <c:v>39.200000000000003</c:v>
                </c:pt>
                <c:pt idx="338">
                  <c:v>39.299999999999997</c:v>
                </c:pt>
                <c:pt idx="339">
                  <c:v>39.4</c:v>
                </c:pt>
                <c:pt idx="340">
                  <c:v>39.4</c:v>
                </c:pt>
                <c:pt idx="341">
                  <c:v>39.4</c:v>
                </c:pt>
                <c:pt idx="342">
                  <c:v>39.4</c:v>
                </c:pt>
                <c:pt idx="343">
                  <c:v>39.5</c:v>
                </c:pt>
                <c:pt idx="344">
                  <c:v>39.5</c:v>
                </c:pt>
                <c:pt idx="345">
                  <c:v>39.5</c:v>
                </c:pt>
                <c:pt idx="346">
                  <c:v>39.5</c:v>
                </c:pt>
                <c:pt idx="347">
                  <c:v>39.6</c:v>
                </c:pt>
                <c:pt idx="348">
                  <c:v>39.6</c:v>
                </c:pt>
                <c:pt idx="349">
                  <c:v>39.6</c:v>
                </c:pt>
                <c:pt idx="350">
                  <c:v>39.6</c:v>
                </c:pt>
                <c:pt idx="351">
                  <c:v>39.699999999999996</c:v>
                </c:pt>
                <c:pt idx="352">
                  <c:v>39.699999999999996</c:v>
                </c:pt>
                <c:pt idx="353">
                  <c:v>39.700000000000003</c:v>
                </c:pt>
                <c:pt idx="354">
                  <c:v>39.700000000000003</c:v>
                </c:pt>
                <c:pt idx="355">
                  <c:v>39.700000000000003</c:v>
                </c:pt>
                <c:pt idx="356">
                  <c:v>39.800000000000004</c:v>
                </c:pt>
                <c:pt idx="357">
                  <c:v>39.800000000000004</c:v>
                </c:pt>
                <c:pt idx="358">
                  <c:v>40</c:v>
                </c:pt>
                <c:pt idx="359">
                  <c:v>40</c:v>
                </c:pt>
                <c:pt idx="360">
                  <c:v>40</c:v>
                </c:pt>
                <c:pt idx="361">
                  <c:v>40</c:v>
                </c:pt>
                <c:pt idx="362">
                  <c:v>40</c:v>
                </c:pt>
                <c:pt idx="363">
                  <c:v>40</c:v>
                </c:pt>
                <c:pt idx="364">
                  <c:v>40.300000000000004</c:v>
                </c:pt>
                <c:pt idx="365">
                  <c:v>40.200000000000003</c:v>
                </c:pt>
                <c:pt idx="366">
                  <c:v>40.6</c:v>
                </c:pt>
                <c:pt idx="367">
                  <c:v>40.6</c:v>
                </c:pt>
                <c:pt idx="368">
                  <c:v>40.799999999999997</c:v>
                </c:pt>
                <c:pt idx="369">
                  <c:v>40.700000000000003</c:v>
                </c:pt>
                <c:pt idx="370">
                  <c:v>40.799999999999997</c:v>
                </c:pt>
                <c:pt idx="371">
                  <c:v>40.700000000000003</c:v>
                </c:pt>
                <c:pt idx="372">
                  <c:v>40.799999999999997</c:v>
                </c:pt>
                <c:pt idx="373">
                  <c:v>40.900000000000006</c:v>
                </c:pt>
                <c:pt idx="374">
                  <c:v>40.9</c:v>
                </c:pt>
                <c:pt idx="375">
                  <c:v>41</c:v>
                </c:pt>
                <c:pt idx="376">
                  <c:v>41</c:v>
                </c:pt>
                <c:pt idx="377">
                  <c:v>41</c:v>
                </c:pt>
                <c:pt idx="378">
                  <c:v>41.1</c:v>
                </c:pt>
                <c:pt idx="379">
                  <c:v>41.1</c:v>
                </c:pt>
                <c:pt idx="380">
                  <c:v>41.1</c:v>
                </c:pt>
                <c:pt idx="381">
                  <c:v>41.199999999999996</c:v>
                </c:pt>
                <c:pt idx="382">
                  <c:v>41.199999999999996</c:v>
                </c:pt>
                <c:pt idx="383">
                  <c:v>41.2</c:v>
                </c:pt>
                <c:pt idx="384">
                  <c:v>41.300000000000004</c:v>
                </c:pt>
                <c:pt idx="385">
                  <c:v>41.300000000000004</c:v>
                </c:pt>
                <c:pt idx="386">
                  <c:v>41.3</c:v>
                </c:pt>
                <c:pt idx="387">
                  <c:v>41.3</c:v>
                </c:pt>
                <c:pt idx="388">
                  <c:v>41.300000000000004</c:v>
                </c:pt>
                <c:pt idx="389">
                  <c:v>41.4</c:v>
                </c:pt>
                <c:pt idx="390">
                  <c:v>41.4</c:v>
                </c:pt>
                <c:pt idx="391">
                  <c:v>41.599999999999994</c:v>
                </c:pt>
                <c:pt idx="392">
                  <c:v>41.5</c:v>
                </c:pt>
                <c:pt idx="393">
                  <c:v>41.5</c:v>
                </c:pt>
                <c:pt idx="394">
                  <c:v>41.6</c:v>
                </c:pt>
                <c:pt idx="395">
                  <c:v>41.6</c:v>
                </c:pt>
                <c:pt idx="396">
                  <c:v>41.6</c:v>
                </c:pt>
                <c:pt idx="397">
                  <c:v>41.7</c:v>
                </c:pt>
                <c:pt idx="398">
                  <c:v>41.7</c:v>
                </c:pt>
                <c:pt idx="399">
                  <c:v>41.7</c:v>
                </c:pt>
                <c:pt idx="400">
                  <c:v>41.7</c:v>
                </c:pt>
                <c:pt idx="401">
                  <c:v>41.7</c:v>
                </c:pt>
                <c:pt idx="402">
                  <c:v>41.7</c:v>
                </c:pt>
                <c:pt idx="403">
                  <c:v>41.900000000000006</c:v>
                </c:pt>
                <c:pt idx="404">
                  <c:v>42</c:v>
                </c:pt>
                <c:pt idx="405">
                  <c:v>42</c:v>
                </c:pt>
                <c:pt idx="406">
                  <c:v>42</c:v>
                </c:pt>
                <c:pt idx="407">
                  <c:v>42</c:v>
                </c:pt>
                <c:pt idx="408">
                  <c:v>42.2</c:v>
                </c:pt>
                <c:pt idx="409">
                  <c:v>42.2</c:v>
                </c:pt>
                <c:pt idx="410">
                  <c:v>42.2</c:v>
                </c:pt>
                <c:pt idx="411">
                  <c:v>42.3</c:v>
                </c:pt>
                <c:pt idx="412">
                  <c:v>42.3</c:v>
                </c:pt>
                <c:pt idx="413">
                  <c:v>42.3</c:v>
                </c:pt>
                <c:pt idx="414">
                  <c:v>42.3</c:v>
                </c:pt>
                <c:pt idx="415">
                  <c:v>42.4</c:v>
                </c:pt>
                <c:pt idx="416">
                  <c:v>42.4</c:v>
                </c:pt>
                <c:pt idx="417">
                  <c:v>42.4</c:v>
                </c:pt>
                <c:pt idx="418">
                  <c:v>42.300000000000004</c:v>
                </c:pt>
                <c:pt idx="419">
                  <c:v>42.4</c:v>
                </c:pt>
                <c:pt idx="420">
                  <c:v>42.4</c:v>
                </c:pt>
                <c:pt idx="421">
                  <c:v>42.5</c:v>
                </c:pt>
                <c:pt idx="422">
                  <c:v>42.699999999999996</c:v>
                </c:pt>
                <c:pt idx="423">
                  <c:v>42.8</c:v>
                </c:pt>
                <c:pt idx="424">
                  <c:v>42.8</c:v>
                </c:pt>
                <c:pt idx="425">
                  <c:v>42.8</c:v>
                </c:pt>
                <c:pt idx="426">
                  <c:v>42.9</c:v>
                </c:pt>
                <c:pt idx="427">
                  <c:v>42.9</c:v>
                </c:pt>
                <c:pt idx="428">
                  <c:v>42.800000000000004</c:v>
                </c:pt>
                <c:pt idx="429">
                  <c:v>43.1</c:v>
                </c:pt>
                <c:pt idx="430">
                  <c:v>43</c:v>
                </c:pt>
                <c:pt idx="431">
                  <c:v>43.2</c:v>
                </c:pt>
                <c:pt idx="432">
                  <c:v>43.2</c:v>
                </c:pt>
                <c:pt idx="433">
                  <c:v>43.3</c:v>
                </c:pt>
                <c:pt idx="434">
                  <c:v>43.3</c:v>
                </c:pt>
                <c:pt idx="435">
                  <c:v>43.4</c:v>
                </c:pt>
                <c:pt idx="436">
                  <c:v>43.300000000000004</c:v>
                </c:pt>
                <c:pt idx="437">
                  <c:v>43.300000000000004</c:v>
                </c:pt>
                <c:pt idx="438">
                  <c:v>43.4</c:v>
                </c:pt>
                <c:pt idx="439">
                  <c:v>43.6</c:v>
                </c:pt>
                <c:pt idx="440">
                  <c:v>43.8</c:v>
                </c:pt>
                <c:pt idx="441">
                  <c:v>43.8</c:v>
                </c:pt>
                <c:pt idx="442">
                  <c:v>43.8</c:v>
                </c:pt>
                <c:pt idx="443">
                  <c:v>43.8</c:v>
                </c:pt>
                <c:pt idx="444">
                  <c:v>43.7</c:v>
                </c:pt>
                <c:pt idx="445">
                  <c:v>43.8</c:v>
                </c:pt>
                <c:pt idx="446">
                  <c:v>43.8</c:v>
                </c:pt>
                <c:pt idx="447">
                  <c:v>43.9</c:v>
                </c:pt>
                <c:pt idx="448">
                  <c:v>44</c:v>
                </c:pt>
                <c:pt idx="449">
                  <c:v>44</c:v>
                </c:pt>
                <c:pt idx="450">
                  <c:v>44</c:v>
                </c:pt>
                <c:pt idx="451">
                  <c:v>44</c:v>
                </c:pt>
                <c:pt idx="452">
                  <c:v>44.099999999999994</c:v>
                </c:pt>
                <c:pt idx="453">
                  <c:v>44.099999999999994</c:v>
                </c:pt>
                <c:pt idx="454">
                  <c:v>44.1</c:v>
                </c:pt>
                <c:pt idx="455">
                  <c:v>44.1</c:v>
                </c:pt>
                <c:pt idx="456">
                  <c:v>44.1</c:v>
                </c:pt>
                <c:pt idx="457">
                  <c:v>44.199999999999996</c:v>
                </c:pt>
                <c:pt idx="458">
                  <c:v>44.199999999999996</c:v>
                </c:pt>
                <c:pt idx="459">
                  <c:v>44.3</c:v>
                </c:pt>
                <c:pt idx="460">
                  <c:v>44.3</c:v>
                </c:pt>
                <c:pt idx="461">
                  <c:v>44.3</c:v>
                </c:pt>
                <c:pt idx="462">
                  <c:v>44.4</c:v>
                </c:pt>
                <c:pt idx="463">
                  <c:v>44.400000000000006</c:v>
                </c:pt>
                <c:pt idx="464">
                  <c:v>44.5</c:v>
                </c:pt>
                <c:pt idx="465">
                  <c:v>44.6</c:v>
                </c:pt>
                <c:pt idx="466">
                  <c:v>44.6</c:v>
                </c:pt>
                <c:pt idx="467">
                  <c:v>44.6</c:v>
                </c:pt>
                <c:pt idx="468">
                  <c:v>44.6</c:v>
                </c:pt>
                <c:pt idx="469">
                  <c:v>44.699999999999996</c:v>
                </c:pt>
                <c:pt idx="470">
                  <c:v>44.699999999999996</c:v>
                </c:pt>
                <c:pt idx="471">
                  <c:v>44.8</c:v>
                </c:pt>
                <c:pt idx="472">
                  <c:v>45</c:v>
                </c:pt>
                <c:pt idx="473">
                  <c:v>45</c:v>
                </c:pt>
                <c:pt idx="474">
                  <c:v>45</c:v>
                </c:pt>
                <c:pt idx="475">
                  <c:v>45</c:v>
                </c:pt>
                <c:pt idx="476">
                  <c:v>45</c:v>
                </c:pt>
                <c:pt idx="477">
                  <c:v>44.9</c:v>
                </c:pt>
                <c:pt idx="478">
                  <c:v>45.199999999999996</c:v>
                </c:pt>
                <c:pt idx="479">
                  <c:v>45.199999999999996</c:v>
                </c:pt>
                <c:pt idx="480">
                  <c:v>45.199999999999996</c:v>
                </c:pt>
                <c:pt idx="481">
                  <c:v>45.199999999999996</c:v>
                </c:pt>
                <c:pt idx="482">
                  <c:v>45.3</c:v>
                </c:pt>
                <c:pt idx="483">
                  <c:v>45.2</c:v>
                </c:pt>
                <c:pt idx="484">
                  <c:v>45.3</c:v>
                </c:pt>
                <c:pt idx="485">
                  <c:v>45.3</c:v>
                </c:pt>
                <c:pt idx="486">
                  <c:v>45.3</c:v>
                </c:pt>
                <c:pt idx="487">
                  <c:v>45.3</c:v>
                </c:pt>
                <c:pt idx="488">
                  <c:v>45.4</c:v>
                </c:pt>
                <c:pt idx="489">
                  <c:v>45.400000000000006</c:v>
                </c:pt>
                <c:pt idx="490">
                  <c:v>45.400000000000006</c:v>
                </c:pt>
                <c:pt idx="491">
                  <c:v>45.400000000000006</c:v>
                </c:pt>
                <c:pt idx="492">
                  <c:v>45.5</c:v>
                </c:pt>
                <c:pt idx="493">
                  <c:v>45.6</c:v>
                </c:pt>
                <c:pt idx="494">
                  <c:v>45.6</c:v>
                </c:pt>
                <c:pt idx="495">
                  <c:v>45.7</c:v>
                </c:pt>
                <c:pt idx="496">
                  <c:v>45.7</c:v>
                </c:pt>
                <c:pt idx="497">
                  <c:v>45.7</c:v>
                </c:pt>
                <c:pt idx="498">
                  <c:v>45.7</c:v>
                </c:pt>
                <c:pt idx="499">
                  <c:v>45.8</c:v>
                </c:pt>
                <c:pt idx="500">
                  <c:v>45.8</c:v>
                </c:pt>
                <c:pt idx="501">
                  <c:v>45.8</c:v>
                </c:pt>
                <c:pt idx="502">
                  <c:v>45.9</c:v>
                </c:pt>
                <c:pt idx="503">
                  <c:v>45.9</c:v>
                </c:pt>
                <c:pt idx="504">
                  <c:v>45.9</c:v>
                </c:pt>
                <c:pt idx="505">
                  <c:v>46.099999999999994</c:v>
                </c:pt>
                <c:pt idx="506">
                  <c:v>46.099999999999994</c:v>
                </c:pt>
                <c:pt idx="507">
                  <c:v>46.099999999999994</c:v>
                </c:pt>
                <c:pt idx="508">
                  <c:v>45.900000000000006</c:v>
                </c:pt>
                <c:pt idx="509">
                  <c:v>46.3</c:v>
                </c:pt>
                <c:pt idx="510">
                  <c:v>46.1</c:v>
                </c:pt>
                <c:pt idx="511">
                  <c:v>46.3</c:v>
                </c:pt>
                <c:pt idx="512">
                  <c:v>46.3</c:v>
                </c:pt>
                <c:pt idx="513">
                  <c:v>46.4</c:v>
                </c:pt>
                <c:pt idx="514">
                  <c:v>46.4</c:v>
                </c:pt>
                <c:pt idx="515">
                  <c:v>46.400000000000006</c:v>
                </c:pt>
                <c:pt idx="516">
                  <c:v>46.5</c:v>
                </c:pt>
                <c:pt idx="517">
                  <c:v>46.5</c:v>
                </c:pt>
                <c:pt idx="518">
                  <c:v>46.5</c:v>
                </c:pt>
                <c:pt idx="519">
                  <c:v>46.5</c:v>
                </c:pt>
                <c:pt idx="520">
                  <c:v>46.5</c:v>
                </c:pt>
                <c:pt idx="521">
                  <c:v>46.5</c:v>
                </c:pt>
                <c:pt idx="522">
                  <c:v>46.6</c:v>
                </c:pt>
                <c:pt idx="523">
                  <c:v>46.7</c:v>
                </c:pt>
                <c:pt idx="524">
                  <c:v>46.699999999999996</c:v>
                </c:pt>
                <c:pt idx="525">
                  <c:v>46.7</c:v>
                </c:pt>
                <c:pt idx="526">
                  <c:v>46.9</c:v>
                </c:pt>
                <c:pt idx="527">
                  <c:v>46.9</c:v>
                </c:pt>
                <c:pt idx="528">
                  <c:v>46.900000000000006</c:v>
                </c:pt>
                <c:pt idx="529">
                  <c:v>46.900000000000006</c:v>
                </c:pt>
                <c:pt idx="530">
                  <c:v>46.900000000000006</c:v>
                </c:pt>
                <c:pt idx="531">
                  <c:v>47.099999999999994</c:v>
                </c:pt>
                <c:pt idx="532">
                  <c:v>47.099999999999994</c:v>
                </c:pt>
                <c:pt idx="533">
                  <c:v>47.199999999999996</c:v>
                </c:pt>
                <c:pt idx="534">
                  <c:v>47.199999999999996</c:v>
                </c:pt>
                <c:pt idx="535">
                  <c:v>47.2</c:v>
                </c:pt>
                <c:pt idx="536">
                  <c:v>47.2</c:v>
                </c:pt>
                <c:pt idx="537">
                  <c:v>47.2</c:v>
                </c:pt>
                <c:pt idx="538">
                  <c:v>47.3</c:v>
                </c:pt>
                <c:pt idx="539">
                  <c:v>47.3</c:v>
                </c:pt>
                <c:pt idx="540">
                  <c:v>47.3</c:v>
                </c:pt>
                <c:pt idx="541">
                  <c:v>47.3</c:v>
                </c:pt>
                <c:pt idx="542">
                  <c:v>47.4</c:v>
                </c:pt>
                <c:pt idx="543">
                  <c:v>47.4</c:v>
                </c:pt>
                <c:pt idx="544">
                  <c:v>47.4</c:v>
                </c:pt>
                <c:pt idx="545">
                  <c:v>47.300000000000004</c:v>
                </c:pt>
                <c:pt idx="546">
                  <c:v>47.5</c:v>
                </c:pt>
                <c:pt idx="547">
                  <c:v>47.599999999999994</c:v>
                </c:pt>
                <c:pt idx="548">
                  <c:v>47.599999999999994</c:v>
                </c:pt>
                <c:pt idx="549">
                  <c:v>47.6</c:v>
                </c:pt>
                <c:pt idx="550">
                  <c:v>47.6</c:v>
                </c:pt>
                <c:pt idx="551">
                  <c:v>47.6</c:v>
                </c:pt>
                <c:pt idx="552">
                  <c:v>47.699999999999996</c:v>
                </c:pt>
                <c:pt idx="553">
                  <c:v>47.699999999999996</c:v>
                </c:pt>
                <c:pt idx="554">
                  <c:v>47.699999999999996</c:v>
                </c:pt>
                <c:pt idx="555">
                  <c:v>47.699999999999996</c:v>
                </c:pt>
                <c:pt idx="556">
                  <c:v>47.7</c:v>
                </c:pt>
                <c:pt idx="557">
                  <c:v>47.7</c:v>
                </c:pt>
                <c:pt idx="558">
                  <c:v>47.7</c:v>
                </c:pt>
                <c:pt idx="559">
                  <c:v>47.7</c:v>
                </c:pt>
                <c:pt idx="560">
                  <c:v>47.7</c:v>
                </c:pt>
                <c:pt idx="561">
                  <c:v>47.7</c:v>
                </c:pt>
                <c:pt idx="562">
                  <c:v>47.7</c:v>
                </c:pt>
                <c:pt idx="563">
                  <c:v>47.9</c:v>
                </c:pt>
                <c:pt idx="564">
                  <c:v>47.8</c:v>
                </c:pt>
                <c:pt idx="565">
                  <c:v>48</c:v>
                </c:pt>
                <c:pt idx="566">
                  <c:v>48</c:v>
                </c:pt>
                <c:pt idx="567">
                  <c:v>47.900000000000006</c:v>
                </c:pt>
                <c:pt idx="568">
                  <c:v>48</c:v>
                </c:pt>
                <c:pt idx="569">
                  <c:v>48</c:v>
                </c:pt>
                <c:pt idx="570">
                  <c:v>48</c:v>
                </c:pt>
                <c:pt idx="571">
                  <c:v>48.1</c:v>
                </c:pt>
                <c:pt idx="572">
                  <c:v>48.1</c:v>
                </c:pt>
                <c:pt idx="573">
                  <c:v>48.1</c:v>
                </c:pt>
                <c:pt idx="574">
                  <c:v>48.1</c:v>
                </c:pt>
                <c:pt idx="575">
                  <c:v>48.2</c:v>
                </c:pt>
                <c:pt idx="576">
                  <c:v>48.2</c:v>
                </c:pt>
                <c:pt idx="577">
                  <c:v>48.3</c:v>
                </c:pt>
                <c:pt idx="578">
                  <c:v>48.3</c:v>
                </c:pt>
                <c:pt idx="579">
                  <c:v>48.3</c:v>
                </c:pt>
                <c:pt idx="580">
                  <c:v>48.300000000000004</c:v>
                </c:pt>
                <c:pt idx="581">
                  <c:v>48.300000000000004</c:v>
                </c:pt>
                <c:pt idx="582">
                  <c:v>48.300000000000004</c:v>
                </c:pt>
                <c:pt idx="583">
                  <c:v>48.4</c:v>
                </c:pt>
                <c:pt idx="584">
                  <c:v>48.4</c:v>
                </c:pt>
                <c:pt idx="585">
                  <c:v>48.4</c:v>
                </c:pt>
                <c:pt idx="586">
                  <c:v>48.599999999999994</c:v>
                </c:pt>
                <c:pt idx="587">
                  <c:v>48.5</c:v>
                </c:pt>
                <c:pt idx="588">
                  <c:v>48.8</c:v>
                </c:pt>
                <c:pt idx="589">
                  <c:v>48.8</c:v>
                </c:pt>
                <c:pt idx="590">
                  <c:v>48.8</c:v>
                </c:pt>
                <c:pt idx="591">
                  <c:v>48.800000000000004</c:v>
                </c:pt>
                <c:pt idx="592">
                  <c:v>48.800000000000004</c:v>
                </c:pt>
                <c:pt idx="593">
                  <c:v>48.9</c:v>
                </c:pt>
                <c:pt idx="594">
                  <c:v>48.9</c:v>
                </c:pt>
                <c:pt idx="595">
                  <c:v>48.9</c:v>
                </c:pt>
                <c:pt idx="596">
                  <c:v>49</c:v>
                </c:pt>
                <c:pt idx="597">
                  <c:v>49</c:v>
                </c:pt>
                <c:pt idx="598">
                  <c:v>49</c:v>
                </c:pt>
                <c:pt idx="599">
                  <c:v>49.099999999999994</c:v>
                </c:pt>
                <c:pt idx="600">
                  <c:v>49.099999999999994</c:v>
                </c:pt>
                <c:pt idx="601">
                  <c:v>49.099999999999994</c:v>
                </c:pt>
                <c:pt idx="602">
                  <c:v>49.1</c:v>
                </c:pt>
                <c:pt idx="603">
                  <c:v>49.1</c:v>
                </c:pt>
                <c:pt idx="604">
                  <c:v>49.1</c:v>
                </c:pt>
                <c:pt idx="605">
                  <c:v>49.199999999999996</c:v>
                </c:pt>
                <c:pt idx="606">
                  <c:v>49.3</c:v>
                </c:pt>
                <c:pt idx="607">
                  <c:v>49.3</c:v>
                </c:pt>
                <c:pt idx="608">
                  <c:v>49.4</c:v>
                </c:pt>
                <c:pt idx="609">
                  <c:v>49.5</c:v>
                </c:pt>
                <c:pt idx="610">
                  <c:v>49.5</c:v>
                </c:pt>
                <c:pt idx="611">
                  <c:v>49.5</c:v>
                </c:pt>
                <c:pt idx="612">
                  <c:v>49.5</c:v>
                </c:pt>
                <c:pt idx="613">
                  <c:v>49.400000000000006</c:v>
                </c:pt>
                <c:pt idx="614">
                  <c:v>49.5</c:v>
                </c:pt>
                <c:pt idx="615">
                  <c:v>49.599999999999994</c:v>
                </c:pt>
                <c:pt idx="616">
                  <c:v>49.599999999999994</c:v>
                </c:pt>
                <c:pt idx="617">
                  <c:v>49.599999999999994</c:v>
                </c:pt>
                <c:pt idx="618">
                  <c:v>49.8</c:v>
                </c:pt>
                <c:pt idx="619">
                  <c:v>49.8</c:v>
                </c:pt>
                <c:pt idx="620">
                  <c:v>50</c:v>
                </c:pt>
                <c:pt idx="621">
                  <c:v>50</c:v>
                </c:pt>
                <c:pt idx="622">
                  <c:v>50</c:v>
                </c:pt>
                <c:pt idx="623">
                  <c:v>50</c:v>
                </c:pt>
                <c:pt idx="624">
                  <c:v>50</c:v>
                </c:pt>
                <c:pt idx="625">
                  <c:v>50</c:v>
                </c:pt>
                <c:pt idx="626">
                  <c:v>50</c:v>
                </c:pt>
                <c:pt idx="627">
                  <c:v>50</c:v>
                </c:pt>
                <c:pt idx="628">
                  <c:v>50</c:v>
                </c:pt>
                <c:pt idx="629">
                  <c:v>50</c:v>
                </c:pt>
                <c:pt idx="630">
                  <c:v>50</c:v>
                </c:pt>
                <c:pt idx="631">
                  <c:v>50</c:v>
                </c:pt>
                <c:pt idx="632">
                  <c:v>50</c:v>
                </c:pt>
                <c:pt idx="633">
                  <c:v>50</c:v>
                </c:pt>
                <c:pt idx="634">
                  <c:v>50</c:v>
                </c:pt>
                <c:pt idx="635">
                  <c:v>50</c:v>
                </c:pt>
                <c:pt idx="636">
                  <c:v>50</c:v>
                </c:pt>
                <c:pt idx="637">
                  <c:v>50</c:v>
                </c:pt>
                <c:pt idx="638">
                  <c:v>50</c:v>
                </c:pt>
                <c:pt idx="639">
                  <c:v>50</c:v>
                </c:pt>
                <c:pt idx="640">
                  <c:v>50</c:v>
                </c:pt>
                <c:pt idx="641">
                  <c:v>50</c:v>
                </c:pt>
                <c:pt idx="642">
                  <c:v>50</c:v>
                </c:pt>
                <c:pt idx="643">
                  <c:v>50</c:v>
                </c:pt>
                <c:pt idx="644">
                  <c:v>50</c:v>
                </c:pt>
                <c:pt idx="645">
                  <c:v>50</c:v>
                </c:pt>
                <c:pt idx="646">
                  <c:v>50</c:v>
                </c:pt>
                <c:pt idx="647">
                  <c:v>50</c:v>
                </c:pt>
                <c:pt idx="648">
                  <c:v>50.5</c:v>
                </c:pt>
                <c:pt idx="649">
                  <c:v>50.5</c:v>
                </c:pt>
                <c:pt idx="650">
                  <c:v>50.8</c:v>
                </c:pt>
                <c:pt idx="651">
                  <c:v>50.699999999999996</c:v>
                </c:pt>
                <c:pt idx="652">
                  <c:v>50.599999999999994</c:v>
                </c:pt>
                <c:pt idx="653">
                  <c:v>50.8</c:v>
                </c:pt>
                <c:pt idx="654">
                  <c:v>50.8</c:v>
                </c:pt>
                <c:pt idx="655">
                  <c:v>50.800000000000004</c:v>
                </c:pt>
                <c:pt idx="656">
                  <c:v>50.800000000000004</c:v>
                </c:pt>
                <c:pt idx="657">
                  <c:v>50.900000000000006</c:v>
                </c:pt>
                <c:pt idx="658">
                  <c:v>50.900000000000006</c:v>
                </c:pt>
                <c:pt idx="659">
                  <c:v>50.9</c:v>
                </c:pt>
                <c:pt idx="660">
                  <c:v>50.9</c:v>
                </c:pt>
                <c:pt idx="661">
                  <c:v>50.900000000000006</c:v>
                </c:pt>
                <c:pt idx="662">
                  <c:v>50.900000000000006</c:v>
                </c:pt>
                <c:pt idx="663">
                  <c:v>50.900000000000006</c:v>
                </c:pt>
                <c:pt idx="664">
                  <c:v>51.1</c:v>
                </c:pt>
                <c:pt idx="665">
                  <c:v>51.1</c:v>
                </c:pt>
                <c:pt idx="666">
                  <c:v>51</c:v>
                </c:pt>
                <c:pt idx="667">
                  <c:v>51</c:v>
                </c:pt>
                <c:pt idx="668">
                  <c:v>51.199999999999996</c:v>
                </c:pt>
                <c:pt idx="669">
                  <c:v>51.2</c:v>
                </c:pt>
                <c:pt idx="670">
                  <c:v>51.2</c:v>
                </c:pt>
                <c:pt idx="671">
                  <c:v>51.2</c:v>
                </c:pt>
                <c:pt idx="672">
                  <c:v>51.4</c:v>
                </c:pt>
                <c:pt idx="673">
                  <c:v>51.4</c:v>
                </c:pt>
                <c:pt idx="674">
                  <c:v>51.400000000000006</c:v>
                </c:pt>
                <c:pt idx="675">
                  <c:v>51.400000000000006</c:v>
                </c:pt>
                <c:pt idx="676">
                  <c:v>51.5</c:v>
                </c:pt>
                <c:pt idx="677">
                  <c:v>51.599999999999994</c:v>
                </c:pt>
                <c:pt idx="678">
                  <c:v>51.599999999999994</c:v>
                </c:pt>
                <c:pt idx="679">
                  <c:v>51.6</c:v>
                </c:pt>
                <c:pt idx="680">
                  <c:v>51.6</c:v>
                </c:pt>
                <c:pt idx="681">
                  <c:v>51.6</c:v>
                </c:pt>
                <c:pt idx="682">
                  <c:v>51.6</c:v>
                </c:pt>
                <c:pt idx="683">
                  <c:v>51.6</c:v>
                </c:pt>
                <c:pt idx="684">
                  <c:v>51.6</c:v>
                </c:pt>
                <c:pt idx="685">
                  <c:v>51.6</c:v>
                </c:pt>
                <c:pt idx="686">
                  <c:v>51.699999999999996</c:v>
                </c:pt>
                <c:pt idx="687">
                  <c:v>51.699999999999996</c:v>
                </c:pt>
                <c:pt idx="688">
                  <c:v>51.7</c:v>
                </c:pt>
                <c:pt idx="689">
                  <c:v>51.7</c:v>
                </c:pt>
                <c:pt idx="690">
                  <c:v>51.7</c:v>
                </c:pt>
                <c:pt idx="691">
                  <c:v>51.7</c:v>
                </c:pt>
                <c:pt idx="692">
                  <c:v>51.8</c:v>
                </c:pt>
                <c:pt idx="693">
                  <c:v>51.9</c:v>
                </c:pt>
                <c:pt idx="694">
                  <c:v>52.099999999999994</c:v>
                </c:pt>
                <c:pt idx="695">
                  <c:v>52.099999999999994</c:v>
                </c:pt>
                <c:pt idx="696">
                  <c:v>52</c:v>
                </c:pt>
                <c:pt idx="697">
                  <c:v>51.900000000000006</c:v>
                </c:pt>
                <c:pt idx="698">
                  <c:v>52.099999999999994</c:v>
                </c:pt>
                <c:pt idx="699">
                  <c:v>52.2</c:v>
                </c:pt>
                <c:pt idx="700">
                  <c:v>52.2</c:v>
                </c:pt>
                <c:pt idx="701">
                  <c:v>52.2</c:v>
                </c:pt>
                <c:pt idx="702">
                  <c:v>52.1</c:v>
                </c:pt>
                <c:pt idx="703">
                  <c:v>52.2</c:v>
                </c:pt>
                <c:pt idx="704">
                  <c:v>52.3</c:v>
                </c:pt>
                <c:pt idx="705">
                  <c:v>52.3</c:v>
                </c:pt>
                <c:pt idx="706">
                  <c:v>52.4</c:v>
                </c:pt>
                <c:pt idx="707">
                  <c:v>52.4</c:v>
                </c:pt>
                <c:pt idx="708">
                  <c:v>52.4</c:v>
                </c:pt>
                <c:pt idx="709">
                  <c:v>52.6</c:v>
                </c:pt>
                <c:pt idx="710">
                  <c:v>52.6</c:v>
                </c:pt>
                <c:pt idx="711">
                  <c:v>52.6</c:v>
                </c:pt>
                <c:pt idx="712">
                  <c:v>52.6</c:v>
                </c:pt>
                <c:pt idx="713">
                  <c:v>52.6</c:v>
                </c:pt>
                <c:pt idx="714">
                  <c:v>52.5</c:v>
                </c:pt>
                <c:pt idx="715">
                  <c:v>52.6</c:v>
                </c:pt>
                <c:pt idx="716">
                  <c:v>52.7</c:v>
                </c:pt>
                <c:pt idx="717">
                  <c:v>52.7</c:v>
                </c:pt>
                <c:pt idx="718">
                  <c:v>52.8</c:v>
                </c:pt>
                <c:pt idx="719">
                  <c:v>52.8</c:v>
                </c:pt>
                <c:pt idx="720">
                  <c:v>52.800000000000004</c:v>
                </c:pt>
                <c:pt idx="721">
                  <c:v>52.9</c:v>
                </c:pt>
                <c:pt idx="722">
                  <c:v>53</c:v>
                </c:pt>
                <c:pt idx="723">
                  <c:v>52.900000000000006</c:v>
                </c:pt>
                <c:pt idx="724">
                  <c:v>53.099999999999994</c:v>
                </c:pt>
                <c:pt idx="725">
                  <c:v>53.1</c:v>
                </c:pt>
                <c:pt idx="726">
                  <c:v>53.1</c:v>
                </c:pt>
                <c:pt idx="727">
                  <c:v>53.1</c:v>
                </c:pt>
                <c:pt idx="728">
                  <c:v>53.1</c:v>
                </c:pt>
                <c:pt idx="729">
                  <c:v>53.400000000000006</c:v>
                </c:pt>
                <c:pt idx="730">
                  <c:v>53.4</c:v>
                </c:pt>
                <c:pt idx="731">
                  <c:v>53.5</c:v>
                </c:pt>
                <c:pt idx="732">
                  <c:v>53.5</c:v>
                </c:pt>
                <c:pt idx="733">
                  <c:v>53.5</c:v>
                </c:pt>
                <c:pt idx="734">
                  <c:v>53.5</c:v>
                </c:pt>
                <c:pt idx="735">
                  <c:v>53.599999999999994</c:v>
                </c:pt>
                <c:pt idx="736">
                  <c:v>53.6</c:v>
                </c:pt>
                <c:pt idx="737">
                  <c:v>53.6</c:v>
                </c:pt>
                <c:pt idx="738">
                  <c:v>53.6</c:v>
                </c:pt>
                <c:pt idx="739">
                  <c:v>53.6</c:v>
                </c:pt>
                <c:pt idx="740">
                  <c:v>53.699999999999996</c:v>
                </c:pt>
                <c:pt idx="741">
                  <c:v>53.699999999999996</c:v>
                </c:pt>
                <c:pt idx="742">
                  <c:v>53.699999999999996</c:v>
                </c:pt>
                <c:pt idx="743">
                  <c:v>53.7</c:v>
                </c:pt>
                <c:pt idx="744">
                  <c:v>53.7</c:v>
                </c:pt>
                <c:pt idx="745">
                  <c:v>53.7</c:v>
                </c:pt>
                <c:pt idx="746">
                  <c:v>53.7</c:v>
                </c:pt>
                <c:pt idx="747">
                  <c:v>53.8</c:v>
                </c:pt>
                <c:pt idx="748">
                  <c:v>53.8</c:v>
                </c:pt>
                <c:pt idx="749">
                  <c:v>53.8</c:v>
                </c:pt>
                <c:pt idx="750">
                  <c:v>53.8</c:v>
                </c:pt>
                <c:pt idx="751">
                  <c:v>53.9</c:v>
                </c:pt>
                <c:pt idx="752">
                  <c:v>53.900000000000006</c:v>
                </c:pt>
                <c:pt idx="753">
                  <c:v>53.900000000000006</c:v>
                </c:pt>
                <c:pt idx="754">
                  <c:v>53.900000000000006</c:v>
                </c:pt>
                <c:pt idx="755">
                  <c:v>53.900000000000006</c:v>
                </c:pt>
                <c:pt idx="756">
                  <c:v>54</c:v>
                </c:pt>
                <c:pt idx="757">
                  <c:v>54.199999999999996</c:v>
                </c:pt>
                <c:pt idx="758">
                  <c:v>54.1</c:v>
                </c:pt>
                <c:pt idx="759">
                  <c:v>54.2</c:v>
                </c:pt>
                <c:pt idx="760">
                  <c:v>54.2</c:v>
                </c:pt>
                <c:pt idx="761">
                  <c:v>54.2</c:v>
                </c:pt>
                <c:pt idx="762">
                  <c:v>54.2</c:v>
                </c:pt>
                <c:pt idx="763">
                  <c:v>54.400000000000006</c:v>
                </c:pt>
                <c:pt idx="764">
                  <c:v>54.5</c:v>
                </c:pt>
                <c:pt idx="765">
                  <c:v>54.5</c:v>
                </c:pt>
                <c:pt idx="766">
                  <c:v>54.599999999999994</c:v>
                </c:pt>
                <c:pt idx="767">
                  <c:v>54.599999999999994</c:v>
                </c:pt>
                <c:pt idx="768">
                  <c:v>54.7</c:v>
                </c:pt>
                <c:pt idx="769">
                  <c:v>54.6</c:v>
                </c:pt>
                <c:pt idx="770">
                  <c:v>54.7</c:v>
                </c:pt>
                <c:pt idx="771">
                  <c:v>54.7</c:v>
                </c:pt>
                <c:pt idx="772">
                  <c:v>54.7</c:v>
                </c:pt>
                <c:pt idx="773">
                  <c:v>54.9</c:v>
                </c:pt>
                <c:pt idx="774">
                  <c:v>54.9</c:v>
                </c:pt>
                <c:pt idx="775">
                  <c:v>54.9</c:v>
                </c:pt>
                <c:pt idx="776">
                  <c:v>54.9</c:v>
                </c:pt>
                <c:pt idx="777">
                  <c:v>54.9</c:v>
                </c:pt>
                <c:pt idx="778">
                  <c:v>54.900000000000006</c:v>
                </c:pt>
                <c:pt idx="779">
                  <c:v>54.900000000000006</c:v>
                </c:pt>
                <c:pt idx="780">
                  <c:v>54.900000000000006</c:v>
                </c:pt>
                <c:pt idx="781">
                  <c:v>55</c:v>
                </c:pt>
                <c:pt idx="782">
                  <c:v>55</c:v>
                </c:pt>
                <c:pt idx="783">
                  <c:v>55.099999999999994</c:v>
                </c:pt>
                <c:pt idx="784">
                  <c:v>55.099999999999994</c:v>
                </c:pt>
                <c:pt idx="785">
                  <c:v>55.099999999999994</c:v>
                </c:pt>
                <c:pt idx="786">
                  <c:v>55.099999999999994</c:v>
                </c:pt>
                <c:pt idx="787">
                  <c:v>55.1</c:v>
                </c:pt>
                <c:pt idx="788">
                  <c:v>55.1</c:v>
                </c:pt>
                <c:pt idx="789">
                  <c:v>55.1</c:v>
                </c:pt>
                <c:pt idx="790">
                  <c:v>55.1</c:v>
                </c:pt>
                <c:pt idx="791">
                  <c:v>55.1</c:v>
                </c:pt>
                <c:pt idx="792">
                  <c:v>55.3</c:v>
                </c:pt>
                <c:pt idx="793">
                  <c:v>55.2</c:v>
                </c:pt>
                <c:pt idx="794">
                  <c:v>55.3</c:v>
                </c:pt>
                <c:pt idx="795">
                  <c:v>55.400000000000006</c:v>
                </c:pt>
                <c:pt idx="796">
                  <c:v>55.400000000000006</c:v>
                </c:pt>
                <c:pt idx="797">
                  <c:v>55.400000000000006</c:v>
                </c:pt>
                <c:pt idx="798">
                  <c:v>55.5</c:v>
                </c:pt>
                <c:pt idx="799">
                  <c:v>55.5</c:v>
                </c:pt>
                <c:pt idx="800">
                  <c:v>55.5</c:v>
                </c:pt>
                <c:pt idx="801">
                  <c:v>55.5</c:v>
                </c:pt>
                <c:pt idx="802">
                  <c:v>55.6</c:v>
                </c:pt>
                <c:pt idx="803">
                  <c:v>55.6</c:v>
                </c:pt>
                <c:pt idx="804">
                  <c:v>55.6</c:v>
                </c:pt>
                <c:pt idx="805">
                  <c:v>55.6</c:v>
                </c:pt>
                <c:pt idx="806">
                  <c:v>55.699999999999996</c:v>
                </c:pt>
                <c:pt idx="807">
                  <c:v>55.699999999999996</c:v>
                </c:pt>
                <c:pt idx="808">
                  <c:v>55.8</c:v>
                </c:pt>
                <c:pt idx="809">
                  <c:v>55.8</c:v>
                </c:pt>
                <c:pt idx="810">
                  <c:v>55.8</c:v>
                </c:pt>
                <c:pt idx="811">
                  <c:v>55.900000000000006</c:v>
                </c:pt>
                <c:pt idx="812">
                  <c:v>56.099999999999994</c:v>
                </c:pt>
                <c:pt idx="813">
                  <c:v>56</c:v>
                </c:pt>
                <c:pt idx="814">
                  <c:v>56</c:v>
                </c:pt>
                <c:pt idx="815">
                  <c:v>56.099999999999994</c:v>
                </c:pt>
                <c:pt idx="816">
                  <c:v>56.1</c:v>
                </c:pt>
                <c:pt idx="817">
                  <c:v>56.199999999999996</c:v>
                </c:pt>
                <c:pt idx="818">
                  <c:v>56.2</c:v>
                </c:pt>
                <c:pt idx="819">
                  <c:v>56.2</c:v>
                </c:pt>
                <c:pt idx="820">
                  <c:v>56.2</c:v>
                </c:pt>
                <c:pt idx="821">
                  <c:v>56.2</c:v>
                </c:pt>
                <c:pt idx="822">
                  <c:v>56.2</c:v>
                </c:pt>
                <c:pt idx="823">
                  <c:v>56.3</c:v>
                </c:pt>
                <c:pt idx="824">
                  <c:v>56.3</c:v>
                </c:pt>
                <c:pt idx="825">
                  <c:v>56.3</c:v>
                </c:pt>
                <c:pt idx="826">
                  <c:v>56.3</c:v>
                </c:pt>
                <c:pt idx="827">
                  <c:v>56.3</c:v>
                </c:pt>
                <c:pt idx="828">
                  <c:v>56.3</c:v>
                </c:pt>
                <c:pt idx="829">
                  <c:v>56.5</c:v>
                </c:pt>
                <c:pt idx="830">
                  <c:v>56.5</c:v>
                </c:pt>
                <c:pt idx="831">
                  <c:v>56.4</c:v>
                </c:pt>
                <c:pt idx="832">
                  <c:v>56.5</c:v>
                </c:pt>
                <c:pt idx="833">
                  <c:v>56.5</c:v>
                </c:pt>
                <c:pt idx="834">
                  <c:v>56.599999999999994</c:v>
                </c:pt>
                <c:pt idx="835">
                  <c:v>56.599999999999994</c:v>
                </c:pt>
                <c:pt idx="836">
                  <c:v>56.7</c:v>
                </c:pt>
                <c:pt idx="837">
                  <c:v>56.7</c:v>
                </c:pt>
                <c:pt idx="838">
                  <c:v>56.7</c:v>
                </c:pt>
                <c:pt idx="839">
                  <c:v>56.7</c:v>
                </c:pt>
                <c:pt idx="840">
                  <c:v>56.8</c:v>
                </c:pt>
                <c:pt idx="841">
                  <c:v>56.8</c:v>
                </c:pt>
                <c:pt idx="842">
                  <c:v>56.8</c:v>
                </c:pt>
                <c:pt idx="843">
                  <c:v>56.9</c:v>
                </c:pt>
                <c:pt idx="844">
                  <c:v>56.800000000000004</c:v>
                </c:pt>
                <c:pt idx="845">
                  <c:v>57</c:v>
                </c:pt>
                <c:pt idx="846">
                  <c:v>57</c:v>
                </c:pt>
                <c:pt idx="847">
                  <c:v>56.900000000000006</c:v>
                </c:pt>
                <c:pt idx="848">
                  <c:v>57.1</c:v>
                </c:pt>
                <c:pt idx="849">
                  <c:v>57.1</c:v>
                </c:pt>
                <c:pt idx="850">
                  <c:v>57.1</c:v>
                </c:pt>
                <c:pt idx="851">
                  <c:v>57.1</c:v>
                </c:pt>
                <c:pt idx="852">
                  <c:v>57.1</c:v>
                </c:pt>
                <c:pt idx="853">
                  <c:v>57.1</c:v>
                </c:pt>
                <c:pt idx="854">
                  <c:v>57.1</c:v>
                </c:pt>
                <c:pt idx="855">
                  <c:v>57.1</c:v>
                </c:pt>
                <c:pt idx="856">
                  <c:v>57.199999999999996</c:v>
                </c:pt>
                <c:pt idx="857">
                  <c:v>57.2</c:v>
                </c:pt>
                <c:pt idx="858">
                  <c:v>57.2</c:v>
                </c:pt>
                <c:pt idx="859">
                  <c:v>57.2</c:v>
                </c:pt>
                <c:pt idx="860">
                  <c:v>57.2</c:v>
                </c:pt>
                <c:pt idx="861">
                  <c:v>57.2</c:v>
                </c:pt>
                <c:pt idx="862">
                  <c:v>57.2</c:v>
                </c:pt>
                <c:pt idx="863">
                  <c:v>57.2</c:v>
                </c:pt>
                <c:pt idx="864">
                  <c:v>57.2</c:v>
                </c:pt>
                <c:pt idx="865">
                  <c:v>57.2</c:v>
                </c:pt>
                <c:pt idx="866">
                  <c:v>57.2</c:v>
                </c:pt>
                <c:pt idx="867">
                  <c:v>57.3</c:v>
                </c:pt>
                <c:pt idx="868">
                  <c:v>57.3</c:v>
                </c:pt>
                <c:pt idx="869">
                  <c:v>57.3</c:v>
                </c:pt>
                <c:pt idx="870">
                  <c:v>57.3</c:v>
                </c:pt>
                <c:pt idx="871">
                  <c:v>57.3</c:v>
                </c:pt>
                <c:pt idx="872">
                  <c:v>57.3</c:v>
                </c:pt>
                <c:pt idx="873">
                  <c:v>57.3</c:v>
                </c:pt>
                <c:pt idx="874">
                  <c:v>57.4</c:v>
                </c:pt>
                <c:pt idx="875">
                  <c:v>57.400000000000006</c:v>
                </c:pt>
                <c:pt idx="876">
                  <c:v>57.400000000000006</c:v>
                </c:pt>
                <c:pt idx="877">
                  <c:v>57.400000000000006</c:v>
                </c:pt>
                <c:pt idx="878">
                  <c:v>57.5</c:v>
                </c:pt>
                <c:pt idx="879">
                  <c:v>57.5</c:v>
                </c:pt>
                <c:pt idx="880">
                  <c:v>57.6</c:v>
                </c:pt>
                <c:pt idx="881">
                  <c:v>57.599999999999994</c:v>
                </c:pt>
                <c:pt idx="882">
                  <c:v>57.6</c:v>
                </c:pt>
                <c:pt idx="883">
                  <c:v>57.7</c:v>
                </c:pt>
                <c:pt idx="884">
                  <c:v>57.7</c:v>
                </c:pt>
                <c:pt idx="885">
                  <c:v>57.7</c:v>
                </c:pt>
                <c:pt idx="886">
                  <c:v>57.7</c:v>
                </c:pt>
                <c:pt idx="887">
                  <c:v>57.7</c:v>
                </c:pt>
                <c:pt idx="888">
                  <c:v>57.7</c:v>
                </c:pt>
                <c:pt idx="889">
                  <c:v>57.8</c:v>
                </c:pt>
                <c:pt idx="890">
                  <c:v>57.8</c:v>
                </c:pt>
                <c:pt idx="891">
                  <c:v>57.8</c:v>
                </c:pt>
                <c:pt idx="892">
                  <c:v>57.8</c:v>
                </c:pt>
                <c:pt idx="893">
                  <c:v>57.8</c:v>
                </c:pt>
                <c:pt idx="894">
                  <c:v>57.9</c:v>
                </c:pt>
                <c:pt idx="895">
                  <c:v>57.9</c:v>
                </c:pt>
                <c:pt idx="896">
                  <c:v>57.9</c:v>
                </c:pt>
                <c:pt idx="897">
                  <c:v>57.9</c:v>
                </c:pt>
                <c:pt idx="898">
                  <c:v>57.900000000000006</c:v>
                </c:pt>
                <c:pt idx="899">
                  <c:v>57.900000000000006</c:v>
                </c:pt>
                <c:pt idx="900">
                  <c:v>57.900000000000006</c:v>
                </c:pt>
                <c:pt idx="901">
                  <c:v>58</c:v>
                </c:pt>
                <c:pt idx="902">
                  <c:v>58</c:v>
                </c:pt>
                <c:pt idx="903">
                  <c:v>58</c:v>
                </c:pt>
                <c:pt idx="904">
                  <c:v>58</c:v>
                </c:pt>
                <c:pt idx="905">
                  <c:v>58</c:v>
                </c:pt>
                <c:pt idx="906">
                  <c:v>58</c:v>
                </c:pt>
                <c:pt idx="907">
                  <c:v>58.1</c:v>
                </c:pt>
                <c:pt idx="908">
                  <c:v>58.099999999999994</c:v>
                </c:pt>
                <c:pt idx="909">
                  <c:v>58.2</c:v>
                </c:pt>
                <c:pt idx="910">
                  <c:v>58.2</c:v>
                </c:pt>
                <c:pt idx="911">
                  <c:v>58.3</c:v>
                </c:pt>
                <c:pt idx="912">
                  <c:v>58.3</c:v>
                </c:pt>
                <c:pt idx="913">
                  <c:v>58.300000000000004</c:v>
                </c:pt>
                <c:pt idx="914">
                  <c:v>58.300000000000004</c:v>
                </c:pt>
                <c:pt idx="915">
                  <c:v>58.300000000000004</c:v>
                </c:pt>
                <c:pt idx="916">
                  <c:v>58.400000000000006</c:v>
                </c:pt>
                <c:pt idx="917">
                  <c:v>58.400000000000006</c:v>
                </c:pt>
                <c:pt idx="918">
                  <c:v>58.4</c:v>
                </c:pt>
                <c:pt idx="919">
                  <c:v>58.400000000000006</c:v>
                </c:pt>
                <c:pt idx="920">
                  <c:v>58.5</c:v>
                </c:pt>
                <c:pt idx="921">
                  <c:v>58.5</c:v>
                </c:pt>
                <c:pt idx="922">
                  <c:v>58.599999999999994</c:v>
                </c:pt>
                <c:pt idx="923">
                  <c:v>58.599999999999994</c:v>
                </c:pt>
                <c:pt idx="924">
                  <c:v>58.8</c:v>
                </c:pt>
                <c:pt idx="925">
                  <c:v>58.8</c:v>
                </c:pt>
                <c:pt idx="926">
                  <c:v>58.8</c:v>
                </c:pt>
                <c:pt idx="927">
                  <c:v>58.8</c:v>
                </c:pt>
                <c:pt idx="928">
                  <c:v>58.800000000000004</c:v>
                </c:pt>
                <c:pt idx="929">
                  <c:v>58.800000000000004</c:v>
                </c:pt>
                <c:pt idx="930">
                  <c:v>58.9</c:v>
                </c:pt>
                <c:pt idx="931">
                  <c:v>58.9</c:v>
                </c:pt>
                <c:pt idx="932">
                  <c:v>59</c:v>
                </c:pt>
                <c:pt idx="933">
                  <c:v>59</c:v>
                </c:pt>
                <c:pt idx="934">
                  <c:v>59.099999999999994</c:v>
                </c:pt>
                <c:pt idx="935">
                  <c:v>59.1</c:v>
                </c:pt>
                <c:pt idx="936">
                  <c:v>59.2</c:v>
                </c:pt>
                <c:pt idx="937">
                  <c:v>59.2</c:v>
                </c:pt>
                <c:pt idx="938">
                  <c:v>59.2</c:v>
                </c:pt>
                <c:pt idx="939">
                  <c:v>59.2</c:v>
                </c:pt>
                <c:pt idx="940">
                  <c:v>59.3</c:v>
                </c:pt>
                <c:pt idx="941">
                  <c:v>59.3</c:v>
                </c:pt>
                <c:pt idx="942">
                  <c:v>59.3</c:v>
                </c:pt>
                <c:pt idx="943">
                  <c:v>59.3</c:v>
                </c:pt>
                <c:pt idx="944">
                  <c:v>59.3</c:v>
                </c:pt>
                <c:pt idx="945">
                  <c:v>59.4</c:v>
                </c:pt>
                <c:pt idx="946">
                  <c:v>59.300000000000004</c:v>
                </c:pt>
                <c:pt idx="947">
                  <c:v>59.4</c:v>
                </c:pt>
                <c:pt idx="948">
                  <c:v>59.4</c:v>
                </c:pt>
                <c:pt idx="949">
                  <c:v>59.5</c:v>
                </c:pt>
                <c:pt idx="950">
                  <c:v>59.5</c:v>
                </c:pt>
                <c:pt idx="951">
                  <c:v>59.5</c:v>
                </c:pt>
                <c:pt idx="952">
                  <c:v>59.5</c:v>
                </c:pt>
                <c:pt idx="953">
                  <c:v>59.5</c:v>
                </c:pt>
                <c:pt idx="954">
                  <c:v>59.400000000000006</c:v>
                </c:pt>
                <c:pt idx="955">
                  <c:v>59.5</c:v>
                </c:pt>
                <c:pt idx="956">
                  <c:v>59.5</c:v>
                </c:pt>
                <c:pt idx="957">
                  <c:v>59.599999999999994</c:v>
                </c:pt>
                <c:pt idx="958">
                  <c:v>59.599999999999994</c:v>
                </c:pt>
                <c:pt idx="959">
                  <c:v>59.6</c:v>
                </c:pt>
                <c:pt idx="960">
                  <c:v>59.6</c:v>
                </c:pt>
                <c:pt idx="961">
                  <c:v>59.6</c:v>
                </c:pt>
                <c:pt idx="962">
                  <c:v>59.8</c:v>
                </c:pt>
                <c:pt idx="963">
                  <c:v>59.8</c:v>
                </c:pt>
                <c:pt idx="964">
                  <c:v>60</c:v>
                </c:pt>
                <c:pt idx="965">
                  <c:v>60</c:v>
                </c:pt>
                <c:pt idx="966">
                  <c:v>60</c:v>
                </c:pt>
                <c:pt idx="967">
                  <c:v>60</c:v>
                </c:pt>
                <c:pt idx="968">
                  <c:v>60</c:v>
                </c:pt>
                <c:pt idx="969">
                  <c:v>60</c:v>
                </c:pt>
                <c:pt idx="970">
                  <c:v>60</c:v>
                </c:pt>
                <c:pt idx="971">
                  <c:v>60</c:v>
                </c:pt>
                <c:pt idx="972">
                  <c:v>60</c:v>
                </c:pt>
                <c:pt idx="973">
                  <c:v>60</c:v>
                </c:pt>
                <c:pt idx="974">
                  <c:v>60</c:v>
                </c:pt>
                <c:pt idx="975">
                  <c:v>60</c:v>
                </c:pt>
                <c:pt idx="976">
                  <c:v>60</c:v>
                </c:pt>
                <c:pt idx="977">
                  <c:v>60.2</c:v>
                </c:pt>
                <c:pt idx="978">
                  <c:v>60.2</c:v>
                </c:pt>
                <c:pt idx="979">
                  <c:v>60.2</c:v>
                </c:pt>
                <c:pt idx="980">
                  <c:v>60.2</c:v>
                </c:pt>
                <c:pt idx="981">
                  <c:v>60.2</c:v>
                </c:pt>
                <c:pt idx="982">
                  <c:v>60.300000000000004</c:v>
                </c:pt>
                <c:pt idx="983">
                  <c:v>60.4</c:v>
                </c:pt>
                <c:pt idx="984">
                  <c:v>60.5</c:v>
                </c:pt>
                <c:pt idx="985">
                  <c:v>60.5</c:v>
                </c:pt>
                <c:pt idx="986">
                  <c:v>60.5</c:v>
                </c:pt>
                <c:pt idx="987">
                  <c:v>60.599999999999994</c:v>
                </c:pt>
                <c:pt idx="988">
                  <c:v>60.699999999999996</c:v>
                </c:pt>
                <c:pt idx="989">
                  <c:v>60.699999999999996</c:v>
                </c:pt>
                <c:pt idx="990">
                  <c:v>60.7</c:v>
                </c:pt>
                <c:pt idx="991">
                  <c:v>60.7</c:v>
                </c:pt>
                <c:pt idx="992">
                  <c:v>60.7</c:v>
                </c:pt>
                <c:pt idx="993">
                  <c:v>60.7</c:v>
                </c:pt>
                <c:pt idx="994">
                  <c:v>60.8</c:v>
                </c:pt>
                <c:pt idx="995">
                  <c:v>60.8</c:v>
                </c:pt>
                <c:pt idx="996">
                  <c:v>60.8</c:v>
                </c:pt>
                <c:pt idx="997">
                  <c:v>60.8</c:v>
                </c:pt>
                <c:pt idx="998">
                  <c:v>60.8</c:v>
                </c:pt>
                <c:pt idx="999">
                  <c:v>60.8</c:v>
                </c:pt>
                <c:pt idx="1000">
                  <c:v>60.8</c:v>
                </c:pt>
                <c:pt idx="1001">
                  <c:v>60.900000000000006</c:v>
                </c:pt>
                <c:pt idx="1002">
                  <c:v>61</c:v>
                </c:pt>
                <c:pt idx="1003">
                  <c:v>61</c:v>
                </c:pt>
                <c:pt idx="1004">
                  <c:v>61</c:v>
                </c:pt>
                <c:pt idx="1005">
                  <c:v>61</c:v>
                </c:pt>
                <c:pt idx="1006">
                  <c:v>61</c:v>
                </c:pt>
                <c:pt idx="1007">
                  <c:v>61</c:v>
                </c:pt>
                <c:pt idx="1008">
                  <c:v>61</c:v>
                </c:pt>
                <c:pt idx="1009">
                  <c:v>61.099999999999994</c:v>
                </c:pt>
                <c:pt idx="1010">
                  <c:v>61.099999999999994</c:v>
                </c:pt>
                <c:pt idx="1011">
                  <c:v>61.099999999999994</c:v>
                </c:pt>
                <c:pt idx="1012">
                  <c:v>61.1</c:v>
                </c:pt>
                <c:pt idx="1013">
                  <c:v>61.1</c:v>
                </c:pt>
                <c:pt idx="1014">
                  <c:v>61.3</c:v>
                </c:pt>
                <c:pt idx="1015">
                  <c:v>61.3</c:v>
                </c:pt>
                <c:pt idx="1016">
                  <c:v>61.3</c:v>
                </c:pt>
                <c:pt idx="1017">
                  <c:v>61.3</c:v>
                </c:pt>
                <c:pt idx="1018">
                  <c:v>61.199999999999996</c:v>
                </c:pt>
                <c:pt idx="1019">
                  <c:v>61.3</c:v>
                </c:pt>
                <c:pt idx="1020">
                  <c:v>61.3</c:v>
                </c:pt>
                <c:pt idx="1021">
                  <c:v>61.3</c:v>
                </c:pt>
                <c:pt idx="1022">
                  <c:v>61.300000000000004</c:v>
                </c:pt>
                <c:pt idx="1023">
                  <c:v>61.4</c:v>
                </c:pt>
                <c:pt idx="1024">
                  <c:v>61.4</c:v>
                </c:pt>
                <c:pt idx="1025">
                  <c:v>61.4</c:v>
                </c:pt>
                <c:pt idx="1026">
                  <c:v>61.4</c:v>
                </c:pt>
                <c:pt idx="1027">
                  <c:v>61.4</c:v>
                </c:pt>
                <c:pt idx="1028">
                  <c:v>61.4</c:v>
                </c:pt>
                <c:pt idx="1029">
                  <c:v>61.4</c:v>
                </c:pt>
                <c:pt idx="1030">
                  <c:v>61.4</c:v>
                </c:pt>
                <c:pt idx="1031">
                  <c:v>61.400000000000006</c:v>
                </c:pt>
                <c:pt idx="1032">
                  <c:v>61.5</c:v>
                </c:pt>
                <c:pt idx="1033">
                  <c:v>61.5</c:v>
                </c:pt>
                <c:pt idx="1034">
                  <c:v>61.5</c:v>
                </c:pt>
                <c:pt idx="1035">
                  <c:v>61.8</c:v>
                </c:pt>
                <c:pt idx="1036">
                  <c:v>61.9</c:v>
                </c:pt>
                <c:pt idx="1037">
                  <c:v>61.9</c:v>
                </c:pt>
                <c:pt idx="1038">
                  <c:v>61.9</c:v>
                </c:pt>
                <c:pt idx="1039">
                  <c:v>61.9</c:v>
                </c:pt>
                <c:pt idx="1040">
                  <c:v>61.9</c:v>
                </c:pt>
                <c:pt idx="1041">
                  <c:v>62.099999999999994</c:v>
                </c:pt>
                <c:pt idx="1042">
                  <c:v>62</c:v>
                </c:pt>
                <c:pt idx="1043">
                  <c:v>62.099999999999994</c:v>
                </c:pt>
                <c:pt idx="1044">
                  <c:v>62.099999999999994</c:v>
                </c:pt>
                <c:pt idx="1045">
                  <c:v>62.2</c:v>
                </c:pt>
                <c:pt idx="1046">
                  <c:v>62.2</c:v>
                </c:pt>
                <c:pt idx="1047">
                  <c:v>62.3</c:v>
                </c:pt>
                <c:pt idx="1048">
                  <c:v>62.3</c:v>
                </c:pt>
                <c:pt idx="1049">
                  <c:v>62.3</c:v>
                </c:pt>
                <c:pt idx="1050">
                  <c:v>62.300000000000004</c:v>
                </c:pt>
                <c:pt idx="1051">
                  <c:v>62.300000000000004</c:v>
                </c:pt>
                <c:pt idx="1052">
                  <c:v>62.5</c:v>
                </c:pt>
                <c:pt idx="1053">
                  <c:v>62.5</c:v>
                </c:pt>
                <c:pt idx="1054">
                  <c:v>62.5</c:v>
                </c:pt>
                <c:pt idx="1055">
                  <c:v>62.5</c:v>
                </c:pt>
                <c:pt idx="1056">
                  <c:v>62.5</c:v>
                </c:pt>
                <c:pt idx="1057">
                  <c:v>62.5</c:v>
                </c:pt>
                <c:pt idx="1058">
                  <c:v>62.5</c:v>
                </c:pt>
                <c:pt idx="1059">
                  <c:v>62.5</c:v>
                </c:pt>
                <c:pt idx="1060">
                  <c:v>62.5</c:v>
                </c:pt>
                <c:pt idx="1061">
                  <c:v>62.5</c:v>
                </c:pt>
                <c:pt idx="1062">
                  <c:v>62.5</c:v>
                </c:pt>
                <c:pt idx="1063">
                  <c:v>62.5</c:v>
                </c:pt>
                <c:pt idx="1064">
                  <c:v>62.599999999999994</c:v>
                </c:pt>
                <c:pt idx="1065">
                  <c:v>62.599999999999994</c:v>
                </c:pt>
                <c:pt idx="1066">
                  <c:v>62.6</c:v>
                </c:pt>
                <c:pt idx="1067">
                  <c:v>62.7</c:v>
                </c:pt>
                <c:pt idx="1068">
                  <c:v>62.7</c:v>
                </c:pt>
                <c:pt idx="1069">
                  <c:v>62.7</c:v>
                </c:pt>
                <c:pt idx="1070">
                  <c:v>62.7</c:v>
                </c:pt>
                <c:pt idx="1071">
                  <c:v>62.7</c:v>
                </c:pt>
                <c:pt idx="1072">
                  <c:v>62.8</c:v>
                </c:pt>
                <c:pt idx="1073">
                  <c:v>62.8</c:v>
                </c:pt>
                <c:pt idx="1074">
                  <c:v>62.9</c:v>
                </c:pt>
                <c:pt idx="1075">
                  <c:v>62.9</c:v>
                </c:pt>
                <c:pt idx="1076">
                  <c:v>62.9</c:v>
                </c:pt>
                <c:pt idx="1077">
                  <c:v>62.9</c:v>
                </c:pt>
                <c:pt idx="1078">
                  <c:v>62.800000000000004</c:v>
                </c:pt>
                <c:pt idx="1079">
                  <c:v>62.9</c:v>
                </c:pt>
                <c:pt idx="1080">
                  <c:v>62.900000000000006</c:v>
                </c:pt>
                <c:pt idx="1081">
                  <c:v>62.900000000000006</c:v>
                </c:pt>
                <c:pt idx="1082">
                  <c:v>62.900000000000006</c:v>
                </c:pt>
                <c:pt idx="1083">
                  <c:v>63</c:v>
                </c:pt>
                <c:pt idx="1084">
                  <c:v>63</c:v>
                </c:pt>
                <c:pt idx="1085">
                  <c:v>63</c:v>
                </c:pt>
                <c:pt idx="1086">
                  <c:v>63.099999999999994</c:v>
                </c:pt>
                <c:pt idx="1087">
                  <c:v>63.099999999999994</c:v>
                </c:pt>
                <c:pt idx="1088">
                  <c:v>63.2</c:v>
                </c:pt>
                <c:pt idx="1089">
                  <c:v>63.1</c:v>
                </c:pt>
                <c:pt idx="1090">
                  <c:v>63.3</c:v>
                </c:pt>
                <c:pt idx="1091">
                  <c:v>63.3</c:v>
                </c:pt>
                <c:pt idx="1092">
                  <c:v>63.300000000000004</c:v>
                </c:pt>
                <c:pt idx="1093">
                  <c:v>63.300000000000004</c:v>
                </c:pt>
                <c:pt idx="1094">
                  <c:v>63.300000000000004</c:v>
                </c:pt>
                <c:pt idx="1095">
                  <c:v>63.5</c:v>
                </c:pt>
                <c:pt idx="1096">
                  <c:v>63.5</c:v>
                </c:pt>
                <c:pt idx="1097">
                  <c:v>63.599999999999994</c:v>
                </c:pt>
                <c:pt idx="1098">
                  <c:v>63.599999999999994</c:v>
                </c:pt>
                <c:pt idx="1099">
                  <c:v>63.599999999999994</c:v>
                </c:pt>
                <c:pt idx="1100">
                  <c:v>63.599999999999994</c:v>
                </c:pt>
                <c:pt idx="1101">
                  <c:v>63.6</c:v>
                </c:pt>
                <c:pt idx="1102">
                  <c:v>63.6</c:v>
                </c:pt>
                <c:pt idx="1103">
                  <c:v>63.6</c:v>
                </c:pt>
                <c:pt idx="1104">
                  <c:v>63.7</c:v>
                </c:pt>
                <c:pt idx="1105">
                  <c:v>63.7</c:v>
                </c:pt>
                <c:pt idx="1106">
                  <c:v>63.7</c:v>
                </c:pt>
                <c:pt idx="1107">
                  <c:v>63.7</c:v>
                </c:pt>
                <c:pt idx="1108">
                  <c:v>63.7</c:v>
                </c:pt>
                <c:pt idx="1109">
                  <c:v>63.7</c:v>
                </c:pt>
                <c:pt idx="1110">
                  <c:v>63.7</c:v>
                </c:pt>
                <c:pt idx="1111">
                  <c:v>63.7</c:v>
                </c:pt>
                <c:pt idx="1112">
                  <c:v>63.7</c:v>
                </c:pt>
                <c:pt idx="1113">
                  <c:v>63.8</c:v>
                </c:pt>
                <c:pt idx="1114">
                  <c:v>63.8</c:v>
                </c:pt>
                <c:pt idx="1115">
                  <c:v>63.8</c:v>
                </c:pt>
                <c:pt idx="1116">
                  <c:v>63.8</c:v>
                </c:pt>
                <c:pt idx="1117">
                  <c:v>63.8</c:v>
                </c:pt>
                <c:pt idx="1118">
                  <c:v>63.8</c:v>
                </c:pt>
                <c:pt idx="1119">
                  <c:v>63.800000000000004</c:v>
                </c:pt>
                <c:pt idx="1120">
                  <c:v>63.800000000000004</c:v>
                </c:pt>
                <c:pt idx="1121">
                  <c:v>63.800000000000004</c:v>
                </c:pt>
                <c:pt idx="1122">
                  <c:v>63.9</c:v>
                </c:pt>
                <c:pt idx="1123">
                  <c:v>63.9</c:v>
                </c:pt>
                <c:pt idx="1124">
                  <c:v>63.9</c:v>
                </c:pt>
                <c:pt idx="1125">
                  <c:v>64</c:v>
                </c:pt>
                <c:pt idx="1126">
                  <c:v>64</c:v>
                </c:pt>
                <c:pt idx="1127">
                  <c:v>63.900000000000006</c:v>
                </c:pt>
                <c:pt idx="1128">
                  <c:v>64</c:v>
                </c:pt>
                <c:pt idx="1129">
                  <c:v>64</c:v>
                </c:pt>
                <c:pt idx="1130">
                  <c:v>64</c:v>
                </c:pt>
                <c:pt idx="1131">
                  <c:v>64</c:v>
                </c:pt>
                <c:pt idx="1132">
                  <c:v>64.099999999999994</c:v>
                </c:pt>
                <c:pt idx="1133">
                  <c:v>64.099999999999994</c:v>
                </c:pt>
                <c:pt idx="1134">
                  <c:v>64.2</c:v>
                </c:pt>
                <c:pt idx="1135">
                  <c:v>64.2</c:v>
                </c:pt>
                <c:pt idx="1136">
                  <c:v>64.2</c:v>
                </c:pt>
                <c:pt idx="1137">
                  <c:v>64.2</c:v>
                </c:pt>
                <c:pt idx="1138">
                  <c:v>64.2</c:v>
                </c:pt>
                <c:pt idx="1139">
                  <c:v>64.2</c:v>
                </c:pt>
                <c:pt idx="1140">
                  <c:v>64.2</c:v>
                </c:pt>
                <c:pt idx="1141">
                  <c:v>64.3</c:v>
                </c:pt>
                <c:pt idx="1142">
                  <c:v>64.3</c:v>
                </c:pt>
                <c:pt idx="1143">
                  <c:v>64.5</c:v>
                </c:pt>
                <c:pt idx="1144">
                  <c:v>64.5</c:v>
                </c:pt>
                <c:pt idx="1145">
                  <c:v>64.5</c:v>
                </c:pt>
                <c:pt idx="1146">
                  <c:v>64.5</c:v>
                </c:pt>
                <c:pt idx="1147">
                  <c:v>64.5</c:v>
                </c:pt>
                <c:pt idx="1148">
                  <c:v>64.5</c:v>
                </c:pt>
                <c:pt idx="1149">
                  <c:v>64.5</c:v>
                </c:pt>
                <c:pt idx="1150">
                  <c:v>64.400000000000006</c:v>
                </c:pt>
                <c:pt idx="1151">
                  <c:v>64.599999999999994</c:v>
                </c:pt>
                <c:pt idx="1152">
                  <c:v>64.599999999999994</c:v>
                </c:pt>
                <c:pt idx="1153">
                  <c:v>64.599999999999994</c:v>
                </c:pt>
                <c:pt idx="1154">
                  <c:v>64.599999999999994</c:v>
                </c:pt>
                <c:pt idx="1155">
                  <c:v>64.599999999999994</c:v>
                </c:pt>
                <c:pt idx="1156">
                  <c:v>64.599999999999994</c:v>
                </c:pt>
                <c:pt idx="1157">
                  <c:v>64.599999999999994</c:v>
                </c:pt>
                <c:pt idx="1158">
                  <c:v>64.599999999999994</c:v>
                </c:pt>
                <c:pt idx="1159">
                  <c:v>64.699999999999989</c:v>
                </c:pt>
                <c:pt idx="1160">
                  <c:v>64.7</c:v>
                </c:pt>
                <c:pt idx="1161">
                  <c:v>64.7</c:v>
                </c:pt>
                <c:pt idx="1162">
                  <c:v>64.8</c:v>
                </c:pt>
                <c:pt idx="1163">
                  <c:v>64.8</c:v>
                </c:pt>
                <c:pt idx="1164">
                  <c:v>64.8</c:v>
                </c:pt>
                <c:pt idx="1165">
                  <c:v>64.8</c:v>
                </c:pt>
                <c:pt idx="1166">
                  <c:v>64.8</c:v>
                </c:pt>
                <c:pt idx="1167">
                  <c:v>64.8</c:v>
                </c:pt>
                <c:pt idx="1168">
                  <c:v>64.8</c:v>
                </c:pt>
                <c:pt idx="1169">
                  <c:v>64.8</c:v>
                </c:pt>
                <c:pt idx="1170">
                  <c:v>64.8</c:v>
                </c:pt>
                <c:pt idx="1171">
                  <c:v>64.900000000000006</c:v>
                </c:pt>
                <c:pt idx="1172">
                  <c:v>64.900000000000006</c:v>
                </c:pt>
                <c:pt idx="1173">
                  <c:v>65</c:v>
                </c:pt>
                <c:pt idx="1174">
                  <c:v>65</c:v>
                </c:pt>
                <c:pt idx="1175">
                  <c:v>65</c:v>
                </c:pt>
                <c:pt idx="1176">
                  <c:v>65.099999999999994</c:v>
                </c:pt>
                <c:pt idx="1177">
                  <c:v>65.099999999999994</c:v>
                </c:pt>
                <c:pt idx="1178">
                  <c:v>65.199999999999989</c:v>
                </c:pt>
                <c:pt idx="1179">
                  <c:v>65.2</c:v>
                </c:pt>
                <c:pt idx="1180">
                  <c:v>65.2</c:v>
                </c:pt>
                <c:pt idx="1181">
                  <c:v>65.2</c:v>
                </c:pt>
                <c:pt idx="1182">
                  <c:v>65.2</c:v>
                </c:pt>
                <c:pt idx="1183">
                  <c:v>65.2</c:v>
                </c:pt>
                <c:pt idx="1184">
                  <c:v>65.2</c:v>
                </c:pt>
                <c:pt idx="1185">
                  <c:v>65.2</c:v>
                </c:pt>
                <c:pt idx="1186">
                  <c:v>65.2</c:v>
                </c:pt>
                <c:pt idx="1187">
                  <c:v>65.2</c:v>
                </c:pt>
                <c:pt idx="1188">
                  <c:v>65.2</c:v>
                </c:pt>
                <c:pt idx="1189">
                  <c:v>65.5</c:v>
                </c:pt>
                <c:pt idx="1190">
                  <c:v>65.5</c:v>
                </c:pt>
                <c:pt idx="1191">
                  <c:v>65.5</c:v>
                </c:pt>
                <c:pt idx="1192">
                  <c:v>65.3</c:v>
                </c:pt>
                <c:pt idx="1193">
                  <c:v>65.5</c:v>
                </c:pt>
                <c:pt idx="1194">
                  <c:v>65.5</c:v>
                </c:pt>
                <c:pt idx="1195">
                  <c:v>65.5</c:v>
                </c:pt>
                <c:pt idx="1196">
                  <c:v>65.5</c:v>
                </c:pt>
                <c:pt idx="1197">
                  <c:v>65.5</c:v>
                </c:pt>
                <c:pt idx="1198">
                  <c:v>65.3</c:v>
                </c:pt>
                <c:pt idx="1199">
                  <c:v>65.5</c:v>
                </c:pt>
                <c:pt idx="1200">
                  <c:v>65.599999999999994</c:v>
                </c:pt>
                <c:pt idx="1201">
                  <c:v>65.599999999999994</c:v>
                </c:pt>
                <c:pt idx="1202">
                  <c:v>65.699999999999989</c:v>
                </c:pt>
                <c:pt idx="1203">
                  <c:v>65.699999999999989</c:v>
                </c:pt>
                <c:pt idx="1204">
                  <c:v>65.7</c:v>
                </c:pt>
                <c:pt idx="1205">
                  <c:v>65.7</c:v>
                </c:pt>
                <c:pt idx="1206">
                  <c:v>65.7</c:v>
                </c:pt>
                <c:pt idx="1207">
                  <c:v>65.7</c:v>
                </c:pt>
                <c:pt idx="1208">
                  <c:v>65.8</c:v>
                </c:pt>
                <c:pt idx="1209">
                  <c:v>65.8</c:v>
                </c:pt>
                <c:pt idx="1210">
                  <c:v>65.8</c:v>
                </c:pt>
                <c:pt idx="1211">
                  <c:v>65.8</c:v>
                </c:pt>
                <c:pt idx="1212">
                  <c:v>65.900000000000006</c:v>
                </c:pt>
                <c:pt idx="1213">
                  <c:v>65.900000000000006</c:v>
                </c:pt>
                <c:pt idx="1214">
                  <c:v>66</c:v>
                </c:pt>
                <c:pt idx="1215">
                  <c:v>66</c:v>
                </c:pt>
                <c:pt idx="1216">
                  <c:v>66.099999999999994</c:v>
                </c:pt>
                <c:pt idx="1217">
                  <c:v>66.199999999999989</c:v>
                </c:pt>
                <c:pt idx="1218">
                  <c:v>66.199999999999989</c:v>
                </c:pt>
                <c:pt idx="1219">
                  <c:v>66.3</c:v>
                </c:pt>
                <c:pt idx="1220">
                  <c:v>66.3</c:v>
                </c:pt>
                <c:pt idx="1221">
                  <c:v>66.3</c:v>
                </c:pt>
                <c:pt idx="1222">
                  <c:v>66.300000000000011</c:v>
                </c:pt>
                <c:pt idx="1223">
                  <c:v>66.300000000000011</c:v>
                </c:pt>
                <c:pt idx="1224">
                  <c:v>66.400000000000006</c:v>
                </c:pt>
                <c:pt idx="1225">
                  <c:v>66.400000000000006</c:v>
                </c:pt>
                <c:pt idx="1226">
                  <c:v>66.599999999999994</c:v>
                </c:pt>
                <c:pt idx="1227">
                  <c:v>66.599999999999994</c:v>
                </c:pt>
                <c:pt idx="1228">
                  <c:v>66.599999999999994</c:v>
                </c:pt>
                <c:pt idx="1229">
                  <c:v>66.7</c:v>
                </c:pt>
                <c:pt idx="1230">
                  <c:v>66.7</c:v>
                </c:pt>
                <c:pt idx="1231">
                  <c:v>66.7</c:v>
                </c:pt>
                <c:pt idx="1232">
                  <c:v>66.7</c:v>
                </c:pt>
                <c:pt idx="1233">
                  <c:v>66.7</c:v>
                </c:pt>
                <c:pt idx="1234">
                  <c:v>66.7</c:v>
                </c:pt>
                <c:pt idx="1235">
                  <c:v>66.7</c:v>
                </c:pt>
                <c:pt idx="1236">
                  <c:v>66.7</c:v>
                </c:pt>
                <c:pt idx="1237">
                  <c:v>66.7</c:v>
                </c:pt>
                <c:pt idx="1238">
                  <c:v>66.7</c:v>
                </c:pt>
                <c:pt idx="1239">
                  <c:v>66.7</c:v>
                </c:pt>
                <c:pt idx="1240">
                  <c:v>66.7</c:v>
                </c:pt>
                <c:pt idx="1241">
                  <c:v>66.7</c:v>
                </c:pt>
                <c:pt idx="1242">
                  <c:v>66.7</c:v>
                </c:pt>
                <c:pt idx="1243">
                  <c:v>66.7</c:v>
                </c:pt>
                <c:pt idx="1244">
                  <c:v>66.800000000000011</c:v>
                </c:pt>
                <c:pt idx="1245">
                  <c:v>67</c:v>
                </c:pt>
                <c:pt idx="1246">
                  <c:v>67</c:v>
                </c:pt>
                <c:pt idx="1247">
                  <c:v>67</c:v>
                </c:pt>
                <c:pt idx="1248">
                  <c:v>67.099999999999994</c:v>
                </c:pt>
                <c:pt idx="1249">
                  <c:v>67.099999999999994</c:v>
                </c:pt>
                <c:pt idx="1250">
                  <c:v>67.099999999999994</c:v>
                </c:pt>
                <c:pt idx="1251">
                  <c:v>67.199999999999989</c:v>
                </c:pt>
                <c:pt idx="1252">
                  <c:v>67.199999999999989</c:v>
                </c:pt>
                <c:pt idx="1253">
                  <c:v>67.2</c:v>
                </c:pt>
                <c:pt idx="1254">
                  <c:v>67.2</c:v>
                </c:pt>
                <c:pt idx="1255">
                  <c:v>67.2</c:v>
                </c:pt>
                <c:pt idx="1256">
                  <c:v>67.3</c:v>
                </c:pt>
                <c:pt idx="1257">
                  <c:v>67.3</c:v>
                </c:pt>
                <c:pt idx="1258">
                  <c:v>67.3</c:v>
                </c:pt>
                <c:pt idx="1259">
                  <c:v>67.3</c:v>
                </c:pt>
                <c:pt idx="1260">
                  <c:v>67.300000000000011</c:v>
                </c:pt>
                <c:pt idx="1261">
                  <c:v>67.300000000000011</c:v>
                </c:pt>
                <c:pt idx="1262">
                  <c:v>67.400000000000006</c:v>
                </c:pt>
                <c:pt idx="1263">
                  <c:v>67.400000000000006</c:v>
                </c:pt>
                <c:pt idx="1264">
                  <c:v>67.400000000000006</c:v>
                </c:pt>
                <c:pt idx="1265">
                  <c:v>67.5</c:v>
                </c:pt>
                <c:pt idx="1266">
                  <c:v>67.5</c:v>
                </c:pt>
                <c:pt idx="1267">
                  <c:v>67.599999999999994</c:v>
                </c:pt>
                <c:pt idx="1268">
                  <c:v>67.599999999999994</c:v>
                </c:pt>
                <c:pt idx="1269">
                  <c:v>67.699999999999989</c:v>
                </c:pt>
                <c:pt idx="1270">
                  <c:v>67.7</c:v>
                </c:pt>
                <c:pt idx="1271">
                  <c:v>67.7</c:v>
                </c:pt>
                <c:pt idx="1272">
                  <c:v>67.7</c:v>
                </c:pt>
                <c:pt idx="1273">
                  <c:v>67.7</c:v>
                </c:pt>
                <c:pt idx="1274">
                  <c:v>67.8</c:v>
                </c:pt>
                <c:pt idx="1275">
                  <c:v>67.900000000000006</c:v>
                </c:pt>
                <c:pt idx="1276">
                  <c:v>67.900000000000006</c:v>
                </c:pt>
                <c:pt idx="1277">
                  <c:v>67.900000000000006</c:v>
                </c:pt>
                <c:pt idx="1278">
                  <c:v>67.900000000000006</c:v>
                </c:pt>
                <c:pt idx="1279">
                  <c:v>67.900000000000006</c:v>
                </c:pt>
                <c:pt idx="1280">
                  <c:v>67.900000000000006</c:v>
                </c:pt>
                <c:pt idx="1281">
                  <c:v>67.900000000000006</c:v>
                </c:pt>
                <c:pt idx="1282">
                  <c:v>67.900000000000006</c:v>
                </c:pt>
                <c:pt idx="1283">
                  <c:v>67.900000000000006</c:v>
                </c:pt>
                <c:pt idx="1284">
                  <c:v>68</c:v>
                </c:pt>
                <c:pt idx="1285">
                  <c:v>68</c:v>
                </c:pt>
                <c:pt idx="1286">
                  <c:v>68</c:v>
                </c:pt>
                <c:pt idx="1287">
                  <c:v>68</c:v>
                </c:pt>
                <c:pt idx="1288">
                  <c:v>68</c:v>
                </c:pt>
                <c:pt idx="1289">
                  <c:v>68.2</c:v>
                </c:pt>
                <c:pt idx="1290">
                  <c:v>68.2</c:v>
                </c:pt>
                <c:pt idx="1291">
                  <c:v>68.2</c:v>
                </c:pt>
                <c:pt idx="1292">
                  <c:v>68.3</c:v>
                </c:pt>
                <c:pt idx="1293">
                  <c:v>68.3</c:v>
                </c:pt>
                <c:pt idx="1294">
                  <c:v>68.3</c:v>
                </c:pt>
                <c:pt idx="1295">
                  <c:v>68.3</c:v>
                </c:pt>
                <c:pt idx="1296">
                  <c:v>68.3</c:v>
                </c:pt>
                <c:pt idx="1297">
                  <c:v>68.400000000000006</c:v>
                </c:pt>
                <c:pt idx="1298">
                  <c:v>68.400000000000006</c:v>
                </c:pt>
                <c:pt idx="1299">
                  <c:v>68.5</c:v>
                </c:pt>
                <c:pt idx="1300">
                  <c:v>68.5</c:v>
                </c:pt>
                <c:pt idx="1301">
                  <c:v>68.5</c:v>
                </c:pt>
                <c:pt idx="1302">
                  <c:v>68.5</c:v>
                </c:pt>
                <c:pt idx="1303">
                  <c:v>68.5</c:v>
                </c:pt>
                <c:pt idx="1304">
                  <c:v>68.5</c:v>
                </c:pt>
                <c:pt idx="1305">
                  <c:v>68.5</c:v>
                </c:pt>
                <c:pt idx="1306">
                  <c:v>68.599999999999994</c:v>
                </c:pt>
                <c:pt idx="1307">
                  <c:v>68.7</c:v>
                </c:pt>
                <c:pt idx="1308">
                  <c:v>68.7</c:v>
                </c:pt>
                <c:pt idx="1309">
                  <c:v>68.7</c:v>
                </c:pt>
                <c:pt idx="1310">
                  <c:v>68.7</c:v>
                </c:pt>
                <c:pt idx="1311">
                  <c:v>68.7</c:v>
                </c:pt>
                <c:pt idx="1312">
                  <c:v>68.7</c:v>
                </c:pt>
                <c:pt idx="1313">
                  <c:v>68.699999999999989</c:v>
                </c:pt>
                <c:pt idx="1314">
                  <c:v>68.699999999999989</c:v>
                </c:pt>
                <c:pt idx="1315">
                  <c:v>68.8</c:v>
                </c:pt>
                <c:pt idx="1316">
                  <c:v>68.8</c:v>
                </c:pt>
                <c:pt idx="1317">
                  <c:v>68.8</c:v>
                </c:pt>
                <c:pt idx="1318">
                  <c:v>68.8</c:v>
                </c:pt>
                <c:pt idx="1319">
                  <c:v>68.900000000000006</c:v>
                </c:pt>
                <c:pt idx="1320">
                  <c:v>68.900000000000006</c:v>
                </c:pt>
                <c:pt idx="1321">
                  <c:v>68.900000000000006</c:v>
                </c:pt>
                <c:pt idx="1322">
                  <c:v>68.900000000000006</c:v>
                </c:pt>
                <c:pt idx="1323">
                  <c:v>69</c:v>
                </c:pt>
                <c:pt idx="1324">
                  <c:v>69.099999999999994</c:v>
                </c:pt>
                <c:pt idx="1325">
                  <c:v>69.099999999999994</c:v>
                </c:pt>
                <c:pt idx="1326">
                  <c:v>69.099999999999994</c:v>
                </c:pt>
                <c:pt idx="1327">
                  <c:v>69.099999999999994</c:v>
                </c:pt>
                <c:pt idx="1328">
                  <c:v>69.099999999999994</c:v>
                </c:pt>
                <c:pt idx="1329">
                  <c:v>69.099999999999994</c:v>
                </c:pt>
                <c:pt idx="1330">
                  <c:v>69.099999999999994</c:v>
                </c:pt>
                <c:pt idx="1331">
                  <c:v>69.099999999999994</c:v>
                </c:pt>
                <c:pt idx="1332">
                  <c:v>69.2</c:v>
                </c:pt>
                <c:pt idx="1333">
                  <c:v>69.2</c:v>
                </c:pt>
                <c:pt idx="1334">
                  <c:v>69.2</c:v>
                </c:pt>
                <c:pt idx="1335">
                  <c:v>69.2</c:v>
                </c:pt>
                <c:pt idx="1336">
                  <c:v>69.2</c:v>
                </c:pt>
                <c:pt idx="1337">
                  <c:v>69.2</c:v>
                </c:pt>
                <c:pt idx="1338">
                  <c:v>69.3</c:v>
                </c:pt>
                <c:pt idx="1339">
                  <c:v>69.3</c:v>
                </c:pt>
                <c:pt idx="1340">
                  <c:v>69.3</c:v>
                </c:pt>
                <c:pt idx="1341">
                  <c:v>69.3</c:v>
                </c:pt>
                <c:pt idx="1342">
                  <c:v>69.400000000000006</c:v>
                </c:pt>
                <c:pt idx="1343">
                  <c:v>69.400000000000006</c:v>
                </c:pt>
                <c:pt idx="1344">
                  <c:v>69.400000000000006</c:v>
                </c:pt>
                <c:pt idx="1345">
                  <c:v>69.400000000000006</c:v>
                </c:pt>
                <c:pt idx="1346">
                  <c:v>69.400000000000006</c:v>
                </c:pt>
                <c:pt idx="1347">
                  <c:v>69.5</c:v>
                </c:pt>
                <c:pt idx="1348">
                  <c:v>69.5</c:v>
                </c:pt>
                <c:pt idx="1349">
                  <c:v>69.5</c:v>
                </c:pt>
                <c:pt idx="1350">
                  <c:v>69.5</c:v>
                </c:pt>
                <c:pt idx="1351">
                  <c:v>69.5</c:v>
                </c:pt>
                <c:pt idx="1352">
                  <c:v>69.5</c:v>
                </c:pt>
                <c:pt idx="1353">
                  <c:v>69.5</c:v>
                </c:pt>
                <c:pt idx="1354">
                  <c:v>69.599999999999994</c:v>
                </c:pt>
                <c:pt idx="1355">
                  <c:v>69.599999999999994</c:v>
                </c:pt>
                <c:pt idx="1356">
                  <c:v>69.7</c:v>
                </c:pt>
                <c:pt idx="1357">
                  <c:v>69.7</c:v>
                </c:pt>
                <c:pt idx="1358">
                  <c:v>69.7</c:v>
                </c:pt>
                <c:pt idx="1359">
                  <c:v>69.7</c:v>
                </c:pt>
                <c:pt idx="1360">
                  <c:v>69.699999999999989</c:v>
                </c:pt>
                <c:pt idx="1361">
                  <c:v>69.8</c:v>
                </c:pt>
                <c:pt idx="1362">
                  <c:v>69.900000000000006</c:v>
                </c:pt>
                <c:pt idx="1363">
                  <c:v>69.900000000000006</c:v>
                </c:pt>
                <c:pt idx="1364">
                  <c:v>70</c:v>
                </c:pt>
                <c:pt idx="1365">
                  <c:v>70</c:v>
                </c:pt>
                <c:pt idx="1366">
                  <c:v>70</c:v>
                </c:pt>
                <c:pt idx="1367">
                  <c:v>70</c:v>
                </c:pt>
                <c:pt idx="1368">
                  <c:v>70</c:v>
                </c:pt>
                <c:pt idx="1369">
                  <c:v>70.099999999999994</c:v>
                </c:pt>
                <c:pt idx="1370">
                  <c:v>70.099999999999994</c:v>
                </c:pt>
                <c:pt idx="1371">
                  <c:v>70.099999999999994</c:v>
                </c:pt>
                <c:pt idx="1372">
                  <c:v>70.099999999999994</c:v>
                </c:pt>
                <c:pt idx="1373">
                  <c:v>70.099999999999994</c:v>
                </c:pt>
                <c:pt idx="1374">
                  <c:v>70.099999999999994</c:v>
                </c:pt>
                <c:pt idx="1375">
                  <c:v>70.099999999999994</c:v>
                </c:pt>
                <c:pt idx="1376">
                  <c:v>70.099999999999994</c:v>
                </c:pt>
                <c:pt idx="1377">
                  <c:v>70.099999999999994</c:v>
                </c:pt>
                <c:pt idx="1378">
                  <c:v>70.099999999999994</c:v>
                </c:pt>
                <c:pt idx="1379">
                  <c:v>70.099999999999994</c:v>
                </c:pt>
                <c:pt idx="1380">
                  <c:v>70.2</c:v>
                </c:pt>
                <c:pt idx="1381">
                  <c:v>70.2</c:v>
                </c:pt>
                <c:pt idx="1382">
                  <c:v>70.2</c:v>
                </c:pt>
                <c:pt idx="1383">
                  <c:v>70.2</c:v>
                </c:pt>
                <c:pt idx="1384">
                  <c:v>70.2</c:v>
                </c:pt>
                <c:pt idx="1385">
                  <c:v>70.2</c:v>
                </c:pt>
                <c:pt idx="1386">
                  <c:v>70.2</c:v>
                </c:pt>
                <c:pt idx="1387">
                  <c:v>70.2</c:v>
                </c:pt>
                <c:pt idx="1388">
                  <c:v>70.400000000000006</c:v>
                </c:pt>
                <c:pt idx="1389">
                  <c:v>70.400000000000006</c:v>
                </c:pt>
                <c:pt idx="1390">
                  <c:v>70.400000000000006</c:v>
                </c:pt>
                <c:pt idx="1391">
                  <c:v>70.400000000000006</c:v>
                </c:pt>
                <c:pt idx="1392">
                  <c:v>70.5</c:v>
                </c:pt>
                <c:pt idx="1393">
                  <c:v>70.5</c:v>
                </c:pt>
                <c:pt idx="1394">
                  <c:v>70.5</c:v>
                </c:pt>
                <c:pt idx="1395">
                  <c:v>70.5</c:v>
                </c:pt>
                <c:pt idx="1396">
                  <c:v>70.5</c:v>
                </c:pt>
                <c:pt idx="1397">
                  <c:v>70.5</c:v>
                </c:pt>
                <c:pt idx="1398">
                  <c:v>70.599999999999994</c:v>
                </c:pt>
                <c:pt idx="1399">
                  <c:v>70.599999999999994</c:v>
                </c:pt>
                <c:pt idx="1400">
                  <c:v>70.599999999999994</c:v>
                </c:pt>
                <c:pt idx="1401">
                  <c:v>70.599999999999994</c:v>
                </c:pt>
                <c:pt idx="1402">
                  <c:v>70.599999999999994</c:v>
                </c:pt>
                <c:pt idx="1403">
                  <c:v>70.599999999999994</c:v>
                </c:pt>
                <c:pt idx="1404">
                  <c:v>70.599999999999994</c:v>
                </c:pt>
                <c:pt idx="1405">
                  <c:v>70.599999999999994</c:v>
                </c:pt>
                <c:pt idx="1406">
                  <c:v>70.599999999999994</c:v>
                </c:pt>
                <c:pt idx="1407">
                  <c:v>70.8</c:v>
                </c:pt>
                <c:pt idx="1408">
                  <c:v>70.8</c:v>
                </c:pt>
                <c:pt idx="1409">
                  <c:v>70.8</c:v>
                </c:pt>
                <c:pt idx="1410">
                  <c:v>70.800000000000011</c:v>
                </c:pt>
                <c:pt idx="1411">
                  <c:v>70.800000000000011</c:v>
                </c:pt>
                <c:pt idx="1412">
                  <c:v>70.900000000000006</c:v>
                </c:pt>
                <c:pt idx="1413">
                  <c:v>70.900000000000006</c:v>
                </c:pt>
                <c:pt idx="1414">
                  <c:v>71.099999999999994</c:v>
                </c:pt>
                <c:pt idx="1415">
                  <c:v>71.099999999999994</c:v>
                </c:pt>
                <c:pt idx="1416">
                  <c:v>71.099999999999994</c:v>
                </c:pt>
                <c:pt idx="1417">
                  <c:v>71</c:v>
                </c:pt>
                <c:pt idx="1418">
                  <c:v>71.099999999999994</c:v>
                </c:pt>
                <c:pt idx="1419">
                  <c:v>71.099999999999994</c:v>
                </c:pt>
                <c:pt idx="1420">
                  <c:v>71.2</c:v>
                </c:pt>
                <c:pt idx="1421">
                  <c:v>71.2</c:v>
                </c:pt>
                <c:pt idx="1422">
                  <c:v>71.3</c:v>
                </c:pt>
                <c:pt idx="1423">
                  <c:v>71.400000000000006</c:v>
                </c:pt>
                <c:pt idx="1424">
                  <c:v>71.400000000000006</c:v>
                </c:pt>
                <c:pt idx="1425">
                  <c:v>71.400000000000006</c:v>
                </c:pt>
                <c:pt idx="1426">
                  <c:v>71.400000000000006</c:v>
                </c:pt>
                <c:pt idx="1427">
                  <c:v>71.400000000000006</c:v>
                </c:pt>
                <c:pt idx="1428">
                  <c:v>71.400000000000006</c:v>
                </c:pt>
                <c:pt idx="1429">
                  <c:v>71.400000000000006</c:v>
                </c:pt>
                <c:pt idx="1430">
                  <c:v>71.5</c:v>
                </c:pt>
                <c:pt idx="1431">
                  <c:v>71.5</c:v>
                </c:pt>
                <c:pt idx="1432">
                  <c:v>71.5</c:v>
                </c:pt>
                <c:pt idx="1433">
                  <c:v>71.5</c:v>
                </c:pt>
                <c:pt idx="1434">
                  <c:v>71.599999999999994</c:v>
                </c:pt>
                <c:pt idx="1435">
                  <c:v>71.599999999999994</c:v>
                </c:pt>
                <c:pt idx="1436">
                  <c:v>71.599999999999994</c:v>
                </c:pt>
                <c:pt idx="1437">
                  <c:v>71.699999999999989</c:v>
                </c:pt>
                <c:pt idx="1438">
                  <c:v>71.699999999999989</c:v>
                </c:pt>
                <c:pt idx="1439">
                  <c:v>71.600000000000009</c:v>
                </c:pt>
                <c:pt idx="1440">
                  <c:v>71.7</c:v>
                </c:pt>
                <c:pt idx="1441">
                  <c:v>71.7</c:v>
                </c:pt>
                <c:pt idx="1442">
                  <c:v>71.7</c:v>
                </c:pt>
                <c:pt idx="1443">
                  <c:v>71.8</c:v>
                </c:pt>
                <c:pt idx="1444">
                  <c:v>71.8</c:v>
                </c:pt>
                <c:pt idx="1445">
                  <c:v>71.8</c:v>
                </c:pt>
                <c:pt idx="1446">
                  <c:v>71.800000000000011</c:v>
                </c:pt>
                <c:pt idx="1447">
                  <c:v>71.800000000000011</c:v>
                </c:pt>
                <c:pt idx="1448">
                  <c:v>71.899999999999991</c:v>
                </c:pt>
                <c:pt idx="1449">
                  <c:v>71.899999999999991</c:v>
                </c:pt>
                <c:pt idx="1450">
                  <c:v>71.900000000000006</c:v>
                </c:pt>
                <c:pt idx="1451">
                  <c:v>71.900000000000006</c:v>
                </c:pt>
                <c:pt idx="1452">
                  <c:v>71.900000000000006</c:v>
                </c:pt>
                <c:pt idx="1453">
                  <c:v>72</c:v>
                </c:pt>
                <c:pt idx="1454">
                  <c:v>72</c:v>
                </c:pt>
                <c:pt idx="1455">
                  <c:v>72</c:v>
                </c:pt>
                <c:pt idx="1456">
                  <c:v>72</c:v>
                </c:pt>
                <c:pt idx="1457">
                  <c:v>72</c:v>
                </c:pt>
                <c:pt idx="1458">
                  <c:v>72</c:v>
                </c:pt>
                <c:pt idx="1459">
                  <c:v>72.099999999999994</c:v>
                </c:pt>
                <c:pt idx="1460">
                  <c:v>72.099999999999994</c:v>
                </c:pt>
                <c:pt idx="1461">
                  <c:v>72.099999999999994</c:v>
                </c:pt>
                <c:pt idx="1462">
                  <c:v>72.099999999999994</c:v>
                </c:pt>
                <c:pt idx="1463">
                  <c:v>72.099999999999994</c:v>
                </c:pt>
                <c:pt idx="1464">
                  <c:v>72.099999999999994</c:v>
                </c:pt>
                <c:pt idx="1465">
                  <c:v>72.099999999999994</c:v>
                </c:pt>
                <c:pt idx="1466">
                  <c:v>72.099999999999994</c:v>
                </c:pt>
                <c:pt idx="1467">
                  <c:v>72.2</c:v>
                </c:pt>
                <c:pt idx="1468">
                  <c:v>72.2</c:v>
                </c:pt>
                <c:pt idx="1469">
                  <c:v>72.2</c:v>
                </c:pt>
                <c:pt idx="1470">
                  <c:v>72.3</c:v>
                </c:pt>
                <c:pt idx="1471">
                  <c:v>72.3</c:v>
                </c:pt>
                <c:pt idx="1472">
                  <c:v>72.3</c:v>
                </c:pt>
                <c:pt idx="1473">
                  <c:v>72.3</c:v>
                </c:pt>
                <c:pt idx="1474">
                  <c:v>72.5</c:v>
                </c:pt>
                <c:pt idx="1475">
                  <c:v>72.400000000000006</c:v>
                </c:pt>
                <c:pt idx="1476">
                  <c:v>72.599999999999994</c:v>
                </c:pt>
                <c:pt idx="1477">
                  <c:v>72.599999999999994</c:v>
                </c:pt>
                <c:pt idx="1478">
                  <c:v>72.599999999999994</c:v>
                </c:pt>
                <c:pt idx="1479">
                  <c:v>72.599999999999994</c:v>
                </c:pt>
                <c:pt idx="1480">
                  <c:v>72.599999999999994</c:v>
                </c:pt>
                <c:pt idx="1481">
                  <c:v>72.599999999999994</c:v>
                </c:pt>
                <c:pt idx="1482">
                  <c:v>72.599999999999994</c:v>
                </c:pt>
                <c:pt idx="1483">
                  <c:v>72.599999999999994</c:v>
                </c:pt>
                <c:pt idx="1484">
                  <c:v>72.599999999999994</c:v>
                </c:pt>
                <c:pt idx="1485">
                  <c:v>72.7</c:v>
                </c:pt>
                <c:pt idx="1486">
                  <c:v>72.7</c:v>
                </c:pt>
                <c:pt idx="1487">
                  <c:v>72.7</c:v>
                </c:pt>
                <c:pt idx="1488">
                  <c:v>72.7</c:v>
                </c:pt>
                <c:pt idx="1489">
                  <c:v>72.7</c:v>
                </c:pt>
                <c:pt idx="1490">
                  <c:v>72.7</c:v>
                </c:pt>
                <c:pt idx="1491">
                  <c:v>72.7</c:v>
                </c:pt>
                <c:pt idx="1492">
                  <c:v>72.8</c:v>
                </c:pt>
                <c:pt idx="1493">
                  <c:v>72.8</c:v>
                </c:pt>
                <c:pt idx="1494">
                  <c:v>72.800000000000011</c:v>
                </c:pt>
                <c:pt idx="1495">
                  <c:v>72.800000000000011</c:v>
                </c:pt>
                <c:pt idx="1496">
                  <c:v>72.900000000000006</c:v>
                </c:pt>
                <c:pt idx="1497">
                  <c:v>72.900000000000006</c:v>
                </c:pt>
                <c:pt idx="1498">
                  <c:v>72.900000000000006</c:v>
                </c:pt>
                <c:pt idx="1499">
                  <c:v>72.900000000000006</c:v>
                </c:pt>
                <c:pt idx="1500">
                  <c:v>73</c:v>
                </c:pt>
                <c:pt idx="1501">
                  <c:v>73</c:v>
                </c:pt>
                <c:pt idx="1502">
                  <c:v>73</c:v>
                </c:pt>
                <c:pt idx="1503">
                  <c:v>73</c:v>
                </c:pt>
                <c:pt idx="1504">
                  <c:v>73</c:v>
                </c:pt>
                <c:pt idx="1505">
                  <c:v>73</c:v>
                </c:pt>
                <c:pt idx="1506">
                  <c:v>73.099999999999994</c:v>
                </c:pt>
                <c:pt idx="1507">
                  <c:v>73.099999999999994</c:v>
                </c:pt>
                <c:pt idx="1508">
                  <c:v>73.099999999999994</c:v>
                </c:pt>
                <c:pt idx="1509">
                  <c:v>73.099999999999994</c:v>
                </c:pt>
                <c:pt idx="1510">
                  <c:v>73.099999999999994</c:v>
                </c:pt>
                <c:pt idx="1511">
                  <c:v>73.099999999999994</c:v>
                </c:pt>
                <c:pt idx="1512">
                  <c:v>73.099999999999994</c:v>
                </c:pt>
                <c:pt idx="1513">
                  <c:v>73.099999999999994</c:v>
                </c:pt>
                <c:pt idx="1514">
                  <c:v>73.199999999999989</c:v>
                </c:pt>
                <c:pt idx="1515">
                  <c:v>73.199999999999989</c:v>
                </c:pt>
                <c:pt idx="1516">
                  <c:v>73.199999999999989</c:v>
                </c:pt>
                <c:pt idx="1517">
                  <c:v>73.2</c:v>
                </c:pt>
                <c:pt idx="1518">
                  <c:v>73.2</c:v>
                </c:pt>
                <c:pt idx="1519">
                  <c:v>73.2</c:v>
                </c:pt>
                <c:pt idx="1520">
                  <c:v>73.3</c:v>
                </c:pt>
                <c:pt idx="1521">
                  <c:v>73.3</c:v>
                </c:pt>
                <c:pt idx="1522">
                  <c:v>73.3</c:v>
                </c:pt>
                <c:pt idx="1523">
                  <c:v>73.3</c:v>
                </c:pt>
                <c:pt idx="1524">
                  <c:v>73.300000000000011</c:v>
                </c:pt>
                <c:pt idx="1525">
                  <c:v>73.300000000000011</c:v>
                </c:pt>
                <c:pt idx="1526">
                  <c:v>73.400000000000006</c:v>
                </c:pt>
                <c:pt idx="1527">
                  <c:v>73.400000000000006</c:v>
                </c:pt>
                <c:pt idx="1528">
                  <c:v>73.400000000000006</c:v>
                </c:pt>
                <c:pt idx="1529">
                  <c:v>73.400000000000006</c:v>
                </c:pt>
                <c:pt idx="1530">
                  <c:v>73.400000000000006</c:v>
                </c:pt>
                <c:pt idx="1531">
                  <c:v>73.5</c:v>
                </c:pt>
                <c:pt idx="1532">
                  <c:v>73.599999999999994</c:v>
                </c:pt>
                <c:pt idx="1533">
                  <c:v>73.599999999999994</c:v>
                </c:pt>
                <c:pt idx="1534">
                  <c:v>73.599999999999994</c:v>
                </c:pt>
                <c:pt idx="1535">
                  <c:v>73.599999999999994</c:v>
                </c:pt>
                <c:pt idx="1536">
                  <c:v>73.599999999999994</c:v>
                </c:pt>
                <c:pt idx="1537">
                  <c:v>73.7</c:v>
                </c:pt>
                <c:pt idx="1538">
                  <c:v>73.7</c:v>
                </c:pt>
                <c:pt idx="1539">
                  <c:v>73.7</c:v>
                </c:pt>
                <c:pt idx="1540">
                  <c:v>73.7</c:v>
                </c:pt>
                <c:pt idx="1541">
                  <c:v>73.699999999999989</c:v>
                </c:pt>
                <c:pt idx="1542">
                  <c:v>73.7</c:v>
                </c:pt>
                <c:pt idx="1543">
                  <c:v>73.7</c:v>
                </c:pt>
                <c:pt idx="1544">
                  <c:v>73.8</c:v>
                </c:pt>
                <c:pt idx="1545">
                  <c:v>73.8</c:v>
                </c:pt>
                <c:pt idx="1546">
                  <c:v>73.8</c:v>
                </c:pt>
                <c:pt idx="1547">
                  <c:v>73.8</c:v>
                </c:pt>
                <c:pt idx="1548">
                  <c:v>73.8</c:v>
                </c:pt>
                <c:pt idx="1549">
                  <c:v>73.800000000000011</c:v>
                </c:pt>
                <c:pt idx="1550">
                  <c:v>73.899999999999991</c:v>
                </c:pt>
                <c:pt idx="1551">
                  <c:v>73.899999999999991</c:v>
                </c:pt>
                <c:pt idx="1552">
                  <c:v>74</c:v>
                </c:pt>
                <c:pt idx="1553">
                  <c:v>74</c:v>
                </c:pt>
                <c:pt idx="1554">
                  <c:v>74</c:v>
                </c:pt>
                <c:pt idx="1555">
                  <c:v>74</c:v>
                </c:pt>
                <c:pt idx="1556">
                  <c:v>74</c:v>
                </c:pt>
                <c:pt idx="1557">
                  <c:v>74</c:v>
                </c:pt>
                <c:pt idx="1558">
                  <c:v>74</c:v>
                </c:pt>
                <c:pt idx="1559">
                  <c:v>74.099999999999994</c:v>
                </c:pt>
                <c:pt idx="1560">
                  <c:v>74.099999999999994</c:v>
                </c:pt>
                <c:pt idx="1561">
                  <c:v>74.099999999999994</c:v>
                </c:pt>
                <c:pt idx="1562">
                  <c:v>74.099999999999994</c:v>
                </c:pt>
                <c:pt idx="1563">
                  <c:v>74.099999999999994</c:v>
                </c:pt>
                <c:pt idx="1564">
                  <c:v>74.099999999999994</c:v>
                </c:pt>
                <c:pt idx="1565">
                  <c:v>74.2</c:v>
                </c:pt>
                <c:pt idx="1566">
                  <c:v>74.2</c:v>
                </c:pt>
                <c:pt idx="1567">
                  <c:v>74.2</c:v>
                </c:pt>
                <c:pt idx="1568">
                  <c:v>74.2</c:v>
                </c:pt>
                <c:pt idx="1569">
                  <c:v>74.2</c:v>
                </c:pt>
                <c:pt idx="1570">
                  <c:v>74.2</c:v>
                </c:pt>
                <c:pt idx="1571">
                  <c:v>74.300000000000011</c:v>
                </c:pt>
                <c:pt idx="1572">
                  <c:v>74.300000000000011</c:v>
                </c:pt>
                <c:pt idx="1573">
                  <c:v>74.300000000000011</c:v>
                </c:pt>
                <c:pt idx="1574">
                  <c:v>74.300000000000011</c:v>
                </c:pt>
                <c:pt idx="1575">
                  <c:v>74.300000000000011</c:v>
                </c:pt>
                <c:pt idx="1576">
                  <c:v>74.400000000000006</c:v>
                </c:pt>
                <c:pt idx="1577">
                  <c:v>74.400000000000006</c:v>
                </c:pt>
                <c:pt idx="1578">
                  <c:v>74.599999999999994</c:v>
                </c:pt>
                <c:pt idx="1579">
                  <c:v>74.599999999999994</c:v>
                </c:pt>
                <c:pt idx="1580">
                  <c:v>74.599999999999994</c:v>
                </c:pt>
                <c:pt idx="1581">
                  <c:v>74.599999999999994</c:v>
                </c:pt>
                <c:pt idx="1582">
                  <c:v>74.699999999999989</c:v>
                </c:pt>
                <c:pt idx="1583">
                  <c:v>74.7</c:v>
                </c:pt>
                <c:pt idx="1584">
                  <c:v>74.7</c:v>
                </c:pt>
                <c:pt idx="1585">
                  <c:v>74.7</c:v>
                </c:pt>
                <c:pt idx="1586">
                  <c:v>74.7</c:v>
                </c:pt>
                <c:pt idx="1587">
                  <c:v>74.7</c:v>
                </c:pt>
                <c:pt idx="1588">
                  <c:v>74.7</c:v>
                </c:pt>
                <c:pt idx="1589">
                  <c:v>74.7</c:v>
                </c:pt>
                <c:pt idx="1590">
                  <c:v>74.7</c:v>
                </c:pt>
                <c:pt idx="1591">
                  <c:v>74.7</c:v>
                </c:pt>
                <c:pt idx="1592">
                  <c:v>75</c:v>
                </c:pt>
                <c:pt idx="1593">
                  <c:v>75</c:v>
                </c:pt>
                <c:pt idx="1594">
                  <c:v>75</c:v>
                </c:pt>
                <c:pt idx="1595">
                  <c:v>75</c:v>
                </c:pt>
                <c:pt idx="1596">
                  <c:v>75</c:v>
                </c:pt>
                <c:pt idx="1597">
                  <c:v>75</c:v>
                </c:pt>
                <c:pt idx="1598">
                  <c:v>75</c:v>
                </c:pt>
                <c:pt idx="1599">
                  <c:v>75</c:v>
                </c:pt>
                <c:pt idx="1600">
                  <c:v>75</c:v>
                </c:pt>
                <c:pt idx="1601">
                  <c:v>75</c:v>
                </c:pt>
                <c:pt idx="1602">
                  <c:v>75</c:v>
                </c:pt>
                <c:pt idx="1603">
                  <c:v>75</c:v>
                </c:pt>
                <c:pt idx="1604">
                  <c:v>75</c:v>
                </c:pt>
                <c:pt idx="1605">
                  <c:v>75</c:v>
                </c:pt>
                <c:pt idx="1606">
                  <c:v>74.900000000000006</c:v>
                </c:pt>
                <c:pt idx="1607">
                  <c:v>75.099999999999994</c:v>
                </c:pt>
                <c:pt idx="1608">
                  <c:v>75.099999999999994</c:v>
                </c:pt>
                <c:pt idx="1609">
                  <c:v>75.099999999999994</c:v>
                </c:pt>
                <c:pt idx="1610">
                  <c:v>75.2</c:v>
                </c:pt>
                <c:pt idx="1611">
                  <c:v>75.2</c:v>
                </c:pt>
                <c:pt idx="1612">
                  <c:v>75.3</c:v>
                </c:pt>
                <c:pt idx="1613">
                  <c:v>75.5</c:v>
                </c:pt>
                <c:pt idx="1614">
                  <c:v>75.5</c:v>
                </c:pt>
                <c:pt idx="1615">
                  <c:v>75.5</c:v>
                </c:pt>
                <c:pt idx="1616">
                  <c:v>75.5</c:v>
                </c:pt>
                <c:pt idx="1617">
                  <c:v>75.599999999999994</c:v>
                </c:pt>
                <c:pt idx="1618">
                  <c:v>75.599999999999994</c:v>
                </c:pt>
                <c:pt idx="1619">
                  <c:v>75.599999999999994</c:v>
                </c:pt>
                <c:pt idx="1620">
                  <c:v>75.699999999999989</c:v>
                </c:pt>
                <c:pt idx="1621">
                  <c:v>75.699999999999989</c:v>
                </c:pt>
                <c:pt idx="1622">
                  <c:v>75.699999999999989</c:v>
                </c:pt>
                <c:pt idx="1623">
                  <c:v>75.699999999999989</c:v>
                </c:pt>
                <c:pt idx="1624">
                  <c:v>75.8</c:v>
                </c:pt>
                <c:pt idx="1625">
                  <c:v>75.8</c:v>
                </c:pt>
                <c:pt idx="1626">
                  <c:v>75.7</c:v>
                </c:pt>
                <c:pt idx="1627">
                  <c:v>75.8</c:v>
                </c:pt>
                <c:pt idx="1628">
                  <c:v>75.7</c:v>
                </c:pt>
                <c:pt idx="1629">
                  <c:v>75.8</c:v>
                </c:pt>
                <c:pt idx="1630">
                  <c:v>75.8</c:v>
                </c:pt>
                <c:pt idx="1631">
                  <c:v>75.800000000000011</c:v>
                </c:pt>
                <c:pt idx="1632">
                  <c:v>75.800000000000011</c:v>
                </c:pt>
                <c:pt idx="1633">
                  <c:v>75.900000000000006</c:v>
                </c:pt>
                <c:pt idx="1634">
                  <c:v>75.900000000000006</c:v>
                </c:pt>
                <c:pt idx="1635">
                  <c:v>75.900000000000006</c:v>
                </c:pt>
                <c:pt idx="1636">
                  <c:v>75.900000000000006</c:v>
                </c:pt>
                <c:pt idx="1637">
                  <c:v>75.900000000000006</c:v>
                </c:pt>
                <c:pt idx="1638">
                  <c:v>75.900000000000006</c:v>
                </c:pt>
                <c:pt idx="1639">
                  <c:v>75.900000000000006</c:v>
                </c:pt>
                <c:pt idx="1640">
                  <c:v>75.900000000000006</c:v>
                </c:pt>
                <c:pt idx="1641">
                  <c:v>75.900000000000006</c:v>
                </c:pt>
                <c:pt idx="1642">
                  <c:v>75.900000000000006</c:v>
                </c:pt>
                <c:pt idx="1643">
                  <c:v>75.900000000000006</c:v>
                </c:pt>
                <c:pt idx="1644">
                  <c:v>76</c:v>
                </c:pt>
                <c:pt idx="1645">
                  <c:v>76</c:v>
                </c:pt>
                <c:pt idx="1646">
                  <c:v>76</c:v>
                </c:pt>
                <c:pt idx="1647">
                  <c:v>76</c:v>
                </c:pt>
                <c:pt idx="1648">
                  <c:v>76</c:v>
                </c:pt>
                <c:pt idx="1649">
                  <c:v>76.099999999999994</c:v>
                </c:pt>
                <c:pt idx="1650">
                  <c:v>76.099999999999994</c:v>
                </c:pt>
                <c:pt idx="1651">
                  <c:v>76.099999999999994</c:v>
                </c:pt>
                <c:pt idx="1652">
                  <c:v>76.099999999999994</c:v>
                </c:pt>
                <c:pt idx="1653">
                  <c:v>76.2</c:v>
                </c:pt>
                <c:pt idx="1654">
                  <c:v>76.2</c:v>
                </c:pt>
                <c:pt idx="1655">
                  <c:v>76.2</c:v>
                </c:pt>
                <c:pt idx="1656">
                  <c:v>76.2</c:v>
                </c:pt>
                <c:pt idx="1657">
                  <c:v>76.2</c:v>
                </c:pt>
                <c:pt idx="1658">
                  <c:v>76.2</c:v>
                </c:pt>
                <c:pt idx="1659">
                  <c:v>76.3</c:v>
                </c:pt>
                <c:pt idx="1660">
                  <c:v>76.3</c:v>
                </c:pt>
                <c:pt idx="1661">
                  <c:v>76.3</c:v>
                </c:pt>
                <c:pt idx="1662">
                  <c:v>76.3</c:v>
                </c:pt>
                <c:pt idx="1663">
                  <c:v>76.300000000000011</c:v>
                </c:pt>
                <c:pt idx="1664">
                  <c:v>76.300000000000011</c:v>
                </c:pt>
                <c:pt idx="1665">
                  <c:v>76.400000000000006</c:v>
                </c:pt>
                <c:pt idx="1666">
                  <c:v>76.400000000000006</c:v>
                </c:pt>
                <c:pt idx="1667">
                  <c:v>76.400000000000006</c:v>
                </c:pt>
                <c:pt idx="1668">
                  <c:v>76.5</c:v>
                </c:pt>
                <c:pt idx="1669">
                  <c:v>76.5</c:v>
                </c:pt>
                <c:pt idx="1670">
                  <c:v>76.5</c:v>
                </c:pt>
                <c:pt idx="1671">
                  <c:v>76.599999999999994</c:v>
                </c:pt>
                <c:pt idx="1672">
                  <c:v>76.599999999999994</c:v>
                </c:pt>
                <c:pt idx="1673">
                  <c:v>76.599999999999994</c:v>
                </c:pt>
                <c:pt idx="1674">
                  <c:v>76.599999999999994</c:v>
                </c:pt>
                <c:pt idx="1675">
                  <c:v>76.599999999999994</c:v>
                </c:pt>
                <c:pt idx="1676">
                  <c:v>76.7</c:v>
                </c:pt>
                <c:pt idx="1677">
                  <c:v>76.7</c:v>
                </c:pt>
                <c:pt idx="1678">
                  <c:v>76.7</c:v>
                </c:pt>
                <c:pt idx="1679">
                  <c:v>76.8</c:v>
                </c:pt>
                <c:pt idx="1680">
                  <c:v>77.099999999999994</c:v>
                </c:pt>
                <c:pt idx="1681">
                  <c:v>77.099999999999994</c:v>
                </c:pt>
                <c:pt idx="1682">
                  <c:v>77.099999999999994</c:v>
                </c:pt>
                <c:pt idx="1683">
                  <c:v>77.099999999999994</c:v>
                </c:pt>
                <c:pt idx="1684">
                  <c:v>77</c:v>
                </c:pt>
                <c:pt idx="1685">
                  <c:v>77.2</c:v>
                </c:pt>
                <c:pt idx="1686">
                  <c:v>77.199999999999989</c:v>
                </c:pt>
                <c:pt idx="1687">
                  <c:v>77.3</c:v>
                </c:pt>
                <c:pt idx="1688">
                  <c:v>77.3</c:v>
                </c:pt>
                <c:pt idx="1689">
                  <c:v>77.3</c:v>
                </c:pt>
                <c:pt idx="1690">
                  <c:v>77.300000000000011</c:v>
                </c:pt>
                <c:pt idx="1691">
                  <c:v>77.300000000000011</c:v>
                </c:pt>
                <c:pt idx="1692">
                  <c:v>77.5</c:v>
                </c:pt>
                <c:pt idx="1693">
                  <c:v>77.5</c:v>
                </c:pt>
                <c:pt idx="1694">
                  <c:v>77.5</c:v>
                </c:pt>
                <c:pt idx="1695">
                  <c:v>77.5</c:v>
                </c:pt>
                <c:pt idx="1696">
                  <c:v>77.5</c:v>
                </c:pt>
                <c:pt idx="1697">
                  <c:v>77.5</c:v>
                </c:pt>
                <c:pt idx="1698">
                  <c:v>77.5</c:v>
                </c:pt>
                <c:pt idx="1699">
                  <c:v>77.599999999999994</c:v>
                </c:pt>
                <c:pt idx="1700">
                  <c:v>77.599999999999994</c:v>
                </c:pt>
                <c:pt idx="1701">
                  <c:v>77.599999999999994</c:v>
                </c:pt>
                <c:pt idx="1702">
                  <c:v>77.699999999999989</c:v>
                </c:pt>
                <c:pt idx="1703">
                  <c:v>77.699999999999989</c:v>
                </c:pt>
                <c:pt idx="1704">
                  <c:v>77.699999999999989</c:v>
                </c:pt>
                <c:pt idx="1705">
                  <c:v>77.7</c:v>
                </c:pt>
                <c:pt idx="1706">
                  <c:v>77.7</c:v>
                </c:pt>
                <c:pt idx="1707">
                  <c:v>77.7</c:v>
                </c:pt>
                <c:pt idx="1708">
                  <c:v>77.8</c:v>
                </c:pt>
                <c:pt idx="1709">
                  <c:v>77.8</c:v>
                </c:pt>
                <c:pt idx="1710">
                  <c:v>77.8</c:v>
                </c:pt>
                <c:pt idx="1711">
                  <c:v>77.900000000000006</c:v>
                </c:pt>
                <c:pt idx="1712">
                  <c:v>77.900000000000006</c:v>
                </c:pt>
                <c:pt idx="1713">
                  <c:v>77.900000000000006</c:v>
                </c:pt>
                <c:pt idx="1714">
                  <c:v>77.900000000000006</c:v>
                </c:pt>
                <c:pt idx="1715">
                  <c:v>77.900000000000006</c:v>
                </c:pt>
                <c:pt idx="1716">
                  <c:v>77.900000000000006</c:v>
                </c:pt>
                <c:pt idx="1717">
                  <c:v>77.900000000000006</c:v>
                </c:pt>
                <c:pt idx="1718">
                  <c:v>77.900000000000006</c:v>
                </c:pt>
                <c:pt idx="1719">
                  <c:v>77.900000000000006</c:v>
                </c:pt>
                <c:pt idx="1720">
                  <c:v>77.900000000000006</c:v>
                </c:pt>
                <c:pt idx="1721">
                  <c:v>78</c:v>
                </c:pt>
                <c:pt idx="1722">
                  <c:v>78</c:v>
                </c:pt>
                <c:pt idx="1723">
                  <c:v>78</c:v>
                </c:pt>
                <c:pt idx="1724">
                  <c:v>78</c:v>
                </c:pt>
                <c:pt idx="1725">
                  <c:v>78</c:v>
                </c:pt>
                <c:pt idx="1726">
                  <c:v>78</c:v>
                </c:pt>
                <c:pt idx="1727">
                  <c:v>78</c:v>
                </c:pt>
                <c:pt idx="1728">
                  <c:v>78</c:v>
                </c:pt>
                <c:pt idx="1729">
                  <c:v>78.099999999999994</c:v>
                </c:pt>
                <c:pt idx="1730">
                  <c:v>78.099999999999994</c:v>
                </c:pt>
                <c:pt idx="1731">
                  <c:v>78.099999999999994</c:v>
                </c:pt>
                <c:pt idx="1732">
                  <c:v>78.099999999999994</c:v>
                </c:pt>
                <c:pt idx="1733">
                  <c:v>78.099999999999994</c:v>
                </c:pt>
                <c:pt idx="1734">
                  <c:v>78.099999999999994</c:v>
                </c:pt>
                <c:pt idx="1735">
                  <c:v>78.2</c:v>
                </c:pt>
                <c:pt idx="1736">
                  <c:v>78.2</c:v>
                </c:pt>
                <c:pt idx="1737">
                  <c:v>78.2</c:v>
                </c:pt>
                <c:pt idx="1738">
                  <c:v>78.3</c:v>
                </c:pt>
                <c:pt idx="1739">
                  <c:v>78.3</c:v>
                </c:pt>
                <c:pt idx="1740">
                  <c:v>78.400000000000006</c:v>
                </c:pt>
                <c:pt idx="1741">
                  <c:v>78.400000000000006</c:v>
                </c:pt>
                <c:pt idx="1742">
                  <c:v>78.599999999999994</c:v>
                </c:pt>
                <c:pt idx="1743">
                  <c:v>78.599999999999994</c:v>
                </c:pt>
                <c:pt idx="1744">
                  <c:v>78.599999999999994</c:v>
                </c:pt>
                <c:pt idx="1745">
                  <c:v>78.5</c:v>
                </c:pt>
                <c:pt idx="1746">
                  <c:v>78.5</c:v>
                </c:pt>
                <c:pt idx="1747">
                  <c:v>78.599999999999994</c:v>
                </c:pt>
                <c:pt idx="1748">
                  <c:v>78.7</c:v>
                </c:pt>
                <c:pt idx="1749">
                  <c:v>78.7</c:v>
                </c:pt>
                <c:pt idx="1750">
                  <c:v>78.7</c:v>
                </c:pt>
                <c:pt idx="1751">
                  <c:v>78.7</c:v>
                </c:pt>
                <c:pt idx="1752">
                  <c:v>78.7</c:v>
                </c:pt>
                <c:pt idx="1753">
                  <c:v>78.8</c:v>
                </c:pt>
                <c:pt idx="1754">
                  <c:v>78.8</c:v>
                </c:pt>
                <c:pt idx="1755">
                  <c:v>78.8</c:v>
                </c:pt>
                <c:pt idx="1756">
                  <c:v>78.8</c:v>
                </c:pt>
                <c:pt idx="1757">
                  <c:v>78.8</c:v>
                </c:pt>
                <c:pt idx="1758">
                  <c:v>78.8</c:v>
                </c:pt>
                <c:pt idx="1759">
                  <c:v>78.900000000000006</c:v>
                </c:pt>
                <c:pt idx="1760">
                  <c:v>78.900000000000006</c:v>
                </c:pt>
                <c:pt idx="1761">
                  <c:v>78.900000000000006</c:v>
                </c:pt>
                <c:pt idx="1762">
                  <c:v>78.900000000000006</c:v>
                </c:pt>
                <c:pt idx="1763">
                  <c:v>78.900000000000006</c:v>
                </c:pt>
                <c:pt idx="1764">
                  <c:v>78.900000000000006</c:v>
                </c:pt>
                <c:pt idx="1765">
                  <c:v>79</c:v>
                </c:pt>
                <c:pt idx="1766">
                  <c:v>79</c:v>
                </c:pt>
                <c:pt idx="1767">
                  <c:v>79</c:v>
                </c:pt>
                <c:pt idx="1768">
                  <c:v>79.099999999999994</c:v>
                </c:pt>
                <c:pt idx="1769">
                  <c:v>79.099999999999994</c:v>
                </c:pt>
                <c:pt idx="1770">
                  <c:v>79.099999999999994</c:v>
                </c:pt>
                <c:pt idx="1771">
                  <c:v>79.199999999999989</c:v>
                </c:pt>
                <c:pt idx="1772">
                  <c:v>79.2</c:v>
                </c:pt>
                <c:pt idx="1773">
                  <c:v>79.300000000000011</c:v>
                </c:pt>
                <c:pt idx="1774">
                  <c:v>79.300000000000011</c:v>
                </c:pt>
                <c:pt idx="1775">
                  <c:v>79.3</c:v>
                </c:pt>
                <c:pt idx="1776">
                  <c:v>79.400000000000006</c:v>
                </c:pt>
                <c:pt idx="1777">
                  <c:v>79.400000000000006</c:v>
                </c:pt>
                <c:pt idx="1778">
                  <c:v>79.400000000000006</c:v>
                </c:pt>
                <c:pt idx="1779">
                  <c:v>79.5</c:v>
                </c:pt>
                <c:pt idx="1780">
                  <c:v>79.5</c:v>
                </c:pt>
                <c:pt idx="1781">
                  <c:v>79.5</c:v>
                </c:pt>
                <c:pt idx="1782">
                  <c:v>79.5</c:v>
                </c:pt>
                <c:pt idx="1783">
                  <c:v>79.5</c:v>
                </c:pt>
                <c:pt idx="1784">
                  <c:v>79.5</c:v>
                </c:pt>
                <c:pt idx="1785">
                  <c:v>79.5</c:v>
                </c:pt>
                <c:pt idx="1786">
                  <c:v>79.5</c:v>
                </c:pt>
                <c:pt idx="1787">
                  <c:v>79.599999999999994</c:v>
                </c:pt>
                <c:pt idx="1788">
                  <c:v>79.599999999999994</c:v>
                </c:pt>
                <c:pt idx="1789">
                  <c:v>79.599999999999994</c:v>
                </c:pt>
                <c:pt idx="1790">
                  <c:v>79.699999999999989</c:v>
                </c:pt>
                <c:pt idx="1791">
                  <c:v>79.7</c:v>
                </c:pt>
                <c:pt idx="1792">
                  <c:v>79.7</c:v>
                </c:pt>
                <c:pt idx="1793">
                  <c:v>79.7</c:v>
                </c:pt>
                <c:pt idx="1794">
                  <c:v>79.7</c:v>
                </c:pt>
                <c:pt idx="1795">
                  <c:v>79.800000000000011</c:v>
                </c:pt>
                <c:pt idx="1796">
                  <c:v>79.900000000000006</c:v>
                </c:pt>
                <c:pt idx="1797">
                  <c:v>79.900000000000006</c:v>
                </c:pt>
                <c:pt idx="1798">
                  <c:v>79.900000000000006</c:v>
                </c:pt>
                <c:pt idx="1799">
                  <c:v>80</c:v>
                </c:pt>
                <c:pt idx="1800">
                  <c:v>80</c:v>
                </c:pt>
                <c:pt idx="1801">
                  <c:v>80</c:v>
                </c:pt>
                <c:pt idx="1802">
                  <c:v>80</c:v>
                </c:pt>
                <c:pt idx="1803">
                  <c:v>80</c:v>
                </c:pt>
                <c:pt idx="1804">
                  <c:v>80</c:v>
                </c:pt>
                <c:pt idx="1805">
                  <c:v>80</c:v>
                </c:pt>
                <c:pt idx="1806">
                  <c:v>80</c:v>
                </c:pt>
                <c:pt idx="1807">
                  <c:v>80.099999999999994</c:v>
                </c:pt>
                <c:pt idx="1808">
                  <c:v>80.199999999999989</c:v>
                </c:pt>
                <c:pt idx="1809">
                  <c:v>80.199999999999989</c:v>
                </c:pt>
                <c:pt idx="1810">
                  <c:v>80.3</c:v>
                </c:pt>
                <c:pt idx="1811">
                  <c:v>80.3</c:v>
                </c:pt>
                <c:pt idx="1812">
                  <c:v>80.2</c:v>
                </c:pt>
                <c:pt idx="1813">
                  <c:v>80.300000000000011</c:v>
                </c:pt>
                <c:pt idx="1814">
                  <c:v>80.400000000000006</c:v>
                </c:pt>
                <c:pt idx="1815">
                  <c:v>80.400000000000006</c:v>
                </c:pt>
                <c:pt idx="1816">
                  <c:v>80.400000000000006</c:v>
                </c:pt>
                <c:pt idx="1817">
                  <c:v>80.5</c:v>
                </c:pt>
                <c:pt idx="1818">
                  <c:v>80.5</c:v>
                </c:pt>
                <c:pt idx="1819">
                  <c:v>80.5</c:v>
                </c:pt>
                <c:pt idx="1820">
                  <c:v>80.599999999999994</c:v>
                </c:pt>
                <c:pt idx="1821">
                  <c:v>80.599999999999994</c:v>
                </c:pt>
                <c:pt idx="1822">
                  <c:v>80.599999999999994</c:v>
                </c:pt>
                <c:pt idx="1823">
                  <c:v>80.699999999999989</c:v>
                </c:pt>
                <c:pt idx="1824">
                  <c:v>80.7</c:v>
                </c:pt>
                <c:pt idx="1825">
                  <c:v>80.7</c:v>
                </c:pt>
                <c:pt idx="1826">
                  <c:v>80.7</c:v>
                </c:pt>
                <c:pt idx="1827">
                  <c:v>80.7</c:v>
                </c:pt>
                <c:pt idx="1828">
                  <c:v>80.7</c:v>
                </c:pt>
                <c:pt idx="1829">
                  <c:v>80.7</c:v>
                </c:pt>
                <c:pt idx="1830">
                  <c:v>80.900000000000006</c:v>
                </c:pt>
                <c:pt idx="1831">
                  <c:v>80.900000000000006</c:v>
                </c:pt>
                <c:pt idx="1832">
                  <c:v>80.8</c:v>
                </c:pt>
                <c:pt idx="1833">
                  <c:v>80.900000000000006</c:v>
                </c:pt>
                <c:pt idx="1834">
                  <c:v>80.900000000000006</c:v>
                </c:pt>
                <c:pt idx="1835">
                  <c:v>80.900000000000006</c:v>
                </c:pt>
                <c:pt idx="1836">
                  <c:v>81</c:v>
                </c:pt>
                <c:pt idx="1837">
                  <c:v>81</c:v>
                </c:pt>
                <c:pt idx="1838">
                  <c:v>81</c:v>
                </c:pt>
                <c:pt idx="1839">
                  <c:v>81</c:v>
                </c:pt>
                <c:pt idx="1840">
                  <c:v>81</c:v>
                </c:pt>
                <c:pt idx="1841">
                  <c:v>81</c:v>
                </c:pt>
                <c:pt idx="1842">
                  <c:v>81</c:v>
                </c:pt>
                <c:pt idx="1843">
                  <c:v>81.099999999999994</c:v>
                </c:pt>
                <c:pt idx="1844">
                  <c:v>81.099999999999994</c:v>
                </c:pt>
                <c:pt idx="1845">
                  <c:v>81.3</c:v>
                </c:pt>
                <c:pt idx="1846">
                  <c:v>81.400000000000006</c:v>
                </c:pt>
                <c:pt idx="1847">
                  <c:v>81.400000000000006</c:v>
                </c:pt>
                <c:pt idx="1848">
                  <c:v>81.400000000000006</c:v>
                </c:pt>
                <c:pt idx="1849">
                  <c:v>81.400000000000006</c:v>
                </c:pt>
                <c:pt idx="1850">
                  <c:v>81.400000000000006</c:v>
                </c:pt>
                <c:pt idx="1851">
                  <c:v>81.400000000000006</c:v>
                </c:pt>
                <c:pt idx="1852">
                  <c:v>81.5</c:v>
                </c:pt>
                <c:pt idx="1853">
                  <c:v>81.5</c:v>
                </c:pt>
                <c:pt idx="1854">
                  <c:v>81.5</c:v>
                </c:pt>
                <c:pt idx="1855">
                  <c:v>81.5</c:v>
                </c:pt>
                <c:pt idx="1856">
                  <c:v>81.5</c:v>
                </c:pt>
                <c:pt idx="1857">
                  <c:v>81.599999999999994</c:v>
                </c:pt>
                <c:pt idx="1858">
                  <c:v>81.599999999999994</c:v>
                </c:pt>
                <c:pt idx="1859">
                  <c:v>81.599999999999994</c:v>
                </c:pt>
                <c:pt idx="1860">
                  <c:v>81.599999999999994</c:v>
                </c:pt>
                <c:pt idx="1861">
                  <c:v>81.599999999999994</c:v>
                </c:pt>
                <c:pt idx="1862">
                  <c:v>81.599999999999994</c:v>
                </c:pt>
                <c:pt idx="1863">
                  <c:v>81.599999999999994</c:v>
                </c:pt>
                <c:pt idx="1864">
                  <c:v>81.599999999999994</c:v>
                </c:pt>
                <c:pt idx="1865">
                  <c:v>81.599999999999994</c:v>
                </c:pt>
                <c:pt idx="1866">
                  <c:v>81.699999999999989</c:v>
                </c:pt>
                <c:pt idx="1867">
                  <c:v>81.699999999999989</c:v>
                </c:pt>
                <c:pt idx="1868">
                  <c:v>81.699999999999989</c:v>
                </c:pt>
                <c:pt idx="1869">
                  <c:v>81.8</c:v>
                </c:pt>
                <c:pt idx="1870">
                  <c:v>81.8</c:v>
                </c:pt>
                <c:pt idx="1871">
                  <c:v>81.8</c:v>
                </c:pt>
                <c:pt idx="1872">
                  <c:v>81.8</c:v>
                </c:pt>
                <c:pt idx="1873">
                  <c:v>81.900000000000006</c:v>
                </c:pt>
                <c:pt idx="1874">
                  <c:v>82</c:v>
                </c:pt>
                <c:pt idx="1875">
                  <c:v>82</c:v>
                </c:pt>
                <c:pt idx="1876">
                  <c:v>82</c:v>
                </c:pt>
                <c:pt idx="1877">
                  <c:v>82.1</c:v>
                </c:pt>
                <c:pt idx="1878">
                  <c:v>82.1</c:v>
                </c:pt>
                <c:pt idx="1879">
                  <c:v>82.1</c:v>
                </c:pt>
                <c:pt idx="1880">
                  <c:v>82.3</c:v>
                </c:pt>
                <c:pt idx="1881">
                  <c:v>82.4</c:v>
                </c:pt>
                <c:pt idx="1882">
                  <c:v>82.4</c:v>
                </c:pt>
                <c:pt idx="1883">
                  <c:v>82.4</c:v>
                </c:pt>
                <c:pt idx="1884">
                  <c:v>82.5</c:v>
                </c:pt>
                <c:pt idx="1885">
                  <c:v>82.5</c:v>
                </c:pt>
                <c:pt idx="1886">
                  <c:v>82.5</c:v>
                </c:pt>
                <c:pt idx="1887">
                  <c:v>82.5</c:v>
                </c:pt>
                <c:pt idx="1888">
                  <c:v>82.5</c:v>
                </c:pt>
                <c:pt idx="1889">
                  <c:v>82.5</c:v>
                </c:pt>
                <c:pt idx="1890">
                  <c:v>82.6</c:v>
                </c:pt>
                <c:pt idx="1891">
                  <c:v>82.6</c:v>
                </c:pt>
                <c:pt idx="1892">
                  <c:v>82.8</c:v>
                </c:pt>
                <c:pt idx="1893">
                  <c:v>82.800000000000011</c:v>
                </c:pt>
                <c:pt idx="1894">
                  <c:v>82.800000000000011</c:v>
                </c:pt>
                <c:pt idx="1895">
                  <c:v>82.9</c:v>
                </c:pt>
                <c:pt idx="1896">
                  <c:v>82.9</c:v>
                </c:pt>
                <c:pt idx="1897">
                  <c:v>82.9</c:v>
                </c:pt>
                <c:pt idx="1898">
                  <c:v>82.9</c:v>
                </c:pt>
                <c:pt idx="1899">
                  <c:v>82.9</c:v>
                </c:pt>
                <c:pt idx="1900">
                  <c:v>83</c:v>
                </c:pt>
                <c:pt idx="1901">
                  <c:v>83</c:v>
                </c:pt>
                <c:pt idx="1902">
                  <c:v>83.1</c:v>
                </c:pt>
                <c:pt idx="1903">
                  <c:v>83.1</c:v>
                </c:pt>
                <c:pt idx="1904">
                  <c:v>83.1</c:v>
                </c:pt>
                <c:pt idx="1905">
                  <c:v>83.199999999999989</c:v>
                </c:pt>
                <c:pt idx="1906">
                  <c:v>83.2</c:v>
                </c:pt>
                <c:pt idx="1907">
                  <c:v>83.2</c:v>
                </c:pt>
                <c:pt idx="1908">
                  <c:v>83.2</c:v>
                </c:pt>
                <c:pt idx="1909">
                  <c:v>83.3</c:v>
                </c:pt>
                <c:pt idx="1910">
                  <c:v>83.3</c:v>
                </c:pt>
                <c:pt idx="1911">
                  <c:v>83.3</c:v>
                </c:pt>
                <c:pt idx="1912">
                  <c:v>83.3</c:v>
                </c:pt>
                <c:pt idx="1913">
                  <c:v>83.5</c:v>
                </c:pt>
                <c:pt idx="1914">
                  <c:v>83.5</c:v>
                </c:pt>
                <c:pt idx="1915">
                  <c:v>83.5</c:v>
                </c:pt>
                <c:pt idx="1916">
                  <c:v>83.4</c:v>
                </c:pt>
                <c:pt idx="1917">
                  <c:v>83.5</c:v>
                </c:pt>
                <c:pt idx="1918">
                  <c:v>83.6</c:v>
                </c:pt>
                <c:pt idx="1919">
                  <c:v>83.6</c:v>
                </c:pt>
                <c:pt idx="1920">
                  <c:v>83.6</c:v>
                </c:pt>
                <c:pt idx="1921">
                  <c:v>83.6</c:v>
                </c:pt>
                <c:pt idx="1922">
                  <c:v>83.7</c:v>
                </c:pt>
                <c:pt idx="1923">
                  <c:v>83.7</c:v>
                </c:pt>
                <c:pt idx="1924">
                  <c:v>83.8</c:v>
                </c:pt>
                <c:pt idx="1925">
                  <c:v>83.8</c:v>
                </c:pt>
                <c:pt idx="1926">
                  <c:v>83.9</c:v>
                </c:pt>
                <c:pt idx="1927">
                  <c:v>83.9</c:v>
                </c:pt>
                <c:pt idx="1928">
                  <c:v>83.9</c:v>
                </c:pt>
                <c:pt idx="1929">
                  <c:v>83.9</c:v>
                </c:pt>
                <c:pt idx="1930">
                  <c:v>84</c:v>
                </c:pt>
                <c:pt idx="1931">
                  <c:v>84</c:v>
                </c:pt>
                <c:pt idx="1932">
                  <c:v>84</c:v>
                </c:pt>
                <c:pt idx="1933">
                  <c:v>84</c:v>
                </c:pt>
                <c:pt idx="1934">
                  <c:v>84</c:v>
                </c:pt>
                <c:pt idx="1935">
                  <c:v>84</c:v>
                </c:pt>
                <c:pt idx="1936">
                  <c:v>84.1</c:v>
                </c:pt>
                <c:pt idx="1937">
                  <c:v>84.1</c:v>
                </c:pt>
                <c:pt idx="1938">
                  <c:v>84.1</c:v>
                </c:pt>
                <c:pt idx="1939">
                  <c:v>84.1</c:v>
                </c:pt>
                <c:pt idx="1940">
                  <c:v>84.2</c:v>
                </c:pt>
                <c:pt idx="1941">
                  <c:v>84.2</c:v>
                </c:pt>
                <c:pt idx="1942">
                  <c:v>84.2</c:v>
                </c:pt>
                <c:pt idx="1943">
                  <c:v>84.2</c:v>
                </c:pt>
                <c:pt idx="1944">
                  <c:v>84.2</c:v>
                </c:pt>
                <c:pt idx="1945">
                  <c:v>84.3</c:v>
                </c:pt>
                <c:pt idx="1946">
                  <c:v>84.3</c:v>
                </c:pt>
                <c:pt idx="1947">
                  <c:v>84.300000000000011</c:v>
                </c:pt>
                <c:pt idx="1948">
                  <c:v>84.300000000000011</c:v>
                </c:pt>
                <c:pt idx="1949">
                  <c:v>84.4</c:v>
                </c:pt>
                <c:pt idx="1950">
                  <c:v>84.4</c:v>
                </c:pt>
                <c:pt idx="1951">
                  <c:v>84.4</c:v>
                </c:pt>
                <c:pt idx="1952">
                  <c:v>84.4</c:v>
                </c:pt>
                <c:pt idx="1953">
                  <c:v>84.4</c:v>
                </c:pt>
                <c:pt idx="1954">
                  <c:v>84.4</c:v>
                </c:pt>
                <c:pt idx="1955">
                  <c:v>84.5</c:v>
                </c:pt>
                <c:pt idx="1956">
                  <c:v>84.5</c:v>
                </c:pt>
                <c:pt idx="1957">
                  <c:v>84.6</c:v>
                </c:pt>
                <c:pt idx="1958">
                  <c:v>84.6</c:v>
                </c:pt>
                <c:pt idx="1959">
                  <c:v>84.6</c:v>
                </c:pt>
                <c:pt idx="1960">
                  <c:v>84.8</c:v>
                </c:pt>
                <c:pt idx="1961">
                  <c:v>84.8</c:v>
                </c:pt>
                <c:pt idx="1962">
                  <c:v>84.7</c:v>
                </c:pt>
                <c:pt idx="1963">
                  <c:v>84.800000000000011</c:v>
                </c:pt>
                <c:pt idx="1964">
                  <c:v>84.9</c:v>
                </c:pt>
                <c:pt idx="1965">
                  <c:v>84.9</c:v>
                </c:pt>
                <c:pt idx="1966">
                  <c:v>84.9</c:v>
                </c:pt>
                <c:pt idx="1967">
                  <c:v>85</c:v>
                </c:pt>
                <c:pt idx="1968">
                  <c:v>85</c:v>
                </c:pt>
                <c:pt idx="1969">
                  <c:v>85</c:v>
                </c:pt>
                <c:pt idx="1970">
                  <c:v>85.1</c:v>
                </c:pt>
                <c:pt idx="1971">
                  <c:v>85.1</c:v>
                </c:pt>
                <c:pt idx="1972">
                  <c:v>85.1</c:v>
                </c:pt>
                <c:pt idx="1973">
                  <c:v>85.2</c:v>
                </c:pt>
                <c:pt idx="1974">
                  <c:v>85.2</c:v>
                </c:pt>
                <c:pt idx="1975">
                  <c:v>85.2</c:v>
                </c:pt>
                <c:pt idx="1976">
                  <c:v>85.2</c:v>
                </c:pt>
                <c:pt idx="1977">
                  <c:v>85.3</c:v>
                </c:pt>
                <c:pt idx="1978">
                  <c:v>85.3</c:v>
                </c:pt>
                <c:pt idx="1979">
                  <c:v>85.4</c:v>
                </c:pt>
                <c:pt idx="1980">
                  <c:v>85.4</c:v>
                </c:pt>
                <c:pt idx="1981">
                  <c:v>85.4</c:v>
                </c:pt>
                <c:pt idx="1982">
                  <c:v>85.4</c:v>
                </c:pt>
                <c:pt idx="1983">
                  <c:v>85.4</c:v>
                </c:pt>
                <c:pt idx="1984">
                  <c:v>85.6</c:v>
                </c:pt>
                <c:pt idx="1985">
                  <c:v>85.699999999999989</c:v>
                </c:pt>
                <c:pt idx="1986">
                  <c:v>85.699999999999989</c:v>
                </c:pt>
                <c:pt idx="1987">
                  <c:v>85.7</c:v>
                </c:pt>
                <c:pt idx="1988">
                  <c:v>85.8</c:v>
                </c:pt>
                <c:pt idx="1989">
                  <c:v>85.7</c:v>
                </c:pt>
                <c:pt idx="1990">
                  <c:v>85.800000000000011</c:v>
                </c:pt>
                <c:pt idx="1991">
                  <c:v>85.800000000000011</c:v>
                </c:pt>
                <c:pt idx="1992">
                  <c:v>85.9</c:v>
                </c:pt>
                <c:pt idx="1993">
                  <c:v>85.899999999999991</c:v>
                </c:pt>
                <c:pt idx="1994">
                  <c:v>85.9</c:v>
                </c:pt>
                <c:pt idx="1995">
                  <c:v>85.9</c:v>
                </c:pt>
                <c:pt idx="1996">
                  <c:v>85.9</c:v>
                </c:pt>
                <c:pt idx="1997">
                  <c:v>85.9</c:v>
                </c:pt>
                <c:pt idx="1998">
                  <c:v>85.9</c:v>
                </c:pt>
                <c:pt idx="1999">
                  <c:v>85.9</c:v>
                </c:pt>
                <c:pt idx="2000">
                  <c:v>85.9</c:v>
                </c:pt>
                <c:pt idx="2001">
                  <c:v>85.9</c:v>
                </c:pt>
                <c:pt idx="2002">
                  <c:v>85.9</c:v>
                </c:pt>
                <c:pt idx="2003">
                  <c:v>85.9</c:v>
                </c:pt>
                <c:pt idx="2004">
                  <c:v>86</c:v>
                </c:pt>
                <c:pt idx="2005">
                  <c:v>86</c:v>
                </c:pt>
                <c:pt idx="2006">
                  <c:v>86</c:v>
                </c:pt>
                <c:pt idx="2007">
                  <c:v>86</c:v>
                </c:pt>
                <c:pt idx="2008">
                  <c:v>86.1</c:v>
                </c:pt>
                <c:pt idx="2009">
                  <c:v>86.2</c:v>
                </c:pt>
                <c:pt idx="2010">
                  <c:v>86.2</c:v>
                </c:pt>
                <c:pt idx="2011">
                  <c:v>86.3</c:v>
                </c:pt>
                <c:pt idx="2012">
                  <c:v>86.3</c:v>
                </c:pt>
                <c:pt idx="2013">
                  <c:v>86.300000000000011</c:v>
                </c:pt>
                <c:pt idx="2014">
                  <c:v>86.300000000000011</c:v>
                </c:pt>
                <c:pt idx="2015">
                  <c:v>86.4</c:v>
                </c:pt>
                <c:pt idx="2016">
                  <c:v>86.4</c:v>
                </c:pt>
                <c:pt idx="2017">
                  <c:v>86.6</c:v>
                </c:pt>
                <c:pt idx="2018">
                  <c:v>86.5</c:v>
                </c:pt>
                <c:pt idx="2019">
                  <c:v>86.6</c:v>
                </c:pt>
                <c:pt idx="2020">
                  <c:v>86.6</c:v>
                </c:pt>
                <c:pt idx="2021">
                  <c:v>86.600000000000009</c:v>
                </c:pt>
                <c:pt idx="2022">
                  <c:v>86.600000000000009</c:v>
                </c:pt>
                <c:pt idx="2023">
                  <c:v>86.7</c:v>
                </c:pt>
                <c:pt idx="2024">
                  <c:v>86.7</c:v>
                </c:pt>
                <c:pt idx="2025">
                  <c:v>86.7</c:v>
                </c:pt>
                <c:pt idx="2026">
                  <c:v>86.8</c:v>
                </c:pt>
                <c:pt idx="2027">
                  <c:v>86.800000000000011</c:v>
                </c:pt>
                <c:pt idx="2028">
                  <c:v>86.800000000000011</c:v>
                </c:pt>
                <c:pt idx="2029">
                  <c:v>86.800000000000011</c:v>
                </c:pt>
                <c:pt idx="2030">
                  <c:v>86.800000000000011</c:v>
                </c:pt>
                <c:pt idx="2031">
                  <c:v>86.800000000000011</c:v>
                </c:pt>
                <c:pt idx="2032">
                  <c:v>86.9</c:v>
                </c:pt>
                <c:pt idx="2033">
                  <c:v>86.9</c:v>
                </c:pt>
                <c:pt idx="2034">
                  <c:v>87</c:v>
                </c:pt>
                <c:pt idx="2035">
                  <c:v>87</c:v>
                </c:pt>
                <c:pt idx="2036">
                  <c:v>87</c:v>
                </c:pt>
                <c:pt idx="2037">
                  <c:v>87</c:v>
                </c:pt>
                <c:pt idx="2038">
                  <c:v>87.1</c:v>
                </c:pt>
                <c:pt idx="2039">
                  <c:v>87.1</c:v>
                </c:pt>
                <c:pt idx="2040">
                  <c:v>87.1</c:v>
                </c:pt>
                <c:pt idx="2041">
                  <c:v>87.1</c:v>
                </c:pt>
                <c:pt idx="2042">
                  <c:v>87.199999999999989</c:v>
                </c:pt>
                <c:pt idx="2043">
                  <c:v>87.199999999999989</c:v>
                </c:pt>
                <c:pt idx="2044">
                  <c:v>87.199999999999989</c:v>
                </c:pt>
                <c:pt idx="2045">
                  <c:v>87.4</c:v>
                </c:pt>
                <c:pt idx="2046">
                  <c:v>87.4</c:v>
                </c:pt>
                <c:pt idx="2047">
                  <c:v>87.2</c:v>
                </c:pt>
                <c:pt idx="2048">
                  <c:v>87.4</c:v>
                </c:pt>
                <c:pt idx="2049">
                  <c:v>87.5</c:v>
                </c:pt>
                <c:pt idx="2050">
                  <c:v>87.5</c:v>
                </c:pt>
                <c:pt idx="2051">
                  <c:v>87.5</c:v>
                </c:pt>
                <c:pt idx="2052">
                  <c:v>87.5</c:v>
                </c:pt>
                <c:pt idx="2053">
                  <c:v>87.5</c:v>
                </c:pt>
                <c:pt idx="2054">
                  <c:v>87.5</c:v>
                </c:pt>
                <c:pt idx="2055">
                  <c:v>87.5</c:v>
                </c:pt>
                <c:pt idx="2056">
                  <c:v>87.5</c:v>
                </c:pt>
                <c:pt idx="2057">
                  <c:v>87.5</c:v>
                </c:pt>
                <c:pt idx="2058">
                  <c:v>87.6</c:v>
                </c:pt>
                <c:pt idx="2059">
                  <c:v>87.7</c:v>
                </c:pt>
                <c:pt idx="2060">
                  <c:v>87.7</c:v>
                </c:pt>
                <c:pt idx="2061">
                  <c:v>87.7</c:v>
                </c:pt>
                <c:pt idx="2062">
                  <c:v>87.8</c:v>
                </c:pt>
                <c:pt idx="2063">
                  <c:v>87.8</c:v>
                </c:pt>
                <c:pt idx="2064">
                  <c:v>87.8</c:v>
                </c:pt>
                <c:pt idx="2065">
                  <c:v>87.8</c:v>
                </c:pt>
                <c:pt idx="2066">
                  <c:v>87.8</c:v>
                </c:pt>
                <c:pt idx="2067">
                  <c:v>87.9</c:v>
                </c:pt>
                <c:pt idx="2068">
                  <c:v>87.9</c:v>
                </c:pt>
                <c:pt idx="2069">
                  <c:v>87.9</c:v>
                </c:pt>
                <c:pt idx="2070">
                  <c:v>88</c:v>
                </c:pt>
                <c:pt idx="2071">
                  <c:v>88</c:v>
                </c:pt>
                <c:pt idx="2072">
                  <c:v>88</c:v>
                </c:pt>
                <c:pt idx="2073">
                  <c:v>88</c:v>
                </c:pt>
                <c:pt idx="2074">
                  <c:v>88</c:v>
                </c:pt>
                <c:pt idx="2075">
                  <c:v>88</c:v>
                </c:pt>
                <c:pt idx="2076">
                  <c:v>88</c:v>
                </c:pt>
                <c:pt idx="2077">
                  <c:v>88.1</c:v>
                </c:pt>
                <c:pt idx="2078">
                  <c:v>88.1</c:v>
                </c:pt>
                <c:pt idx="2079">
                  <c:v>88.199999999999989</c:v>
                </c:pt>
                <c:pt idx="2080">
                  <c:v>88.2</c:v>
                </c:pt>
                <c:pt idx="2081">
                  <c:v>88.2</c:v>
                </c:pt>
                <c:pt idx="2082">
                  <c:v>88.2</c:v>
                </c:pt>
                <c:pt idx="2083">
                  <c:v>88.2</c:v>
                </c:pt>
                <c:pt idx="2084">
                  <c:v>88.2</c:v>
                </c:pt>
                <c:pt idx="2085">
                  <c:v>88.3</c:v>
                </c:pt>
                <c:pt idx="2086">
                  <c:v>88.3</c:v>
                </c:pt>
                <c:pt idx="2087">
                  <c:v>88.3</c:v>
                </c:pt>
                <c:pt idx="2088">
                  <c:v>88.3</c:v>
                </c:pt>
                <c:pt idx="2089">
                  <c:v>88.3</c:v>
                </c:pt>
                <c:pt idx="2090">
                  <c:v>88.4</c:v>
                </c:pt>
                <c:pt idx="2091">
                  <c:v>88.5</c:v>
                </c:pt>
                <c:pt idx="2092">
                  <c:v>88.5</c:v>
                </c:pt>
                <c:pt idx="2093">
                  <c:v>88.5</c:v>
                </c:pt>
                <c:pt idx="2094">
                  <c:v>88.5</c:v>
                </c:pt>
                <c:pt idx="2095">
                  <c:v>88.6</c:v>
                </c:pt>
                <c:pt idx="2096">
                  <c:v>88.6</c:v>
                </c:pt>
                <c:pt idx="2097">
                  <c:v>88.699999999999989</c:v>
                </c:pt>
                <c:pt idx="2098">
                  <c:v>88.7</c:v>
                </c:pt>
                <c:pt idx="2099">
                  <c:v>88.7</c:v>
                </c:pt>
                <c:pt idx="2100">
                  <c:v>88.7</c:v>
                </c:pt>
                <c:pt idx="2101">
                  <c:v>88.7</c:v>
                </c:pt>
                <c:pt idx="2102">
                  <c:v>88.7</c:v>
                </c:pt>
                <c:pt idx="2103">
                  <c:v>88.8</c:v>
                </c:pt>
                <c:pt idx="2104">
                  <c:v>88.8</c:v>
                </c:pt>
                <c:pt idx="2105">
                  <c:v>88.8</c:v>
                </c:pt>
                <c:pt idx="2106">
                  <c:v>88.8</c:v>
                </c:pt>
                <c:pt idx="2107">
                  <c:v>88.800000000000011</c:v>
                </c:pt>
                <c:pt idx="2108">
                  <c:v>88.9</c:v>
                </c:pt>
                <c:pt idx="2109">
                  <c:v>88.9</c:v>
                </c:pt>
                <c:pt idx="2110">
                  <c:v>88.9</c:v>
                </c:pt>
                <c:pt idx="2111">
                  <c:v>88.9</c:v>
                </c:pt>
                <c:pt idx="2112">
                  <c:v>88.9</c:v>
                </c:pt>
                <c:pt idx="2113">
                  <c:v>88.9</c:v>
                </c:pt>
                <c:pt idx="2114">
                  <c:v>88.9</c:v>
                </c:pt>
                <c:pt idx="2115">
                  <c:v>88.9</c:v>
                </c:pt>
                <c:pt idx="2116">
                  <c:v>88.9</c:v>
                </c:pt>
                <c:pt idx="2117">
                  <c:v>89</c:v>
                </c:pt>
                <c:pt idx="2118">
                  <c:v>89</c:v>
                </c:pt>
                <c:pt idx="2119">
                  <c:v>89.1</c:v>
                </c:pt>
                <c:pt idx="2120">
                  <c:v>89.1</c:v>
                </c:pt>
                <c:pt idx="2121">
                  <c:v>89.1</c:v>
                </c:pt>
                <c:pt idx="2122">
                  <c:v>89.3</c:v>
                </c:pt>
                <c:pt idx="2123">
                  <c:v>89.3</c:v>
                </c:pt>
                <c:pt idx="2124">
                  <c:v>89.3</c:v>
                </c:pt>
                <c:pt idx="2125">
                  <c:v>89.3</c:v>
                </c:pt>
                <c:pt idx="2126">
                  <c:v>89.2</c:v>
                </c:pt>
                <c:pt idx="2127">
                  <c:v>89.300000000000011</c:v>
                </c:pt>
                <c:pt idx="2128">
                  <c:v>89.4</c:v>
                </c:pt>
                <c:pt idx="2129">
                  <c:v>89.4</c:v>
                </c:pt>
                <c:pt idx="2130">
                  <c:v>89.4</c:v>
                </c:pt>
                <c:pt idx="2131">
                  <c:v>89.4</c:v>
                </c:pt>
                <c:pt idx="2132">
                  <c:v>89.5</c:v>
                </c:pt>
                <c:pt idx="2133">
                  <c:v>89.6</c:v>
                </c:pt>
                <c:pt idx="2134">
                  <c:v>89.6</c:v>
                </c:pt>
                <c:pt idx="2135">
                  <c:v>89.6</c:v>
                </c:pt>
                <c:pt idx="2136">
                  <c:v>89.6</c:v>
                </c:pt>
                <c:pt idx="2137">
                  <c:v>89.6</c:v>
                </c:pt>
                <c:pt idx="2138">
                  <c:v>89.699999999999989</c:v>
                </c:pt>
                <c:pt idx="2139">
                  <c:v>89.699999999999989</c:v>
                </c:pt>
                <c:pt idx="2140">
                  <c:v>89.699999999999989</c:v>
                </c:pt>
                <c:pt idx="2141">
                  <c:v>89.699999999999989</c:v>
                </c:pt>
                <c:pt idx="2142">
                  <c:v>89.8</c:v>
                </c:pt>
                <c:pt idx="2143">
                  <c:v>89.8</c:v>
                </c:pt>
                <c:pt idx="2144">
                  <c:v>89.8</c:v>
                </c:pt>
                <c:pt idx="2145">
                  <c:v>89.7</c:v>
                </c:pt>
                <c:pt idx="2146">
                  <c:v>89.7</c:v>
                </c:pt>
                <c:pt idx="2147">
                  <c:v>89.9</c:v>
                </c:pt>
                <c:pt idx="2148">
                  <c:v>89.9</c:v>
                </c:pt>
                <c:pt idx="2149">
                  <c:v>90</c:v>
                </c:pt>
                <c:pt idx="2150">
                  <c:v>90</c:v>
                </c:pt>
                <c:pt idx="2151">
                  <c:v>90</c:v>
                </c:pt>
                <c:pt idx="2152">
                  <c:v>90</c:v>
                </c:pt>
                <c:pt idx="2153">
                  <c:v>90</c:v>
                </c:pt>
                <c:pt idx="2154">
                  <c:v>90.2</c:v>
                </c:pt>
                <c:pt idx="2155">
                  <c:v>90.2</c:v>
                </c:pt>
                <c:pt idx="2156">
                  <c:v>90.199999999999989</c:v>
                </c:pt>
                <c:pt idx="2157">
                  <c:v>90.3</c:v>
                </c:pt>
                <c:pt idx="2158">
                  <c:v>90.3</c:v>
                </c:pt>
                <c:pt idx="2159">
                  <c:v>90.3</c:v>
                </c:pt>
                <c:pt idx="2160">
                  <c:v>90.300000000000011</c:v>
                </c:pt>
                <c:pt idx="2161">
                  <c:v>90.4</c:v>
                </c:pt>
                <c:pt idx="2162">
                  <c:v>90.4</c:v>
                </c:pt>
                <c:pt idx="2163">
                  <c:v>90.6</c:v>
                </c:pt>
                <c:pt idx="2164">
                  <c:v>90.6</c:v>
                </c:pt>
                <c:pt idx="2165">
                  <c:v>90.6</c:v>
                </c:pt>
                <c:pt idx="2166">
                  <c:v>90.6</c:v>
                </c:pt>
                <c:pt idx="2167">
                  <c:v>90.7</c:v>
                </c:pt>
                <c:pt idx="2168">
                  <c:v>90.9</c:v>
                </c:pt>
                <c:pt idx="2169">
                  <c:v>90.9</c:v>
                </c:pt>
                <c:pt idx="2170">
                  <c:v>90.9</c:v>
                </c:pt>
                <c:pt idx="2171">
                  <c:v>90.9</c:v>
                </c:pt>
                <c:pt idx="2172">
                  <c:v>90.9</c:v>
                </c:pt>
                <c:pt idx="2173">
                  <c:v>90.9</c:v>
                </c:pt>
                <c:pt idx="2174">
                  <c:v>90.9</c:v>
                </c:pt>
                <c:pt idx="2175">
                  <c:v>90.9</c:v>
                </c:pt>
                <c:pt idx="2176">
                  <c:v>91.1</c:v>
                </c:pt>
                <c:pt idx="2177">
                  <c:v>91.1</c:v>
                </c:pt>
                <c:pt idx="2178">
                  <c:v>91.1</c:v>
                </c:pt>
                <c:pt idx="2179">
                  <c:v>91.1</c:v>
                </c:pt>
                <c:pt idx="2180">
                  <c:v>91.1</c:v>
                </c:pt>
                <c:pt idx="2181">
                  <c:v>91.199999999999989</c:v>
                </c:pt>
                <c:pt idx="2182">
                  <c:v>91.3</c:v>
                </c:pt>
                <c:pt idx="2183">
                  <c:v>91.4</c:v>
                </c:pt>
                <c:pt idx="2184">
                  <c:v>91.5</c:v>
                </c:pt>
                <c:pt idx="2185">
                  <c:v>91.5</c:v>
                </c:pt>
                <c:pt idx="2186">
                  <c:v>91.5</c:v>
                </c:pt>
                <c:pt idx="2187">
                  <c:v>91.5</c:v>
                </c:pt>
                <c:pt idx="2188">
                  <c:v>91.6</c:v>
                </c:pt>
                <c:pt idx="2189">
                  <c:v>91.6</c:v>
                </c:pt>
                <c:pt idx="2190">
                  <c:v>91.6</c:v>
                </c:pt>
                <c:pt idx="2191">
                  <c:v>91.6</c:v>
                </c:pt>
                <c:pt idx="2192">
                  <c:v>91.800000000000011</c:v>
                </c:pt>
                <c:pt idx="2193">
                  <c:v>91.800000000000011</c:v>
                </c:pt>
                <c:pt idx="2194">
                  <c:v>92.5</c:v>
                </c:pt>
                <c:pt idx="2195">
                  <c:v>92.5</c:v>
                </c:pt>
                <c:pt idx="2196">
                  <c:v>92.5</c:v>
                </c:pt>
                <c:pt idx="2197">
                  <c:v>92.5</c:v>
                </c:pt>
                <c:pt idx="2198">
                  <c:v>92.199999999999989</c:v>
                </c:pt>
                <c:pt idx="2199">
                  <c:v>92.5</c:v>
                </c:pt>
                <c:pt idx="2200">
                  <c:v>92.6</c:v>
                </c:pt>
                <c:pt idx="2201">
                  <c:v>92.6</c:v>
                </c:pt>
                <c:pt idx="2202">
                  <c:v>92.7</c:v>
                </c:pt>
                <c:pt idx="2203">
                  <c:v>92.7</c:v>
                </c:pt>
                <c:pt idx="2204">
                  <c:v>92.7</c:v>
                </c:pt>
                <c:pt idx="2205">
                  <c:v>92.699999999999989</c:v>
                </c:pt>
                <c:pt idx="2206">
                  <c:v>92.699999999999989</c:v>
                </c:pt>
                <c:pt idx="2207">
                  <c:v>93</c:v>
                </c:pt>
                <c:pt idx="2208">
                  <c:v>93</c:v>
                </c:pt>
                <c:pt idx="2209">
                  <c:v>93</c:v>
                </c:pt>
                <c:pt idx="2210">
                  <c:v>93</c:v>
                </c:pt>
                <c:pt idx="2211">
                  <c:v>92.8</c:v>
                </c:pt>
                <c:pt idx="2212">
                  <c:v>93</c:v>
                </c:pt>
                <c:pt idx="2213">
                  <c:v>93</c:v>
                </c:pt>
                <c:pt idx="2214">
                  <c:v>93.1</c:v>
                </c:pt>
                <c:pt idx="2215">
                  <c:v>93.1</c:v>
                </c:pt>
                <c:pt idx="2216">
                  <c:v>93.1</c:v>
                </c:pt>
                <c:pt idx="2217">
                  <c:v>93.1</c:v>
                </c:pt>
                <c:pt idx="2218">
                  <c:v>93.1</c:v>
                </c:pt>
                <c:pt idx="2219">
                  <c:v>93.1</c:v>
                </c:pt>
                <c:pt idx="2220">
                  <c:v>93.199999999999989</c:v>
                </c:pt>
                <c:pt idx="2221">
                  <c:v>93.4</c:v>
                </c:pt>
                <c:pt idx="2222">
                  <c:v>93.4</c:v>
                </c:pt>
                <c:pt idx="2223">
                  <c:v>93.4</c:v>
                </c:pt>
                <c:pt idx="2224">
                  <c:v>93.4</c:v>
                </c:pt>
                <c:pt idx="2225">
                  <c:v>93.3</c:v>
                </c:pt>
                <c:pt idx="2226">
                  <c:v>93.4</c:v>
                </c:pt>
                <c:pt idx="2227">
                  <c:v>93.4</c:v>
                </c:pt>
                <c:pt idx="2228">
                  <c:v>93.5</c:v>
                </c:pt>
                <c:pt idx="2229">
                  <c:v>93.5</c:v>
                </c:pt>
                <c:pt idx="2230">
                  <c:v>93.8</c:v>
                </c:pt>
                <c:pt idx="2231">
                  <c:v>93.8</c:v>
                </c:pt>
                <c:pt idx="2232">
                  <c:v>93.8</c:v>
                </c:pt>
                <c:pt idx="2233">
                  <c:v>93.6</c:v>
                </c:pt>
                <c:pt idx="2234">
                  <c:v>93.8</c:v>
                </c:pt>
                <c:pt idx="2235">
                  <c:v>93.8</c:v>
                </c:pt>
                <c:pt idx="2236">
                  <c:v>93.899999999999991</c:v>
                </c:pt>
                <c:pt idx="2237">
                  <c:v>93.9</c:v>
                </c:pt>
                <c:pt idx="2238">
                  <c:v>93.9</c:v>
                </c:pt>
                <c:pt idx="2239">
                  <c:v>93.9</c:v>
                </c:pt>
                <c:pt idx="2240">
                  <c:v>94.1</c:v>
                </c:pt>
                <c:pt idx="2241">
                  <c:v>94.1</c:v>
                </c:pt>
                <c:pt idx="2242">
                  <c:v>94.2</c:v>
                </c:pt>
                <c:pt idx="2243">
                  <c:v>94.2</c:v>
                </c:pt>
                <c:pt idx="2244">
                  <c:v>94.3</c:v>
                </c:pt>
                <c:pt idx="2245">
                  <c:v>94.3</c:v>
                </c:pt>
                <c:pt idx="2246">
                  <c:v>94.3</c:v>
                </c:pt>
                <c:pt idx="2247">
                  <c:v>94.4</c:v>
                </c:pt>
                <c:pt idx="2248">
                  <c:v>94.4</c:v>
                </c:pt>
                <c:pt idx="2249">
                  <c:v>94.4</c:v>
                </c:pt>
                <c:pt idx="2250">
                  <c:v>94.5</c:v>
                </c:pt>
                <c:pt idx="2251">
                  <c:v>94.6</c:v>
                </c:pt>
                <c:pt idx="2252">
                  <c:v>94.6</c:v>
                </c:pt>
                <c:pt idx="2253">
                  <c:v>94.800000000000011</c:v>
                </c:pt>
                <c:pt idx="2254">
                  <c:v>94.8</c:v>
                </c:pt>
                <c:pt idx="2255">
                  <c:v>94.9</c:v>
                </c:pt>
                <c:pt idx="2256">
                  <c:v>95.199999999999989</c:v>
                </c:pt>
                <c:pt idx="2257">
                  <c:v>95.1</c:v>
                </c:pt>
                <c:pt idx="2258">
                  <c:v>95.2</c:v>
                </c:pt>
                <c:pt idx="2259">
                  <c:v>95.2</c:v>
                </c:pt>
                <c:pt idx="2260">
                  <c:v>95.6</c:v>
                </c:pt>
                <c:pt idx="2261">
                  <c:v>95.4</c:v>
                </c:pt>
                <c:pt idx="2262">
                  <c:v>95.300000000000011</c:v>
                </c:pt>
                <c:pt idx="2263">
                  <c:v>95.8</c:v>
                </c:pt>
                <c:pt idx="2264">
                  <c:v>95.8</c:v>
                </c:pt>
                <c:pt idx="2265">
                  <c:v>96</c:v>
                </c:pt>
                <c:pt idx="2266">
                  <c:v>95.800000000000011</c:v>
                </c:pt>
                <c:pt idx="2267">
                  <c:v>96.2</c:v>
                </c:pt>
                <c:pt idx="2268">
                  <c:v>96.2</c:v>
                </c:pt>
                <c:pt idx="2269">
                  <c:v>96.2</c:v>
                </c:pt>
                <c:pt idx="2270">
                  <c:v>96.2</c:v>
                </c:pt>
                <c:pt idx="2271">
                  <c:v>96.4</c:v>
                </c:pt>
                <c:pt idx="2272">
                  <c:v>96.4</c:v>
                </c:pt>
                <c:pt idx="2273">
                  <c:v>96.5</c:v>
                </c:pt>
                <c:pt idx="2274">
                  <c:v>96.699999999999989</c:v>
                </c:pt>
                <c:pt idx="2275">
                  <c:v>97</c:v>
                </c:pt>
                <c:pt idx="2276">
                  <c:v>97.2</c:v>
                </c:pt>
                <c:pt idx="2277">
                  <c:v>97.300000000000011</c:v>
                </c:pt>
                <c:pt idx="2278">
                  <c:v>97.5</c:v>
                </c:pt>
                <c:pt idx="2279">
                  <c:v>97.6</c:v>
                </c:pt>
                <c:pt idx="2280">
                  <c:v>97.7</c:v>
                </c:pt>
                <c:pt idx="2281">
                  <c:v>97.8</c:v>
                </c:pt>
                <c:pt idx="2282">
                  <c:v>97.8</c:v>
                </c:pt>
                <c:pt idx="2283">
                  <c:v>97.8</c:v>
                </c:pt>
                <c:pt idx="2284">
                  <c:v>97.9</c:v>
                </c:pt>
                <c:pt idx="2285">
                  <c:v>97.9</c:v>
                </c:pt>
                <c:pt idx="2286">
                  <c:v>98</c:v>
                </c:pt>
                <c:pt idx="2287">
                  <c:v>98</c:v>
                </c:pt>
                <c:pt idx="2288">
                  <c:v>98.899999999999991</c:v>
                </c:pt>
                <c:pt idx="2289">
                  <c:v>98.2</c:v>
                </c:pt>
                <c:pt idx="2290">
                  <c:v>100</c:v>
                </c:pt>
                <c:pt idx="2291">
                  <c:v>100</c:v>
                </c:pt>
                <c:pt idx="2292">
                  <c:v>100</c:v>
                </c:pt>
                <c:pt idx="2293">
                  <c:v>100</c:v>
                </c:pt>
                <c:pt idx="2294">
                  <c:v>100</c:v>
                </c:pt>
                <c:pt idx="2295">
                  <c:v>100</c:v>
                </c:pt>
                <c:pt idx="2296">
                  <c:v>100</c:v>
                </c:pt>
                <c:pt idx="2297">
                  <c:v>100</c:v>
                </c:pt>
                <c:pt idx="2298">
                  <c:v>100</c:v>
                </c:pt>
                <c:pt idx="2299">
                  <c:v>100</c:v>
                </c:pt>
                <c:pt idx="2300">
                  <c:v>100</c:v>
                </c:pt>
                <c:pt idx="2301">
                  <c:v>100</c:v>
                </c:pt>
                <c:pt idx="2302">
                  <c:v>100</c:v>
                </c:pt>
                <c:pt idx="2303">
                  <c:v>100</c:v>
                </c:pt>
                <c:pt idx="2304">
                  <c:v>100</c:v>
                </c:pt>
                <c:pt idx="2305">
                  <c:v>100</c:v>
                </c:pt>
                <c:pt idx="2306">
                  <c:v>100</c:v>
                </c:pt>
                <c:pt idx="2307">
                  <c:v>100</c:v>
                </c:pt>
                <c:pt idx="2308">
                  <c:v>100</c:v>
                </c:pt>
                <c:pt idx="2309">
                  <c:v>98.9</c:v>
                </c:pt>
                <c:pt idx="2310">
                  <c:v>100</c:v>
                </c:pt>
                <c:pt idx="2311">
                  <c:v>100</c:v>
                </c:pt>
                <c:pt idx="2312">
                  <c:v>100.1</c:v>
                </c:pt>
                <c:pt idx="2313">
                  <c:v>100.1</c:v>
                </c:pt>
              </c:numCache>
            </c:numRef>
          </c:yVal>
          <c:smooth val="0"/>
        </c:ser>
        <c:dLbls>
          <c:showLegendKey val="0"/>
          <c:showVal val="0"/>
          <c:showCatName val="0"/>
          <c:showSerName val="0"/>
          <c:showPercent val="0"/>
          <c:showBubbleSize val="0"/>
        </c:dLbls>
        <c:axId val="69089152"/>
        <c:axId val="69090688"/>
      </c:scatterChart>
      <c:valAx>
        <c:axId val="69089152"/>
        <c:scaling>
          <c:orientation val="minMax"/>
          <c:max val="100"/>
        </c:scaling>
        <c:delete val="0"/>
        <c:axPos val="b"/>
        <c:title>
          <c:tx>
            <c:rich>
              <a:bodyPr/>
              <a:lstStyle/>
              <a:p>
                <a:pPr>
                  <a:defRPr/>
                </a:pPr>
                <a:r>
                  <a:rPr lang="en-US" dirty="0"/>
                  <a:t>Student Poverty Rate (% of Students</a:t>
                </a:r>
                <a:r>
                  <a:rPr lang="en-US" baseline="0" dirty="0"/>
                  <a:t> FRPL Eligible)</a:t>
                </a:r>
                <a:endParaRPr lang="en-US" dirty="0"/>
              </a:p>
            </c:rich>
          </c:tx>
          <c:layout/>
          <c:overlay val="0"/>
        </c:title>
        <c:numFmt formatCode="General"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69090688"/>
        <c:crosses val="autoZero"/>
        <c:crossBetween val="midCat"/>
      </c:valAx>
      <c:valAx>
        <c:axId val="69090688"/>
        <c:scaling>
          <c:orientation val="minMax"/>
          <c:max val="100"/>
        </c:scaling>
        <c:delete val="0"/>
        <c:axPos val="l"/>
        <c:majorGridlines/>
        <c:title>
          <c:tx>
            <c:rich>
              <a:bodyPr rot="-5400000" vert="horz"/>
              <a:lstStyle/>
              <a:p>
                <a:pPr>
                  <a:defRPr/>
                </a:pPr>
                <a:r>
                  <a:rPr lang="en-US" dirty="0"/>
                  <a:t>Percentage of Students Proficient on State Assessment</a:t>
                </a:r>
              </a:p>
            </c:rich>
          </c:tx>
          <c:layout/>
          <c:overlay val="0"/>
        </c:title>
        <c:numFmt formatCode="General" sourceLinked="1"/>
        <c:majorTickMark val="out"/>
        <c:minorTickMark val="none"/>
        <c:tickLblPos val="nextTo"/>
        <c:crossAx val="69089152"/>
        <c:crosses val="autoZero"/>
        <c:crossBetween val="midCat"/>
      </c:valAx>
      <c:spPr>
        <a:solidFill>
          <a:schemeClr val="accent3">
            <a:lumMod val="20000"/>
            <a:lumOff val="80000"/>
          </a:schemeClr>
        </a:solidFill>
      </c:spPr>
    </c:plotArea>
    <c:plotVisOnly val="1"/>
    <c:dispBlanksAs val="gap"/>
    <c:showDLblsOverMax val="0"/>
  </c:chart>
  <c:spPr>
    <a:solidFill>
      <a:schemeClr val="accent3">
        <a:lumMod val="40000"/>
        <a:lumOff val="60000"/>
      </a:schemeClr>
    </a:solidFill>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1600" dirty="0" smtClean="0"/>
              <a:t>6th </a:t>
            </a:r>
            <a:r>
              <a:rPr lang="en-US" sz="1600" dirty="0"/>
              <a:t>Grade </a:t>
            </a:r>
            <a:r>
              <a:rPr lang="en-US" sz="1600" dirty="0" smtClean="0"/>
              <a:t>Results </a:t>
            </a:r>
            <a:r>
              <a:rPr lang="en-US" sz="1600" dirty="0"/>
              <a:t>--</a:t>
            </a:r>
            <a:r>
              <a:rPr lang="en-US" sz="1600" baseline="0" dirty="0"/>
              <a:t> All NYS School Systems</a:t>
            </a:r>
            <a:endParaRPr lang="en-US" sz="1600" dirty="0"/>
          </a:p>
        </c:rich>
      </c:tx>
      <c:layout/>
      <c:overlay val="0"/>
    </c:title>
    <c:autoTitleDeleted val="0"/>
    <c:plotArea>
      <c:layout/>
      <c:scatterChart>
        <c:scatterStyle val="lineMarker"/>
        <c:varyColors val="0"/>
        <c:ser>
          <c:idx val="0"/>
          <c:order val="0"/>
          <c:spPr>
            <a:ln w="28575">
              <a:noFill/>
            </a:ln>
          </c:spPr>
          <c:marker>
            <c:spPr>
              <a:solidFill>
                <a:schemeClr val="accent6">
                  <a:lumMod val="75000"/>
                </a:schemeClr>
              </a:solidFill>
              <a:ln>
                <a:noFill/>
              </a:ln>
            </c:spPr>
          </c:marker>
          <c:dPt>
            <c:idx val="1974"/>
            <c:marker>
              <c:symbol val="diamond"/>
              <c:size val="7"/>
              <c:spPr>
                <a:solidFill>
                  <a:schemeClr val="accent6">
                    <a:lumMod val="75000"/>
                  </a:schemeClr>
                </a:solidFill>
                <a:ln w="9525">
                  <a:noFill/>
                </a:ln>
              </c:spPr>
            </c:marker>
            <c:bubble3D val="0"/>
          </c:dPt>
          <c:dPt>
            <c:idx val="2276"/>
            <c:marker>
              <c:symbol val="diamond"/>
              <c:size val="7"/>
              <c:spPr>
                <a:solidFill>
                  <a:schemeClr val="accent6">
                    <a:lumMod val="75000"/>
                  </a:schemeClr>
                </a:solidFill>
                <a:ln w="9525">
                  <a:noFill/>
                </a:ln>
              </c:spPr>
            </c:marker>
            <c:bubble3D val="0"/>
          </c:dPt>
          <c:trendline>
            <c:spPr>
              <a:ln w="12700"/>
            </c:spPr>
            <c:trendlineType val="linear"/>
            <c:dispRSqr val="0"/>
            <c:dispEq val="0"/>
          </c:trendline>
          <c:xVal>
            <c:numRef>
              <c:f>'Math 6'!$K$2:$K$2315</c:f>
              <c:numCache>
                <c:formatCode>General</c:formatCode>
                <c:ptCount val="2314"/>
                <c:pt idx="0">
                  <c:v>48</c:v>
                </c:pt>
                <c:pt idx="1">
                  <c:v>10</c:v>
                </c:pt>
                <c:pt idx="2">
                  <c:v>70</c:v>
                </c:pt>
                <c:pt idx="3">
                  <c:v>88</c:v>
                </c:pt>
                <c:pt idx="4">
                  <c:v>90</c:v>
                </c:pt>
                <c:pt idx="5">
                  <c:v>84</c:v>
                </c:pt>
                <c:pt idx="6">
                  <c:v>71</c:v>
                </c:pt>
                <c:pt idx="7">
                  <c:v>84</c:v>
                </c:pt>
                <c:pt idx="8">
                  <c:v>72</c:v>
                </c:pt>
                <c:pt idx="9">
                  <c:v>95</c:v>
                </c:pt>
                <c:pt idx="10">
                  <c:v>74</c:v>
                </c:pt>
                <c:pt idx="11">
                  <c:v>95</c:v>
                </c:pt>
                <c:pt idx="12">
                  <c:v>84</c:v>
                </c:pt>
                <c:pt idx="13">
                  <c:v>92</c:v>
                </c:pt>
                <c:pt idx="14">
                  <c:v>88</c:v>
                </c:pt>
                <c:pt idx="15">
                  <c:v>94</c:v>
                </c:pt>
                <c:pt idx="16">
                  <c:v>83</c:v>
                </c:pt>
                <c:pt idx="17">
                  <c:v>85</c:v>
                </c:pt>
                <c:pt idx="18">
                  <c:v>87</c:v>
                </c:pt>
                <c:pt idx="19">
                  <c:v>87</c:v>
                </c:pt>
                <c:pt idx="20">
                  <c:v>91</c:v>
                </c:pt>
                <c:pt idx="21">
                  <c:v>100</c:v>
                </c:pt>
                <c:pt idx="22">
                  <c:v>99</c:v>
                </c:pt>
                <c:pt idx="23">
                  <c:v>92</c:v>
                </c:pt>
                <c:pt idx="24">
                  <c:v>90</c:v>
                </c:pt>
                <c:pt idx="25">
                  <c:v>95</c:v>
                </c:pt>
                <c:pt idx="26">
                  <c:v>93</c:v>
                </c:pt>
                <c:pt idx="27">
                  <c:v>86</c:v>
                </c:pt>
                <c:pt idx="28">
                  <c:v>83</c:v>
                </c:pt>
                <c:pt idx="29">
                  <c:v>86</c:v>
                </c:pt>
                <c:pt idx="30">
                  <c:v>98</c:v>
                </c:pt>
                <c:pt idx="31">
                  <c:v>90</c:v>
                </c:pt>
                <c:pt idx="32">
                  <c:v>81</c:v>
                </c:pt>
                <c:pt idx="33">
                  <c:v>86</c:v>
                </c:pt>
                <c:pt idx="35">
                  <c:v>59</c:v>
                </c:pt>
                <c:pt idx="36">
                  <c:v>86</c:v>
                </c:pt>
                <c:pt idx="37">
                  <c:v>86</c:v>
                </c:pt>
                <c:pt idx="38">
                  <c:v>74</c:v>
                </c:pt>
                <c:pt idx="39">
                  <c:v>90</c:v>
                </c:pt>
                <c:pt idx="40">
                  <c:v>100</c:v>
                </c:pt>
                <c:pt idx="41">
                  <c:v>96</c:v>
                </c:pt>
                <c:pt idx="42">
                  <c:v>92</c:v>
                </c:pt>
                <c:pt idx="43">
                  <c:v>77</c:v>
                </c:pt>
                <c:pt idx="44">
                  <c:v>99</c:v>
                </c:pt>
                <c:pt idx="45">
                  <c:v>69</c:v>
                </c:pt>
                <c:pt idx="46">
                  <c:v>97</c:v>
                </c:pt>
                <c:pt idx="47">
                  <c:v>85</c:v>
                </c:pt>
                <c:pt idx="48">
                  <c:v>87</c:v>
                </c:pt>
                <c:pt idx="49">
                  <c:v>85</c:v>
                </c:pt>
                <c:pt idx="50">
                  <c:v>90</c:v>
                </c:pt>
                <c:pt idx="51">
                  <c:v>88</c:v>
                </c:pt>
                <c:pt idx="52">
                  <c:v>86</c:v>
                </c:pt>
                <c:pt idx="53">
                  <c:v>98</c:v>
                </c:pt>
                <c:pt idx="54">
                  <c:v>94</c:v>
                </c:pt>
                <c:pt idx="55">
                  <c:v>95</c:v>
                </c:pt>
                <c:pt idx="56">
                  <c:v>90</c:v>
                </c:pt>
                <c:pt idx="57">
                  <c:v>66</c:v>
                </c:pt>
                <c:pt idx="58">
                  <c:v>48</c:v>
                </c:pt>
                <c:pt idx="59">
                  <c:v>48</c:v>
                </c:pt>
                <c:pt idx="60">
                  <c:v>73</c:v>
                </c:pt>
                <c:pt idx="61">
                  <c:v>89</c:v>
                </c:pt>
                <c:pt idx="62">
                  <c:v>98</c:v>
                </c:pt>
                <c:pt idx="63">
                  <c:v>90</c:v>
                </c:pt>
                <c:pt idx="64">
                  <c:v>70</c:v>
                </c:pt>
                <c:pt idx="65">
                  <c:v>87</c:v>
                </c:pt>
                <c:pt idx="66">
                  <c:v>72</c:v>
                </c:pt>
                <c:pt idx="67">
                  <c:v>98</c:v>
                </c:pt>
                <c:pt idx="68">
                  <c:v>73</c:v>
                </c:pt>
                <c:pt idx="69">
                  <c:v>80</c:v>
                </c:pt>
                <c:pt idx="70">
                  <c:v>0</c:v>
                </c:pt>
                <c:pt idx="71">
                  <c:v>85</c:v>
                </c:pt>
                <c:pt idx="72">
                  <c:v>44</c:v>
                </c:pt>
                <c:pt idx="73">
                  <c:v>36</c:v>
                </c:pt>
                <c:pt idx="74">
                  <c:v>70</c:v>
                </c:pt>
                <c:pt idx="75">
                  <c:v>98</c:v>
                </c:pt>
                <c:pt idx="76">
                  <c:v>85</c:v>
                </c:pt>
                <c:pt idx="77">
                  <c:v>85</c:v>
                </c:pt>
                <c:pt idx="78">
                  <c:v>95</c:v>
                </c:pt>
                <c:pt idx="79">
                  <c:v>91</c:v>
                </c:pt>
                <c:pt idx="80">
                  <c:v>56</c:v>
                </c:pt>
                <c:pt idx="81">
                  <c:v>76</c:v>
                </c:pt>
                <c:pt idx="82">
                  <c:v>80</c:v>
                </c:pt>
                <c:pt idx="83">
                  <c:v>82</c:v>
                </c:pt>
                <c:pt idx="84">
                  <c:v>96</c:v>
                </c:pt>
                <c:pt idx="85">
                  <c:v>94</c:v>
                </c:pt>
                <c:pt idx="86">
                  <c:v>79</c:v>
                </c:pt>
                <c:pt idx="87">
                  <c:v>86</c:v>
                </c:pt>
                <c:pt idx="88">
                  <c:v>99</c:v>
                </c:pt>
                <c:pt idx="89">
                  <c:v>74</c:v>
                </c:pt>
                <c:pt idx="90">
                  <c:v>73</c:v>
                </c:pt>
                <c:pt idx="91">
                  <c:v>83</c:v>
                </c:pt>
                <c:pt idx="92">
                  <c:v>96</c:v>
                </c:pt>
                <c:pt idx="93">
                  <c:v>80</c:v>
                </c:pt>
                <c:pt idx="94">
                  <c:v>78</c:v>
                </c:pt>
                <c:pt idx="95">
                  <c:v>91</c:v>
                </c:pt>
                <c:pt idx="96">
                  <c:v>88</c:v>
                </c:pt>
                <c:pt idx="97">
                  <c:v>91</c:v>
                </c:pt>
                <c:pt idx="98">
                  <c:v>83</c:v>
                </c:pt>
                <c:pt idx="99">
                  <c:v>77</c:v>
                </c:pt>
                <c:pt idx="100">
                  <c:v>91</c:v>
                </c:pt>
                <c:pt idx="101">
                  <c:v>86</c:v>
                </c:pt>
                <c:pt idx="102">
                  <c:v>87</c:v>
                </c:pt>
                <c:pt idx="103">
                  <c:v>94</c:v>
                </c:pt>
                <c:pt idx="104">
                  <c:v>97</c:v>
                </c:pt>
                <c:pt idx="105">
                  <c:v>99</c:v>
                </c:pt>
                <c:pt idx="106">
                  <c:v>94</c:v>
                </c:pt>
                <c:pt idx="107">
                  <c:v>65</c:v>
                </c:pt>
                <c:pt idx="108">
                  <c:v>76</c:v>
                </c:pt>
                <c:pt idx="109">
                  <c:v>93</c:v>
                </c:pt>
                <c:pt idx="110">
                  <c:v>41</c:v>
                </c:pt>
                <c:pt idx="111">
                  <c:v>41</c:v>
                </c:pt>
                <c:pt idx="112">
                  <c:v>90</c:v>
                </c:pt>
                <c:pt idx="113">
                  <c:v>93</c:v>
                </c:pt>
                <c:pt idx="114">
                  <c:v>65</c:v>
                </c:pt>
                <c:pt idx="115">
                  <c:v>94</c:v>
                </c:pt>
                <c:pt idx="116">
                  <c:v>85</c:v>
                </c:pt>
                <c:pt idx="117">
                  <c:v>100</c:v>
                </c:pt>
                <c:pt idx="118">
                  <c:v>84</c:v>
                </c:pt>
                <c:pt idx="119">
                  <c:v>91</c:v>
                </c:pt>
                <c:pt idx="120">
                  <c:v>72</c:v>
                </c:pt>
                <c:pt idx="121">
                  <c:v>84</c:v>
                </c:pt>
                <c:pt idx="122">
                  <c:v>88</c:v>
                </c:pt>
                <c:pt idx="123">
                  <c:v>87</c:v>
                </c:pt>
                <c:pt idx="124">
                  <c:v>76</c:v>
                </c:pt>
                <c:pt idx="125">
                  <c:v>97</c:v>
                </c:pt>
                <c:pt idx="126">
                  <c:v>86</c:v>
                </c:pt>
                <c:pt idx="127">
                  <c:v>94</c:v>
                </c:pt>
                <c:pt idx="128">
                  <c:v>93</c:v>
                </c:pt>
                <c:pt idx="129">
                  <c:v>73</c:v>
                </c:pt>
                <c:pt idx="130">
                  <c:v>87</c:v>
                </c:pt>
                <c:pt idx="131">
                  <c:v>74</c:v>
                </c:pt>
                <c:pt idx="132">
                  <c:v>90</c:v>
                </c:pt>
                <c:pt idx="133">
                  <c:v>78</c:v>
                </c:pt>
                <c:pt idx="134">
                  <c:v>76</c:v>
                </c:pt>
                <c:pt idx="135">
                  <c:v>65</c:v>
                </c:pt>
                <c:pt idx="136">
                  <c:v>46</c:v>
                </c:pt>
                <c:pt idx="137">
                  <c:v>90</c:v>
                </c:pt>
                <c:pt idx="138">
                  <c:v>85</c:v>
                </c:pt>
                <c:pt idx="139">
                  <c:v>88</c:v>
                </c:pt>
                <c:pt idx="140">
                  <c:v>17</c:v>
                </c:pt>
                <c:pt idx="141">
                  <c:v>67</c:v>
                </c:pt>
                <c:pt idx="142">
                  <c:v>70</c:v>
                </c:pt>
                <c:pt idx="143">
                  <c:v>100</c:v>
                </c:pt>
                <c:pt idx="144">
                  <c:v>96</c:v>
                </c:pt>
                <c:pt idx="145">
                  <c:v>85</c:v>
                </c:pt>
                <c:pt idx="146">
                  <c:v>99</c:v>
                </c:pt>
                <c:pt idx="147">
                  <c:v>83</c:v>
                </c:pt>
                <c:pt idx="148">
                  <c:v>89</c:v>
                </c:pt>
                <c:pt idx="149">
                  <c:v>78</c:v>
                </c:pt>
                <c:pt idx="150">
                  <c:v>30</c:v>
                </c:pt>
                <c:pt idx="151">
                  <c:v>15</c:v>
                </c:pt>
                <c:pt idx="152">
                  <c:v>98</c:v>
                </c:pt>
                <c:pt idx="153">
                  <c:v>86</c:v>
                </c:pt>
                <c:pt idx="154">
                  <c:v>82</c:v>
                </c:pt>
                <c:pt idx="155">
                  <c:v>80</c:v>
                </c:pt>
                <c:pt idx="156">
                  <c:v>97</c:v>
                </c:pt>
                <c:pt idx="157">
                  <c:v>70</c:v>
                </c:pt>
                <c:pt idx="158">
                  <c:v>93</c:v>
                </c:pt>
                <c:pt idx="159">
                  <c:v>88</c:v>
                </c:pt>
                <c:pt idx="160">
                  <c:v>65</c:v>
                </c:pt>
                <c:pt idx="161">
                  <c:v>70</c:v>
                </c:pt>
                <c:pt idx="162">
                  <c:v>97</c:v>
                </c:pt>
                <c:pt idx="163">
                  <c:v>73</c:v>
                </c:pt>
                <c:pt idx="164">
                  <c:v>80</c:v>
                </c:pt>
                <c:pt idx="165">
                  <c:v>89</c:v>
                </c:pt>
                <c:pt idx="166">
                  <c:v>65</c:v>
                </c:pt>
                <c:pt idx="167">
                  <c:v>99</c:v>
                </c:pt>
                <c:pt idx="168">
                  <c:v>88</c:v>
                </c:pt>
                <c:pt idx="169">
                  <c:v>78</c:v>
                </c:pt>
                <c:pt idx="170">
                  <c:v>48</c:v>
                </c:pt>
                <c:pt idx="171">
                  <c:v>78</c:v>
                </c:pt>
                <c:pt idx="172">
                  <c:v>91</c:v>
                </c:pt>
                <c:pt idx="173">
                  <c:v>93</c:v>
                </c:pt>
                <c:pt idx="174">
                  <c:v>76</c:v>
                </c:pt>
                <c:pt idx="175">
                  <c:v>88</c:v>
                </c:pt>
                <c:pt idx="176">
                  <c:v>68</c:v>
                </c:pt>
                <c:pt idx="177">
                  <c:v>84</c:v>
                </c:pt>
                <c:pt idx="178">
                  <c:v>57</c:v>
                </c:pt>
                <c:pt idx="179">
                  <c:v>82</c:v>
                </c:pt>
                <c:pt idx="180">
                  <c:v>84</c:v>
                </c:pt>
                <c:pt idx="181">
                  <c:v>87</c:v>
                </c:pt>
                <c:pt idx="182">
                  <c:v>93</c:v>
                </c:pt>
                <c:pt idx="183">
                  <c:v>92</c:v>
                </c:pt>
                <c:pt idx="184">
                  <c:v>97</c:v>
                </c:pt>
                <c:pt idx="185">
                  <c:v>52</c:v>
                </c:pt>
                <c:pt idx="186">
                  <c:v>83</c:v>
                </c:pt>
                <c:pt idx="187">
                  <c:v>73</c:v>
                </c:pt>
                <c:pt idx="188">
                  <c:v>84</c:v>
                </c:pt>
                <c:pt idx="189">
                  <c:v>87</c:v>
                </c:pt>
                <c:pt idx="190">
                  <c:v>87</c:v>
                </c:pt>
                <c:pt idx="191">
                  <c:v>64</c:v>
                </c:pt>
                <c:pt idx="192">
                  <c:v>78</c:v>
                </c:pt>
                <c:pt idx="193">
                  <c:v>100</c:v>
                </c:pt>
                <c:pt idx="194">
                  <c:v>81</c:v>
                </c:pt>
                <c:pt idx="195">
                  <c:v>89</c:v>
                </c:pt>
                <c:pt idx="196">
                  <c:v>82</c:v>
                </c:pt>
                <c:pt idx="197">
                  <c:v>30</c:v>
                </c:pt>
                <c:pt idx="198">
                  <c:v>95</c:v>
                </c:pt>
                <c:pt idx="199">
                  <c:v>38</c:v>
                </c:pt>
                <c:pt idx="200">
                  <c:v>80</c:v>
                </c:pt>
                <c:pt idx="201">
                  <c:v>86</c:v>
                </c:pt>
                <c:pt idx="202">
                  <c:v>77</c:v>
                </c:pt>
                <c:pt idx="203">
                  <c:v>40</c:v>
                </c:pt>
                <c:pt idx="204">
                  <c:v>38</c:v>
                </c:pt>
                <c:pt idx="205">
                  <c:v>93</c:v>
                </c:pt>
                <c:pt idx="206">
                  <c:v>62</c:v>
                </c:pt>
                <c:pt idx="207">
                  <c:v>92</c:v>
                </c:pt>
                <c:pt idx="208">
                  <c:v>84</c:v>
                </c:pt>
                <c:pt idx="209">
                  <c:v>92</c:v>
                </c:pt>
                <c:pt idx="210">
                  <c:v>82</c:v>
                </c:pt>
                <c:pt idx="211">
                  <c:v>96</c:v>
                </c:pt>
                <c:pt idx="212">
                  <c:v>96</c:v>
                </c:pt>
                <c:pt idx="213">
                  <c:v>80</c:v>
                </c:pt>
                <c:pt idx="214">
                  <c:v>87</c:v>
                </c:pt>
                <c:pt idx="215">
                  <c:v>78</c:v>
                </c:pt>
                <c:pt idx="216">
                  <c:v>86</c:v>
                </c:pt>
                <c:pt idx="217">
                  <c:v>53</c:v>
                </c:pt>
                <c:pt idx="218">
                  <c:v>88</c:v>
                </c:pt>
                <c:pt idx="219">
                  <c:v>97</c:v>
                </c:pt>
                <c:pt idx="220">
                  <c:v>75</c:v>
                </c:pt>
                <c:pt idx="221">
                  <c:v>81</c:v>
                </c:pt>
                <c:pt idx="222">
                  <c:v>81</c:v>
                </c:pt>
                <c:pt idx="223">
                  <c:v>75</c:v>
                </c:pt>
                <c:pt idx="224">
                  <c:v>68</c:v>
                </c:pt>
                <c:pt idx="225">
                  <c:v>93</c:v>
                </c:pt>
                <c:pt idx="226">
                  <c:v>93</c:v>
                </c:pt>
                <c:pt idx="227">
                  <c:v>77</c:v>
                </c:pt>
                <c:pt idx="228">
                  <c:v>78</c:v>
                </c:pt>
                <c:pt idx="229">
                  <c:v>81</c:v>
                </c:pt>
                <c:pt idx="230">
                  <c:v>98</c:v>
                </c:pt>
                <c:pt idx="231">
                  <c:v>81</c:v>
                </c:pt>
                <c:pt idx="232">
                  <c:v>79</c:v>
                </c:pt>
                <c:pt idx="233">
                  <c:v>74</c:v>
                </c:pt>
                <c:pt idx="234">
                  <c:v>40</c:v>
                </c:pt>
                <c:pt idx="235">
                  <c:v>40</c:v>
                </c:pt>
                <c:pt idx="236">
                  <c:v>48</c:v>
                </c:pt>
                <c:pt idx="237">
                  <c:v>53</c:v>
                </c:pt>
                <c:pt idx="238">
                  <c:v>69</c:v>
                </c:pt>
                <c:pt idx="239">
                  <c:v>46</c:v>
                </c:pt>
                <c:pt idx="240">
                  <c:v>46</c:v>
                </c:pt>
                <c:pt idx="241">
                  <c:v>46</c:v>
                </c:pt>
                <c:pt idx="242">
                  <c:v>88</c:v>
                </c:pt>
                <c:pt idx="243">
                  <c:v>47</c:v>
                </c:pt>
                <c:pt idx="244">
                  <c:v>52</c:v>
                </c:pt>
                <c:pt idx="245">
                  <c:v>81</c:v>
                </c:pt>
                <c:pt idx="246">
                  <c:v>78</c:v>
                </c:pt>
                <c:pt idx="247">
                  <c:v>86</c:v>
                </c:pt>
                <c:pt idx="248">
                  <c:v>85</c:v>
                </c:pt>
                <c:pt idx="249">
                  <c:v>70</c:v>
                </c:pt>
                <c:pt idx="250">
                  <c:v>78</c:v>
                </c:pt>
                <c:pt idx="251">
                  <c:v>54</c:v>
                </c:pt>
                <c:pt idx="252">
                  <c:v>94</c:v>
                </c:pt>
                <c:pt idx="253">
                  <c:v>80</c:v>
                </c:pt>
                <c:pt idx="254">
                  <c:v>85</c:v>
                </c:pt>
                <c:pt idx="255">
                  <c:v>98</c:v>
                </c:pt>
                <c:pt idx="256">
                  <c:v>66</c:v>
                </c:pt>
                <c:pt idx="257">
                  <c:v>61</c:v>
                </c:pt>
                <c:pt idx="258">
                  <c:v>74</c:v>
                </c:pt>
                <c:pt idx="259">
                  <c:v>99</c:v>
                </c:pt>
                <c:pt idx="260">
                  <c:v>64</c:v>
                </c:pt>
                <c:pt idx="261">
                  <c:v>78</c:v>
                </c:pt>
                <c:pt idx="262">
                  <c:v>62</c:v>
                </c:pt>
                <c:pt idx="263">
                  <c:v>79</c:v>
                </c:pt>
                <c:pt idx="264">
                  <c:v>37</c:v>
                </c:pt>
                <c:pt idx="265">
                  <c:v>33</c:v>
                </c:pt>
                <c:pt idx="266">
                  <c:v>76</c:v>
                </c:pt>
                <c:pt idx="267">
                  <c:v>89</c:v>
                </c:pt>
                <c:pt idx="268">
                  <c:v>65</c:v>
                </c:pt>
                <c:pt idx="269">
                  <c:v>52</c:v>
                </c:pt>
                <c:pt idx="270">
                  <c:v>52</c:v>
                </c:pt>
                <c:pt idx="271">
                  <c:v>91</c:v>
                </c:pt>
                <c:pt idx="272">
                  <c:v>98</c:v>
                </c:pt>
                <c:pt idx="273">
                  <c:v>84</c:v>
                </c:pt>
                <c:pt idx="274">
                  <c:v>92</c:v>
                </c:pt>
                <c:pt idx="275">
                  <c:v>70</c:v>
                </c:pt>
                <c:pt idx="276">
                  <c:v>88</c:v>
                </c:pt>
                <c:pt idx="277">
                  <c:v>86</c:v>
                </c:pt>
                <c:pt idx="278">
                  <c:v>94</c:v>
                </c:pt>
                <c:pt idx="280">
                  <c:v>73</c:v>
                </c:pt>
                <c:pt idx="281">
                  <c:v>91</c:v>
                </c:pt>
                <c:pt idx="282">
                  <c:v>90</c:v>
                </c:pt>
                <c:pt idx="283">
                  <c:v>45</c:v>
                </c:pt>
                <c:pt idx="284">
                  <c:v>45</c:v>
                </c:pt>
                <c:pt idx="285">
                  <c:v>91</c:v>
                </c:pt>
                <c:pt idx="286">
                  <c:v>97</c:v>
                </c:pt>
                <c:pt idx="287">
                  <c:v>46</c:v>
                </c:pt>
                <c:pt idx="288">
                  <c:v>46</c:v>
                </c:pt>
                <c:pt idx="289">
                  <c:v>77</c:v>
                </c:pt>
                <c:pt idx="290">
                  <c:v>77</c:v>
                </c:pt>
                <c:pt idx="291">
                  <c:v>76</c:v>
                </c:pt>
                <c:pt idx="292">
                  <c:v>94</c:v>
                </c:pt>
                <c:pt idx="293">
                  <c:v>91</c:v>
                </c:pt>
                <c:pt idx="294">
                  <c:v>65</c:v>
                </c:pt>
                <c:pt idx="295">
                  <c:v>75</c:v>
                </c:pt>
                <c:pt idx="296">
                  <c:v>100</c:v>
                </c:pt>
                <c:pt idx="297">
                  <c:v>37</c:v>
                </c:pt>
                <c:pt idx="298">
                  <c:v>37</c:v>
                </c:pt>
                <c:pt idx="299">
                  <c:v>80</c:v>
                </c:pt>
                <c:pt idx="300">
                  <c:v>70</c:v>
                </c:pt>
                <c:pt idx="301">
                  <c:v>68</c:v>
                </c:pt>
                <c:pt idx="302">
                  <c:v>92</c:v>
                </c:pt>
                <c:pt idx="303">
                  <c:v>67</c:v>
                </c:pt>
                <c:pt idx="304">
                  <c:v>73</c:v>
                </c:pt>
                <c:pt idx="305">
                  <c:v>75</c:v>
                </c:pt>
                <c:pt idx="306">
                  <c:v>72</c:v>
                </c:pt>
                <c:pt idx="308">
                  <c:v>81</c:v>
                </c:pt>
                <c:pt idx="309">
                  <c:v>96</c:v>
                </c:pt>
                <c:pt idx="310">
                  <c:v>91</c:v>
                </c:pt>
                <c:pt idx="311">
                  <c:v>48</c:v>
                </c:pt>
                <c:pt idx="312">
                  <c:v>42</c:v>
                </c:pt>
                <c:pt idx="313">
                  <c:v>90</c:v>
                </c:pt>
                <c:pt idx="314">
                  <c:v>77</c:v>
                </c:pt>
                <c:pt idx="315">
                  <c:v>47</c:v>
                </c:pt>
                <c:pt idx="316">
                  <c:v>98</c:v>
                </c:pt>
                <c:pt idx="317">
                  <c:v>59</c:v>
                </c:pt>
                <c:pt idx="318">
                  <c:v>55</c:v>
                </c:pt>
                <c:pt idx="319">
                  <c:v>92</c:v>
                </c:pt>
                <c:pt idx="320">
                  <c:v>53</c:v>
                </c:pt>
                <c:pt idx="321">
                  <c:v>73</c:v>
                </c:pt>
                <c:pt idx="322">
                  <c:v>99</c:v>
                </c:pt>
                <c:pt idx="323">
                  <c:v>100</c:v>
                </c:pt>
                <c:pt idx="324">
                  <c:v>74</c:v>
                </c:pt>
                <c:pt idx="325">
                  <c:v>40</c:v>
                </c:pt>
                <c:pt idx="326">
                  <c:v>40</c:v>
                </c:pt>
                <c:pt idx="327">
                  <c:v>46</c:v>
                </c:pt>
                <c:pt idx="328">
                  <c:v>46</c:v>
                </c:pt>
                <c:pt idx="329">
                  <c:v>86</c:v>
                </c:pt>
                <c:pt idx="330">
                  <c:v>87</c:v>
                </c:pt>
                <c:pt idx="331">
                  <c:v>70</c:v>
                </c:pt>
                <c:pt idx="332">
                  <c:v>70</c:v>
                </c:pt>
                <c:pt idx="333">
                  <c:v>40</c:v>
                </c:pt>
                <c:pt idx="334">
                  <c:v>42</c:v>
                </c:pt>
                <c:pt idx="335">
                  <c:v>85</c:v>
                </c:pt>
                <c:pt idx="336">
                  <c:v>52</c:v>
                </c:pt>
                <c:pt idx="337">
                  <c:v>88</c:v>
                </c:pt>
                <c:pt idx="338">
                  <c:v>80</c:v>
                </c:pt>
                <c:pt idx="339">
                  <c:v>80</c:v>
                </c:pt>
                <c:pt idx="340">
                  <c:v>42</c:v>
                </c:pt>
                <c:pt idx="341">
                  <c:v>42</c:v>
                </c:pt>
                <c:pt idx="342">
                  <c:v>0</c:v>
                </c:pt>
                <c:pt idx="343">
                  <c:v>87</c:v>
                </c:pt>
                <c:pt idx="344">
                  <c:v>49</c:v>
                </c:pt>
                <c:pt idx="345">
                  <c:v>94</c:v>
                </c:pt>
                <c:pt idx="346">
                  <c:v>0</c:v>
                </c:pt>
                <c:pt idx="347">
                  <c:v>52</c:v>
                </c:pt>
                <c:pt idx="348">
                  <c:v>47</c:v>
                </c:pt>
                <c:pt idx="349">
                  <c:v>38</c:v>
                </c:pt>
                <c:pt idx="350">
                  <c:v>97</c:v>
                </c:pt>
                <c:pt idx="351">
                  <c:v>92</c:v>
                </c:pt>
                <c:pt idx="352">
                  <c:v>96</c:v>
                </c:pt>
                <c:pt idx="353">
                  <c:v>80</c:v>
                </c:pt>
                <c:pt idx="354">
                  <c:v>98</c:v>
                </c:pt>
                <c:pt idx="355">
                  <c:v>78</c:v>
                </c:pt>
                <c:pt idx="356">
                  <c:v>51</c:v>
                </c:pt>
                <c:pt idx="357">
                  <c:v>43</c:v>
                </c:pt>
                <c:pt idx="358">
                  <c:v>50</c:v>
                </c:pt>
                <c:pt idx="359">
                  <c:v>96</c:v>
                </c:pt>
                <c:pt idx="360">
                  <c:v>96</c:v>
                </c:pt>
                <c:pt idx="361">
                  <c:v>59</c:v>
                </c:pt>
                <c:pt idx="362">
                  <c:v>78</c:v>
                </c:pt>
                <c:pt idx="363">
                  <c:v>76</c:v>
                </c:pt>
                <c:pt idx="364">
                  <c:v>94</c:v>
                </c:pt>
                <c:pt idx="365">
                  <c:v>90</c:v>
                </c:pt>
                <c:pt idx="366">
                  <c:v>73</c:v>
                </c:pt>
                <c:pt idx="367">
                  <c:v>65</c:v>
                </c:pt>
                <c:pt idx="368">
                  <c:v>23</c:v>
                </c:pt>
                <c:pt idx="369">
                  <c:v>79</c:v>
                </c:pt>
                <c:pt idx="370">
                  <c:v>93</c:v>
                </c:pt>
                <c:pt idx="371">
                  <c:v>69</c:v>
                </c:pt>
                <c:pt idx="372">
                  <c:v>93</c:v>
                </c:pt>
                <c:pt idx="373">
                  <c:v>79</c:v>
                </c:pt>
                <c:pt idx="374">
                  <c:v>82</c:v>
                </c:pt>
                <c:pt idx="375">
                  <c:v>28</c:v>
                </c:pt>
                <c:pt idx="376">
                  <c:v>28</c:v>
                </c:pt>
                <c:pt idx="377">
                  <c:v>81</c:v>
                </c:pt>
                <c:pt idx="378">
                  <c:v>21</c:v>
                </c:pt>
                <c:pt idx="379">
                  <c:v>20</c:v>
                </c:pt>
                <c:pt idx="380">
                  <c:v>80</c:v>
                </c:pt>
                <c:pt idx="381">
                  <c:v>50</c:v>
                </c:pt>
                <c:pt idx="382">
                  <c:v>58</c:v>
                </c:pt>
                <c:pt idx="383">
                  <c:v>85</c:v>
                </c:pt>
                <c:pt idx="384">
                  <c:v>48</c:v>
                </c:pt>
                <c:pt idx="385">
                  <c:v>55</c:v>
                </c:pt>
                <c:pt idx="386">
                  <c:v>86</c:v>
                </c:pt>
                <c:pt idx="387">
                  <c:v>97</c:v>
                </c:pt>
                <c:pt idx="388">
                  <c:v>97</c:v>
                </c:pt>
                <c:pt idx="389">
                  <c:v>62</c:v>
                </c:pt>
                <c:pt idx="390">
                  <c:v>89</c:v>
                </c:pt>
                <c:pt idx="391">
                  <c:v>77</c:v>
                </c:pt>
                <c:pt idx="392">
                  <c:v>76</c:v>
                </c:pt>
                <c:pt idx="393">
                  <c:v>80</c:v>
                </c:pt>
                <c:pt idx="394">
                  <c:v>61</c:v>
                </c:pt>
                <c:pt idx="395">
                  <c:v>64</c:v>
                </c:pt>
                <c:pt idx="396">
                  <c:v>91</c:v>
                </c:pt>
                <c:pt idx="397">
                  <c:v>97</c:v>
                </c:pt>
                <c:pt idx="398">
                  <c:v>86</c:v>
                </c:pt>
                <c:pt idx="399">
                  <c:v>98</c:v>
                </c:pt>
                <c:pt idx="400">
                  <c:v>72</c:v>
                </c:pt>
                <c:pt idx="401">
                  <c:v>71</c:v>
                </c:pt>
                <c:pt idx="402">
                  <c:v>85</c:v>
                </c:pt>
                <c:pt idx="403">
                  <c:v>94</c:v>
                </c:pt>
                <c:pt idx="404">
                  <c:v>80</c:v>
                </c:pt>
                <c:pt idx="405">
                  <c:v>52</c:v>
                </c:pt>
                <c:pt idx="406">
                  <c:v>57</c:v>
                </c:pt>
                <c:pt idx="407">
                  <c:v>62</c:v>
                </c:pt>
                <c:pt idx="408">
                  <c:v>70</c:v>
                </c:pt>
                <c:pt idx="409">
                  <c:v>88</c:v>
                </c:pt>
                <c:pt idx="410">
                  <c:v>90</c:v>
                </c:pt>
                <c:pt idx="411">
                  <c:v>50</c:v>
                </c:pt>
                <c:pt idx="412">
                  <c:v>50</c:v>
                </c:pt>
                <c:pt idx="413">
                  <c:v>34</c:v>
                </c:pt>
                <c:pt idx="414">
                  <c:v>34</c:v>
                </c:pt>
                <c:pt idx="415">
                  <c:v>57</c:v>
                </c:pt>
                <c:pt idx="416">
                  <c:v>45</c:v>
                </c:pt>
                <c:pt idx="417">
                  <c:v>47</c:v>
                </c:pt>
                <c:pt idx="418">
                  <c:v>98</c:v>
                </c:pt>
                <c:pt idx="419">
                  <c:v>77</c:v>
                </c:pt>
                <c:pt idx="420">
                  <c:v>73</c:v>
                </c:pt>
                <c:pt idx="421">
                  <c:v>54</c:v>
                </c:pt>
                <c:pt idx="422">
                  <c:v>58</c:v>
                </c:pt>
                <c:pt idx="423">
                  <c:v>57</c:v>
                </c:pt>
                <c:pt idx="424">
                  <c:v>57</c:v>
                </c:pt>
                <c:pt idx="425">
                  <c:v>92</c:v>
                </c:pt>
                <c:pt idx="426">
                  <c:v>46</c:v>
                </c:pt>
                <c:pt idx="427">
                  <c:v>47</c:v>
                </c:pt>
                <c:pt idx="428">
                  <c:v>33</c:v>
                </c:pt>
                <c:pt idx="429">
                  <c:v>100</c:v>
                </c:pt>
                <c:pt idx="430">
                  <c:v>45</c:v>
                </c:pt>
                <c:pt idx="431">
                  <c:v>42</c:v>
                </c:pt>
                <c:pt idx="432">
                  <c:v>87</c:v>
                </c:pt>
                <c:pt idx="433">
                  <c:v>85</c:v>
                </c:pt>
                <c:pt idx="434">
                  <c:v>76</c:v>
                </c:pt>
                <c:pt idx="435">
                  <c:v>60</c:v>
                </c:pt>
                <c:pt idx="436">
                  <c:v>49</c:v>
                </c:pt>
                <c:pt idx="437">
                  <c:v>51</c:v>
                </c:pt>
                <c:pt idx="438">
                  <c:v>81</c:v>
                </c:pt>
                <c:pt idx="439">
                  <c:v>76</c:v>
                </c:pt>
                <c:pt idx="440">
                  <c:v>55</c:v>
                </c:pt>
                <c:pt idx="441">
                  <c:v>42</c:v>
                </c:pt>
                <c:pt idx="442">
                  <c:v>81</c:v>
                </c:pt>
                <c:pt idx="443">
                  <c:v>55</c:v>
                </c:pt>
                <c:pt idx="444">
                  <c:v>79</c:v>
                </c:pt>
                <c:pt idx="445">
                  <c:v>36</c:v>
                </c:pt>
                <c:pt idx="446">
                  <c:v>42</c:v>
                </c:pt>
                <c:pt idx="447">
                  <c:v>83</c:v>
                </c:pt>
                <c:pt idx="448">
                  <c:v>38</c:v>
                </c:pt>
                <c:pt idx="449">
                  <c:v>34</c:v>
                </c:pt>
                <c:pt idx="450">
                  <c:v>57</c:v>
                </c:pt>
                <c:pt idx="451">
                  <c:v>65</c:v>
                </c:pt>
                <c:pt idx="452">
                  <c:v>46</c:v>
                </c:pt>
                <c:pt idx="453">
                  <c:v>46</c:v>
                </c:pt>
                <c:pt idx="454">
                  <c:v>42</c:v>
                </c:pt>
                <c:pt idx="455">
                  <c:v>46</c:v>
                </c:pt>
                <c:pt idx="456">
                  <c:v>58</c:v>
                </c:pt>
                <c:pt idx="457">
                  <c:v>90</c:v>
                </c:pt>
                <c:pt idx="458">
                  <c:v>66</c:v>
                </c:pt>
                <c:pt idx="459">
                  <c:v>98</c:v>
                </c:pt>
                <c:pt idx="460">
                  <c:v>93</c:v>
                </c:pt>
                <c:pt idx="461">
                  <c:v>58</c:v>
                </c:pt>
                <c:pt idx="462">
                  <c:v>62</c:v>
                </c:pt>
                <c:pt idx="463">
                  <c:v>82</c:v>
                </c:pt>
                <c:pt idx="464">
                  <c:v>91</c:v>
                </c:pt>
                <c:pt idx="465">
                  <c:v>79</c:v>
                </c:pt>
                <c:pt idx="466">
                  <c:v>83</c:v>
                </c:pt>
                <c:pt idx="467">
                  <c:v>80</c:v>
                </c:pt>
                <c:pt idx="468">
                  <c:v>91</c:v>
                </c:pt>
                <c:pt idx="469">
                  <c:v>40</c:v>
                </c:pt>
                <c:pt idx="470">
                  <c:v>47</c:v>
                </c:pt>
                <c:pt idx="471">
                  <c:v>74</c:v>
                </c:pt>
                <c:pt idx="472">
                  <c:v>49</c:v>
                </c:pt>
                <c:pt idx="473">
                  <c:v>49</c:v>
                </c:pt>
                <c:pt idx="474">
                  <c:v>68</c:v>
                </c:pt>
                <c:pt idx="475">
                  <c:v>75</c:v>
                </c:pt>
                <c:pt idx="476">
                  <c:v>87</c:v>
                </c:pt>
                <c:pt idx="477">
                  <c:v>89</c:v>
                </c:pt>
                <c:pt idx="478">
                  <c:v>56</c:v>
                </c:pt>
                <c:pt idx="479">
                  <c:v>64</c:v>
                </c:pt>
                <c:pt idx="480">
                  <c:v>54</c:v>
                </c:pt>
                <c:pt idx="481">
                  <c:v>72</c:v>
                </c:pt>
                <c:pt idx="482">
                  <c:v>43</c:v>
                </c:pt>
                <c:pt idx="483">
                  <c:v>91</c:v>
                </c:pt>
                <c:pt idx="484">
                  <c:v>71</c:v>
                </c:pt>
                <c:pt idx="485">
                  <c:v>61</c:v>
                </c:pt>
                <c:pt idx="486">
                  <c:v>54</c:v>
                </c:pt>
                <c:pt idx="487">
                  <c:v>77</c:v>
                </c:pt>
                <c:pt idx="488">
                  <c:v>98</c:v>
                </c:pt>
                <c:pt idx="489">
                  <c:v>29</c:v>
                </c:pt>
                <c:pt idx="490">
                  <c:v>28</c:v>
                </c:pt>
                <c:pt idx="491">
                  <c:v>89</c:v>
                </c:pt>
                <c:pt idx="492">
                  <c:v>50</c:v>
                </c:pt>
                <c:pt idx="493">
                  <c:v>48</c:v>
                </c:pt>
                <c:pt idx="494">
                  <c:v>94</c:v>
                </c:pt>
                <c:pt idx="495">
                  <c:v>100</c:v>
                </c:pt>
                <c:pt idx="496">
                  <c:v>57</c:v>
                </c:pt>
                <c:pt idx="497">
                  <c:v>59</c:v>
                </c:pt>
                <c:pt idx="498">
                  <c:v>48</c:v>
                </c:pt>
                <c:pt idx="499">
                  <c:v>83</c:v>
                </c:pt>
                <c:pt idx="500">
                  <c:v>48</c:v>
                </c:pt>
                <c:pt idx="501">
                  <c:v>34</c:v>
                </c:pt>
                <c:pt idx="502">
                  <c:v>80</c:v>
                </c:pt>
                <c:pt idx="503">
                  <c:v>58</c:v>
                </c:pt>
                <c:pt idx="504">
                  <c:v>66</c:v>
                </c:pt>
                <c:pt idx="505">
                  <c:v>52</c:v>
                </c:pt>
                <c:pt idx="506">
                  <c:v>52</c:v>
                </c:pt>
                <c:pt idx="507">
                  <c:v>100</c:v>
                </c:pt>
                <c:pt idx="508">
                  <c:v>72</c:v>
                </c:pt>
                <c:pt idx="509">
                  <c:v>95</c:v>
                </c:pt>
                <c:pt idx="510">
                  <c:v>82</c:v>
                </c:pt>
                <c:pt idx="511">
                  <c:v>52</c:v>
                </c:pt>
                <c:pt idx="512">
                  <c:v>44</c:v>
                </c:pt>
                <c:pt idx="513">
                  <c:v>91</c:v>
                </c:pt>
                <c:pt idx="514">
                  <c:v>48</c:v>
                </c:pt>
                <c:pt idx="515">
                  <c:v>77</c:v>
                </c:pt>
                <c:pt idx="516">
                  <c:v>93</c:v>
                </c:pt>
                <c:pt idx="517">
                  <c:v>23</c:v>
                </c:pt>
                <c:pt idx="518">
                  <c:v>22</c:v>
                </c:pt>
                <c:pt idx="519">
                  <c:v>46</c:v>
                </c:pt>
                <c:pt idx="520">
                  <c:v>45</c:v>
                </c:pt>
                <c:pt idx="521">
                  <c:v>87</c:v>
                </c:pt>
                <c:pt idx="522">
                  <c:v>40</c:v>
                </c:pt>
                <c:pt idx="523">
                  <c:v>91</c:v>
                </c:pt>
                <c:pt idx="524">
                  <c:v>59</c:v>
                </c:pt>
                <c:pt idx="525">
                  <c:v>43</c:v>
                </c:pt>
                <c:pt idx="526">
                  <c:v>76</c:v>
                </c:pt>
                <c:pt idx="527">
                  <c:v>95</c:v>
                </c:pt>
                <c:pt idx="528">
                  <c:v>95</c:v>
                </c:pt>
                <c:pt idx="529">
                  <c:v>19</c:v>
                </c:pt>
                <c:pt idx="530">
                  <c:v>19</c:v>
                </c:pt>
                <c:pt idx="531">
                  <c:v>92</c:v>
                </c:pt>
                <c:pt idx="532">
                  <c:v>78</c:v>
                </c:pt>
                <c:pt idx="533">
                  <c:v>51</c:v>
                </c:pt>
                <c:pt idx="534">
                  <c:v>51</c:v>
                </c:pt>
                <c:pt idx="535">
                  <c:v>60</c:v>
                </c:pt>
                <c:pt idx="536">
                  <c:v>62</c:v>
                </c:pt>
                <c:pt idx="537">
                  <c:v>89</c:v>
                </c:pt>
                <c:pt idx="538">
                  <c:v>49</c:v>
                </c:pt>
                <c:pt idx="539">
                  <c:v>51</c:v>
                </c:pt>
                <c:pt idx="540">
                  <c:v>94</c:v>
                </c:pt>
                <c:pt idx="541">
                  <c:v>72</c:v>
                </c:pt>
                <c:pt idx="542">
                  <c:v>77</c:v>
                </c:pt>
                <c:pt idx="543">
                  <c:v>62</c:v>
                </c:pt>
                <c:pt idx="544">
                  <c:v>84</c:v>
                </c:pt>
                <c:pt idx="545">
                  <c:v>87</c:v>
                </c:pt>
                <c:pt idx="546">
                  <c:v>92</c:v>
                </c:pt>
                <c:pt idx="547">
                  <c:v>64</c:v>
                </c:pt>
                <c:pt idx="548">
                  <c:v>84</c:v>
                </c:pt>
                <c:pt idx="549">
                  <c:v>82</c:v>
                </c:pt>
                <c:pt idx="550">
                  <c:v>94</c:v>
                </c:pt>
                <c:pt idx="551">
                  <c:v>61</c:v>
                </c:pt>
                <c:pt idx="553">
                  <c:v>73</c:v>
                </c:pt>
                <c:pt idx="554">
                  <c:v>45</c:v>
                </c:pt>
                <c:pt idx="555">
                  <c:v>46</c:v>
                </c:pt>
                <c:pt idx="556">
                  <c:v>64</c:v>
                </c:pt>
                <c:pt idx="557">
                  <c:v>53</c:v>
                </c:pt>
                <c:pt idx="558">
                  <c:v>45</c:v>
                </c:pt>
                <c:pt idx="559">
                  <c:v>32</c:v>
                </c:pt>
                <c:pt idx="560">
                  <c:v>32</c:v>
                </c:pt>
                <c:pt idx="561">
                  <c:v>45</c:v>
                </c:pt>
                <c:pt idx="562">
                  <c:v>38</c:v>
                </c:pt>
                <c:pt idx="563">
                  <c:v>67</c:v>
                </c:pt>
                <c:pt idx="564">
                  <c:v>68</c:v>
                </c:pt>
                <c:pt idx="565">
                  <c:v>26</c:v>
                </c:pt>
                <c:pt idx="566">
                  <c:v>57</c:v>
                </c:pt>
                <c:pt idx="567">
                  <c:v>74</c:v>
                </c:pt>
                <c:pt idx="568">
                  <c:v>69</c:v>
                </c:pt>
                <c:pt idx="569">
                  <c:v>61</c:v>
                </c:pt>
                <c:pt idx="570">
                  <c:v>82</c:v>
                </c:pt>
                <c:pt idx="572">
                  <c:v>79</c:v>
                </c:pt>
                <c:pt idx="573">
                  <c:v>55</c:v>
                </c:pt>
                <c:pt idx="574">
                  <c:v>54</c:v>
                </c:pt>
                <c:pt idx="575">
                  <c:v>37</c:v>
                </c:pt>
                <c:pt idx="576">
                  <c:v>37</c:v>
                </c:pt>
                <c:pt idx="577">
                  <c:v>93</c:v>
                </c:pt>
                <c:pt idx="578">
                  <c:v>74</c:v>
                </c:pt>
                <c:pt idx="579">
                  <c:v>91</c:v>
                </c:pt>
                <c:pt idx="580">
                  <c:v>80</c:v>
                </c:pt>
                <c:pt idx="581">
                  <c:v>31</c:v>
                </c:pt>
                <c:pt idx="582">
                  <c:v>37</c:v>
                </c:pt>
                <c:pt idx="583">
                  <c:v>49</c:v>
                </c:pt>
                <c:pt idx="584">
                  <c:v>57</c:v>
                </c:pt>
                <c:pt idx="585">
                  <c:v>70</c:v>
                </c:pt>
                <c:pt idx="586">
                  <c:v>72</c:v>
                </c:pt>
                <c:pt idx="587">
                  <c:v>99</c:v>
                </c:pt>
                <c:pt idx="588">
                  <c:v>78</c:v>
                </c:pt>
                <c:pt idx="589">
                  <c:v>52</c:v>
                </c:pt>
                <c:pt idx="590">
                  <c:v>51</c:v>
                </c:pt>
                <c:pt idx="591">
                  <c:v>42</c:v>
                </c:pt>
                <c:pt idx="592">
                  <c:v>47</c:v>
                </c:pt>
                <c:pt idx="593">
                  <c:v>65</c:v>
                </c:pt>
                <c:pt idx="594">
                  <c:v>61</c:v>
                </c:pt>
                <c:pt idx="595">
                  <c:v>64</c:v>
                </c:pt>
                <c:pt idx="597">
                  <c:v>81</c:v>
                </c:pt>
                <c:pt idx="598">
                  <c:v>91</c:v>
                </c:pt>
                <c:pt idx="599">
                  <c:v>61</c:v>
                </c:pt>
                <c:pt idx="600">
                  <c:v>66</c:v>
                </c:pt>
                <c:pt idx="601">
                  <c:v>42</c:v>
                </c:pt>
                <c:pt idx="602">
                  <c:v>58</c:v>
                </c:pt>
                <c:pt idx="603">
                  <c:v>95</c:v>
                </c:pt>
                <c:pt idx="604">
                  <c:v>91</c:v>
                </c:pt>
                <c:pt idx="605">
                  <c:v>67</c:v>
                </c:pt>
                <c:pt idx="606">
                  <c:v>55</c:v>
                </c:pt>
                <c:pt idx="607">
                  <c:v>87</c:v>
                </c:pt>
                <c:pt idx="608">
                  <c:v>68</c:v>
                </c:pt>
                <c:pt idx="609">
                  <c:v>86</c:v>
                </c:pt>
                <c:pt idx="610">
                  <c:v>59</c:v>
                </c:pt>
                <c:pt idx="611">
                  <c:v>43</c:v>
                </c:pt>
                <c:pt idx="612">
                  <c:v>55</c:v>
                </c:pt>
                <c:pt idx="613">
                  <c:v>100</c:v>
                </c:pt>
                <c:pt idx="614">
                  <c:v>63</c:v>
                </c:pt>
                <c:pt idx="615">
                  <c:v>52</c:v>
                </c:pt>
                <c:pt idx="616">
                  <c:v>51</c:v>
                </c:pt>
                <c:pt idx="617">
                  <c:v>90</c:v>
                </c:pt>
                <c:pt idx="618">
                  <c:v>46</c:v>
                </c:pt>
                <c:pt idx="619">
                  <c:v>48</c:v>
                </c:pt>
                <c:pt idx="620">
                  <c:v>87</c:v>
                </c:pt>
                <c:pt idx="621">
                  <c:v>33</c:v>
                </c:pt>
                <c:pt idx="622">
                  <c:v>33</c:v>
                </c:pt>
                <c:pt idx="623">
                  <c:v>27</c:v>
                </c:pt>
                <c:pt idx="624">
                  <c:v>27</c:v>
                </c:pt>
                <c:pt idx="625">
                  <c:v>56</c:v>
                </c:pt>
                <c:pt idx="626">
                  <c:v>56</c:v>
                </c:pt>
                <c:pt idx="627">
                  <c:v>33</c:v>
                </c:pt>
                <c:pt idx="628">
                  <c:v>38</c:v>
                </c:pt>
                <c:pt idx="629">
                  <c:v>94</c:v>
                </c:pt>
                <c:pt idx="630">
                  <c:v>70</c:v>
                </c:pt>
                <c:pt idx="631">
                  <c:v>32</c:v>
                </c:pt>
                <c:pt idx="632">
                  <c:v>82</c:v>
                </c:pt>
                <c:pt idx="633">
                  <c:v>33</c:v>
                </c:pt>
                <c:pt idx="634">
                  <c:v>66</c:v>
                </c:pt>
                <c:pt idx="635">
                  <c:v>94</c:v>
                </c:pt>
                <c:pt idx="636">
                  <c:v>69</c:v>
                </c:pt>
                <c:pt idx="637">
                  <c:v>39</c:v>
                </c:pt>
                <c:pt idx="638">
                  <c:v>37</c:v>
                </c:pt>
                <c:pt idx="639">
                  <c:v>45</c:v>
                </c:pt>
                <c:pt idx="640">
                  <c:v>91</c:v>
                </c:pt>
                <c:pt idx="641">
                  <c:v>85</c:v>
                </c:pt>
                <c:pt idx="642">
                  <c:v>71</c:v>
                </c:pt>
                <c:pt idx="643">
                  <c:v>91</c:v>
                </c:pt>
                <c:pt idx="644">
                  <c:v>49</c:v>
                </c:pt>
                <c:pt idx="645">
                  <c:v>49</c:v>
                </c:pt>
                <c:pt idx="646">
                  <c:v>81</c:v>
                </c:pt>
                <c:pt idx="647">
                  <c:v>37</c:v>
                </c:pt>
                <c:pt idx="648">
                  <c:v>96</c:v>
                </c:pt>
                <c:pt idx="649">
                  <c:v>83</c:v>
                </c:pt>
                <c:pt idx="650">
                  <c:v>76</c:v>
                </c:pt>
                <c:pt idx="651">
                  <c:v>100</c:v>
                </c:pt>
                <c:pt idx="652">
                  <c:v>97</c:v>
                </c:pt>
                <c:pt idx="653">
                  <c:v>93</c:v>
                </c:pt>
                <c:pt idx="654">
                  <c:v>98</c:v>
                </c:pt>
                <c:pt idx="655">
                  <c:v>93</c:v>
                </c:pt>
                <c:pt idx="656">
                  <c:v>91</c:v>
                </c:pt>
                <c:pt idx="657">
                  <c:v>51</c:v>
                </c:pt>
                <c:pt idx="658">
                  <c:v>53</c:v>
                </c:pt>
                <c:pt idx="659">
                  <c:v>89</c:v>
                </c:pt>
                <c:pt idx="660">
                  <c:v>73</c:v>
                </c:pt>
                <c:pt idx="661">
                  <c:v>41</c:v>
                </c:pt>
                <c:pt idx="662">
                  <c:v>40</c:v>
                </c:pt>
                <c:pt idx="663">
                  <c:v>59</c:v>
                </c:pt>
                <c:pt idx="664">
                  <c:v>47</c:v>
                </c:pt>
                <c:pt idx="665">
                  <c:v>47</c:v>
                </c:pt>
                <c:pt idx="666">
                  <c:v>43</c:v>
                </c:pt>
                <c:pt idx="667">
                  <c:v>59</c:v>
                </c:pt>
                <c:pt idx="668">
                  <c:v>95</c:v>
                </c:pt>
                <c:pt idx="669">
                  <c:v>33</c:v>
                </c:pt>
                <c:pt idx="670">
                  <c:v>31</c:v>
                </c:pt>
                <c:pt idx="671">
                  <c:v>67</c:v>
                </c:pt>
                <c:pt idx="672">
                  <c:v>53</c:v>
                </c:pt>
                <c:pt idx="673">
                  <c:v>73</c:v>
                </c:pt>
                <c:pt idx="674">
                  <c:v>64</c:v>
                </c:pt>
                <c:pt idx="675">
                  <c:v>79</c:v>
                </c:pt>
                <c:pt idx="676">
                  <c:v>74</c:v>
                </c:pt>
                <c:pt idx="677">
                  <c:v>97</c:v>
                </c:pt>
                <c:pt idx="678">
                  <c:v>44</c:v>
                </c:pt>
                <c:pt idx="679">
                  <c:v>63</c:v>
                </c:pt>
                <c:pt idx="680">
                  <c:v>58</c:v>
                </c:pt>
                <c:pt idx="681">
                  <c:v>26</c:v>
                </c:pt>
                <c:pt idx="682">
                  <c:v>25</c:v>
                </c:pt>
                <c:pt idx="683">
                  <c:v>90</c:v>
                </c:pt>
                <c:pt idx="684">
                  <c:v>30</c:v>
                </c:pt>
                <c:pt idx="685">
                  <c:v>34</c:v>
                </c:pt>
                <c:pt idx="686">
                  <c:v>47</c:v>
                </c:pt>
                <c:pt idx="687">
                  <c:v>47</c:v>
                </c:pt>
                <c:pt idx="688">
                  <c:v>40</c:v>
                </c:pt>
                <c:pt idx="689">
                  <c:v>40</c:v>
                </c:pt>
                <c:pt idx="690">
                  <c:v>49</c:v>
                </c:pt>
                <c:pt idx="691">
                  <c:v>81</c:v>
                </c:pt>
                <c:pt idx="692">
                  <c:v>99</c:v>
                </c:pt>
                <c:pt idx="693">
                  <c:v>92</c:v>
                </c:pt>
                <c:pt idx="694">
                  <c:v>39</c:v>
                </c:pt>
                <c:pt idx="695">
                  <c:v>39</c:v>
                </c:pt>
                <c:pt idx="696">
                  <c:v>69</c:v>
                </c:pt>
                <c:pt idx="697">
                  <c:v>66</c:v>
                </c:pt>
                <c:pt idx="698">
                  <c:v>27</c:v>
                </c:pt>
                <c:pt idx="699">
                  <c:v>48</c:v>
                </c:pt>
                <c:pt idx="700">
                  <c:v>46</c:v>
                </c:pt>
                <c:pt idx="701">
                  <c:v>73</c:v>
                </c:pt>
                <c:pt idx="702">
                  <c:v>64</c:v>
                </c:pt>
                <c:pt idx="703">
                  <c:v>83</c:v>
                </c:pt>
                <c:pt idx="704">
                  <c:v>51</c:v>
                </c:pt>
                <c:pt idx="705">
                  <c:v>46</c:v>
                </c:pt>
                <c:pt idx="706">
                  <c:v>37</c:v>
                </c:pt>
                <c:pt idx="707">
                  <c:v>37</c:v>
                </c:pt>
                <c:pt idx="708">
                  <c:v>92</c:v>
                </c:pt>
                <c:pt idx="709">
                  <c:v>76</c:v>
                </c:pt>
                <c:pt idx="710">
                  <c:v>65</c:v>
                </c:pt>
                <c:pt idx="711">
                  <c:v>58</c:v>
                </c:pt>
                <c:pt idx="712">
                  <c:v>38</c:v>
                </c:pt>
                <c:pt idx="713">
                  <c:v>26</c:v>
                </c:pt>
                <c:pt idx="714">
                  <c:v>34</c:v>
                </c:pt>
                <c:pt idx="715">
                  <c:v>77</c:v>
                </c:pt>
                <c:pt idx="716">
                  <c:v>34</c:v>
                </c:pt>
                <c:pt idx="717">
                  <c:v>40</c:v>
                </c:pt>
                <c:pt idx="718">
                  <c:v>29</c:v>
                </c:pt>
                <c:pt idx="719">
                  <c:v>20</c:v>
                </c:pt>
                <c:pt idx="720">
                  <c:v>64</c:v>
                </c:pt>
                <c:pt idx="721">
                  <c:v>31</c:v>
                </c:pt>
                <c:pt idx="722">
                  <c:v>84</c:v>
                </c:pt>
                <c:pt idx="723">
                  <c:v>89</c:v>
                </c:pt>
                <c:pt idx="724">
                  <c:v>99</c:v>
                </c:pt>
                <c:pt idx="725">
                  <c:v>17</c:v>
                </c:pt>
                <c:pt idx="726">
                  <c:v>18</c:v>
                </c:pt>
                <c:pt idx="727">
                  <c:v>77</c:v>
                </c:pt>
                <c:pt idx="728">
                  <c:v>98</c:v>
                </c:pt>
                <c:pt idx="729">
                  <c:v>45</c:v>
                </c:pt>
                <c:pt idx="730">
                  <c:v>90</c:v>
                </c:pt>
                <c:pt idx="731">
                  <c:v>95</c:v>
                </c:pt>
                <c:pt idx="732">
                  <c:v>34</c:v>
                </c:pt>
                <c:pt idx="733">
                  <c:v>29</c:v>
                </c:pt>
                <c:pt idx="734">
                  <c:v>43</c:v>
                </c:pt>
                <c:pt idx="735">
                  <c:v>79</c:v>
                </c:pt>
                <c:pt idx="736">
                  <c:v>98</c:v>
                </c:pt>
                <c:pt idx="737">
                  <c:v>66</c:v>
                </c:pt>
                <c:pt idx="738">
                  <c:v>49</c:v>
                </c:pt>
                <c:pt idx="739">
                  <c:v>43</c:v>
                </c:pt>
                <c:pt idx="740">
                  <c:v>51</c:v>
                </c:pt>
                <c:pt idx="741">
                  <c:v>51</c:v>
                </c:pt>
                <c:pt idx="742">
                  <c:v>89</c:v>
                </c:pt>
                <c:pt idx="743">
                  <c:v>64</c:v>
                </c:pt>
                <c:pt idx="744">
                  <c:v>43</c:v>
                </c:pt>
                <c:pt idx="745">
                  <c:v>73</c:v>
                </c:pt>
                <c:pt idx="746">
                  <c:v>40</c:v>
                </c:pt>
                <c:pt idx="747">
                  <c:v>23</c:v>
                </c:pt>
                <c:pt idx="748">
                  <c:v>24</c:v>
                </c:pt>
                <c:pt idx="749">
                  <c:v>38</c:v>
                </c:pt>
                <c:pt idx="750">
                  <c:v>41</c:v>
                </c:pt>
                <c:pt idx="751">
                  <c:v>22</c:v>
                </c:pt>
                <c:pt idx="752">
                  <c:v>55</c:v>
                </c:pt>
                <c:pt idx="753">
                  <c:v>46</c:v>
                </c:pt>
                <c:pt idx="754">
                  <c:v>46</c:v>
                </c:pt>
                <c:pt idx="755">
                  <c:v>39</c:v>
                </c:pt>
                <c:pt idx="756">
                  <c:v>73</c:v>
                </c:pt>
                <c:pt idx="757">
                  <c:v>99</c:v>
                </c:pt>
                <c:pt idx="758">
                  <c:v>24</c:v>
                </c:pt>
                <c:pt idx="759">
                  <c:v>27</c:v>
                </c:pt>
                <c:pt idx="760">
                  <c:v>52</c:v>
                </c:pt>
                <c:pt idx="761">
                  <c:v>66</c:v>
                </c:pt>
                <c:pt idx="762">
                  <c:v>92</c:v>
                </c:pt>
                <c:pt idx="763">
                  <c:v>35</c:v>
                </c:pt>
                <c:pt idx="764">
                  <c:v>38</c:v>
                </c:pt>
                <c:pt idx="765">
                  <c:v>38</c:v>
                </c:pt>
                <c:pt idx="766">
                  <c:v>40</c:v>
                </c:pt>
                <c:pt idx="767">
                  <c:v>38</c:v>
                </c:pt>
                <c:pt idx="768">
                  <c:v>21</c:v>
                </c:pt>
                <c:pt idx="769">
                  <c:v>44</c:v>
                </c:pt>
                <c:pt idx="770">
                  <c:v>29</c:v>
                </c:pt>
                <c:pt idx="771">
                  <c:v>30</c:v>
                </c:pt>
                <c:pt idx="772">
                  <c:v>29</c:v>
                </c:pt>
                <c:pt idx="773">
                  <c:v>83</c:v>
                </c:pt>
                <c:pt idx="774">
                  <c:v>43</c:v>
                </c:pt>
                <c:pt idx="775">
                  <c:v>45</c:v>
                </c:pt>
                <c:pt idx="776">
                  <c:v>52</c:v>
                </c:pt>
                <c:pt idx="777">
                  <c:v>53</c:v>
                </c:pt>
                <c:pt idx="778">
                  <c:v>91</c:v>
                </c:pt>
                <c:pt idx="779">
                  <c:v>28</c:v>
                </c:pt>
                <c:pt idx="780">
                  <c:v>24</c:v>
                </c:pt>
                <c:pt idx="781">
                  <c:v>85</c:v>
                </c:pt>
                <c:pt idx="782">
                  <c:v>89</c:v>
                </c:pt>
                <c:pt idx="783">
                  <c:v>35</c:v>
                </c:pt>
                <c:pt idx="784">
                  <c:v>42</c:v>
                </c:pt>
                <c:pt idx="785">
                  <c:v>81</c:v>
                </c:pt>
                <c:pt idx="786">
                  <c:v>93</c:v>
                </c:pt>
                <c:pt idx="787">
                  <c:v>54</c:v>
                </c:pt>
                <c:pt idx="788">
                  <c:v>25</c:v>
                </c:pt>
                <c:pt idx="789">
                  <c:v>30</c:v>
                </c:pt>
                <c:pt idx="790">
                  <c:v>78</c:v>
                </c:pt>
                <c:pt idx="791">
                  <c:v>72</c:v>
                </c:pt>
                <c:pt idx="792">
                  <c:v>87</c:v>
                </c:pt>
                <c:pt idx="793">
                  <c:v>58</c:v>
                </c:pt>
                <c:pt idx="794">
                  <c:v>79</c:v>
                </c:pt>
                <c:pt idx="795">
                  <c:v>41</c:v>
                </c:pt>
                <c:pt idx="796">
                  <c:v>95</c:v>
                </c:pt>
                <c:pt idx="797">
                  <c:v>79</c:v>
                </c:pt>
                <c:pt idx="798">
                  <c:v>77</c:v>
                </c:pt>
                <c:pt idx="799">
                  <c:v>97</c:v>
                </c:pt>
                <c:pt idx="800">
                  <c:v>32</c:v>
                </c:pt>
                <c:pt idx="801">
                  <c:v>26</c:v>
                </c:pt>
                <c:pt idx="802">
                  <c:v>47</c:v>
                </c:pt>
                <c:pt idx="803">
                  <c:v>47</c:v>
                </c:pt>
                <c:pt idx="804">
                  <c:v>94</c:v>
                </c:pt>
                <c:pt idx="805">
                  <c:v>18</c:v>
                </c:pt>
                <c:pt idx="806">
                  <c:v>47</c:v>
                </c:pt>
                <c:pt idx="807">
                  <c:v>64</c:v>
                </c:pt>
                <c:pt idx="808">
                  <c:v>58</c:v>
                </c:pt>
                <c:pt idx="809">
                  <c:v>45</c:v>
                </c:pt>
                <c:pt idx="810">
                  <c:v>43</c:v>
                </c:pt>
                <c:pt idx="811">
                  <c:v>74</c:v>
                </c:pt>
                <c:pt idx="812">
                  <c:v>33</c:v>
                </c:pt>
                <c:pt idx="813">
                  <c:v>34</c:v>
                </c:pt>
                <c:pt idx="814">
                  <c:v>29</c:v>
                </c:pt>
                <c:pt idx="815">
                  <c:v>40</c:v>
                </c:pt>
                <c:pt idx="816">
                  <c:v>95</c:v>
                </c:pt>
                <c:pt idx="817">
                  <c:v>35</c:v>
                </c:pt>
                <c:pt idx="818">
                  <c:v>98</c:v>
                </c:pt>
                <c:pt idx="819">
                  <c:v>25</c:v>
                </c:pt>
                <c:pt idx="820">
                  <c:v>26</c:v>
                </c:pt>
                <c:pt idx="821">
                  <c:v>25</c:v>
                </c:pt>
                <c:pt idx="822">
                  <c:v>25</c:v>
                </c:pt>
                <c:pt idx="823">
                  <c:v>93</c:v>
                </c:pt>
                <c:pt idx="824">
                  <c:v>11</c:v>
                </c:pt>
                <c:pt idx="825">
                  <c:v>91</c:v>
                </c:pt>
                <c:pt idx="826">
                  <c:v>58</c:v>
                </c:pt>
                <c:pt idx="827">
                  <c:v>27</c:v>
                </c:pt>
                <c:pt idx="828">
                  <c:v>27</c:v>
                </c:pt>
                <c:pt idx="829">
                  <c:v>46</c:v>
                </c:pt>
                <c:pt idx="830">
                  <c:v>46</c:v>
                </c:pt>
                <c:pt idx="831">
                  <c:v>75</c:v>
                </c:pt>
                <c:pt idx="832">
                  <c:v>50</c:v>
                </c:pt>
                <c:pt idx="833">
                  <c:v>46</c:v>
                </c:pt>
                <c:pt idx="834">
                  <c:v>35</c:v>
                </c:pt>
                <c:pt idx="835">
                  <c:v>38</c:v>
                </c:pt>
                <c:pt idx="836">
                  <c:v>41</c:v>
                </c:pt>
                <c:pt idx="837">
                  <c:v>45</c:v>
                </c:pt>
                <c:pt idx="838">
                  <c:v>28</c:v>
                </c:pt>
                <c:pt idx="839">
                  <c:v>32</c:v>
                </c:pt>
                <c:pt idx="840">
                  <c:v>53</c:v>
                </c:pt>
                <c:pt idx="841">
                  <c:v>47</c:v>
                </c:pt>
                <c:pt idx="842">
                  <c:v>77</c:v>
                </c:pt>
                <c:pt idx="843">
                  <c:v>88</c:v>
                </c:pt>
                <c:pt idx="844">
                  <c:v>26</c:v>
                </c:pt>
                <c:pt idx="846">
                  <c:v>36</c:v>
                </c:pt>
                <c:pt idx="847">
                  <c:v>65</c:v>
                </c:pt>
                <c:pt idx="848">
                  <c:v>53</c:v>
                </c:pt>
                <c:pt idx="849">
                  <c:v>53</c:v>
                </c:pt>
                <c:pt idx="850">
                  <c:v>52</c:v>
                </c:pt>
                <c:pt idx="851">
                  <c:v>52</c:v>
                </c:pt>
                <c:pt idx="852">
                  <c:v>76</c:v>
                </c:pt>
                <c:pt idx="853">
                  <c:v>48</c:v>
                </c:pt>
                <c:pt idx="854">
                  <c:v>50</c:v>
                </c:pt>
                <c:pt idx="855">
                  <c:v>24</c:v>
                </c:pt>
                <c:pt idx="856">
                  <c:v>81</c:v>
                </c:pt>
                <c:pt idx="857">
                  <c:v>57</c:v>
                </c:pt>
                <c:pt idx="858">
                  <c:v>44</c:v>
                </c:pt>
                <c:pt idx="859">
                  <c:v>28</c:v>
                </c:pt>
                <c:pt idx="860">
                  <c:v>75</c:v>
                </c:pt>
                <c:pt idx="861">
                  <c:v>54</c:v>
                </c:pt>
                <c:pt idx="862">
                  <c:v>54</c:v>
                </c:pt>
                <c:pt idx="863">
                  <c:v>30</c:v>
                </c:pt>
                <c:pt idx="864">
                  <c:v>28</c:v>
                </c:pt>
                <c:pt idx="865">
                  <c:v>55</c:v>
                </c:pt>
                <c:pt idx="866">
                  <c:v>49</c:v>
                </c:pt>
                <c:pt idx="867">
                  <c:v>84</c:v>
                </c:pt>
                <c:pt idx="868">
                  <c:v>79</c:v>
                </c:pt>
                <c:pt idx="869">
                  <c:v>82</c:v>
                </c:pt>
                <c:pt idx="870">
                  <c:v>59</c:v>
                </c:pt>
                <c:pt idx="871">
                  <c:v>41</c:v>
                </c:pt>
                <c:pt idx="872">
                  <c:v>54</c:v>
                </c:pt>
                <c:pt idx="873">
                  <c:v>40</c:v>
                </c:pt>
                <c:pt idx="874">
                  <c:v>95</c:v>
                </c:pt>
                <c:pt idx="875">
                  <c:v>89</c:v>
                </c:pt>
                <c:pt idx="876">
                  <c:v>35</c:v>
                </c:pt>
                <c:pt idx="877">
                  <c:v>28</c:v>
                </c:pt>
                <c:pt idx="878">
                  <c:v>32</c:v>
                </c:pt>
                <c:pt idx="879">
                  <c:v>27</c:v>
                </c:pt>
                <c:pt idx="880">
                  <c:v>43</c:v>
                </c:pt>
                <c:pt idx="881">
                  <c:v>91</c:v>
                </c:pt>
                <c:pt idx="882">
                  <c:v>33</c:v>
                </c:pt>
                <c:pt idx="883">
                  <c:v>42</c:v>
                </c:pt>
                <c:pt idx="884">
                  <c:v>35</c:v>
                </c:pt>
                <c:pt idx="885">
                  <c:v>93</c:v>
                </c:pt>
                <c:pt idx="886">
                  <c:v>27</c:v>
                </c:pt>
                <c:pt idx="887">
                  <c:v>22</c:v>
                </c:pt>
                <c:pt idx="888">
                  <c:v>43</c:v>
                </c:pt>
                <c:pt idx="889">
                  <c:v>89</c:v>
                </c:pt>
                <c:pt idx="890">
                  <c:v>20</c:v>
                </c:pt>
                <c:pt idx="891">
                  <c:v>16</c:v>
                </c:pt>
                <c:pt idx="892">
                  <c:v>44</c:v>
                </c:pt>
                <c:pt idx="893">
                  <c:v>42</c:v>
                </c:pt>
                <c:pt idx="894">
                  <c:v>42</c:v>
                </c:pt>
                <c:pt idx="895">
                  <c:v>51</c:v>
                </c:pt>
                <c:pt idx="896">
                  <c:v>33</c:v>
                </c:pt>
                <c:pt idx="897">
                  <c:v>32</c:v>
                </c:pt>
                <c:pt idx="898">
                  <c:v>54</c:v>
                </c:pt>
                <c:pt idx="899">
                  <c:v>36</c:v>
                </c:pt>
                <c:pt idx="900">
                  <c:v>39</c:v>
                </c:pt>
                <c:pt idx="901">
                  <c:v>82</c:v>
                </c:pt>
                <c:pt idx="903">
                  <c:v>38</c:v>
                </c:pt>
                <c:pt idx="904">
                  <c:v>38</c:v>
                </c:pt>
                <c:pt idx="905">
                  <c:v>51</c:v>
                </c:pt>
                <c:pt idx="906">
                  <c:v>49</c:v>
                </c:pt>
                <c:pt idx="907">
                  <c:v>56</c:v>
                </c:pt>
                <c:pt idx="908">
                  <c:v>76</c:v>
                </c:pt>
                <c:pt idx="909">
                  <c:v>53</c:v>
                </c:pt>
                <c:pt idx="910">
                  <c:v>61</c:v>
                </c:pt>
                <c:pt idx="911">
                  <c:v>59</c:v>
                </c:pt>
                <c:pt idx="912">
                  <c:v>11</c:v>
                </c:pt>
                <c:pt idx="913">
                  <c:v>95</c:v>
                </c:pt>
                <c:pt idx="914">
                  <c:v>55</c:v>
                </c:pt>
                <c:pt idx="915">
                  <c:v>58</c:v>
                </c:pt>
                <c:pt idx="916">
                  <c:v>42</c:v>
                </c:pt>
                <c:pt idx="917">
                  <c:v>40</c:v>
                </c:pt>
                <c:pt idx="918">
                  <c:v>2</c:v>
                </c:pt>
                <c:pt idx="919">
                  <c:v>63</c:v>
                </c:pt>
                <c:pt idx="920">
                  <c:v>27</c:v>
                </c:pt>
                <c:pt idx="921">
                  <c:v>29</c:v>
                </c:pt>
                <c:pt idx="922">
                  <c:v>44</c:v>
                </c:pt>
                <c:pt idx="923">
                  <c:v>36</c:v>
                </c:pt>
                <c:pt idx="924">
                  <c:v>42</c:v>
                </c:pt>
                <c:pt idx="925">
                  <c:v>42</c:v>
                </c:pt>
                <c:pt idx="926">
                  <c:v>48</c:v>
                </c:pt>
                <c:pt idx="927">
                  <c:v>43</c:v>
                </c:pt>
                <c:pt idx="928">
                  <c:v>35</c:v>
                </c:pt>
                <c:pt idx="929">
                  <c:v>37</c:v>
                </c:pt>
                <c:pt idx="930">
                  <c:v>23</c:v>
                </c:pt>
                <c:pt idx="931">
                  <c:v>20</c:v>
                </c:pt>
                <c:pt idx="932">
                  <c:v>41</c:v>
                </c:pt>
                <c:pt idx="933">
                  <c:v>84</c:v>
                </c:pt>
                <c:pt idx="934">
                  <c:v>26</c:v>
                </c:pt>
                <c:pt idx="935">
                  <c:v>94</c:v>
                </c:pt>
                <c:pt idx="936">
                  <c:v>52</c:v>
                </c:pt>
                <c:pt idx="937">
                  <c:v>60</c:v>
                </c:pt>
                <c:pt idx="938">
                  <c:v>47</c:v>
                </c:pt>
                <c:pt idx="939">
                  <c:v>31</c:v>
                </c:pt>
                <c:pt idx="940">
                  <c:v>41</c:v>
                </c:pt>
                <c:pt idx="941">
                  <c:v>50</c:v>
                </c:pt>
                <c:pt idx="942">
                  <c:v>93</c:v>
                </c:pt>
                <c:pt idx="943">
                  <c:v>76</c:v>
                </c:pt>
                <c:pt idx="944">
                  <c:v>76</c:v>
                </c:pt>
                <c:pt idx="945">
                  <c:v>69</c:v>
                </c:pt>
                <c:pt idx="946">
                  <c:v>57</c:v>
                </c:pt>
                <c:pt idx="947">
                  <c:v>48</c:v>
                </c:pt>
                <c:pt idx="948">
                  <c:v>46</c:v>
                </c:pt>
                <c:pt idx="949">
                  <c:v>45</c:v>
                </c:pt>
                <c:pt idx="950">
                  <c:v>50</c:v>
                </c:pt>
                <c:pt idx="951">
                  <c:v>43</c:v>
                </c:pt>
                <c:pt idx="952">
                  <c:v>42</c:v>
                </c:pt>
                <c:pt idx="953">
                  <c:v>96</c:v>
                </c:pt>
                <c:pt idx="954">
                  <c:v>18</c:v>
                </c:pt>
                <c:pt idx="955">
                  <c:v>11</c:v>
                </c:pt>
                <c:pt idx="956">
                  <c:v>83</c:v>
                </c:pt>
                <c:pt idx="957">
                  <c:v>37</c:v>
                </c:pt>
                <c:pt idx="958">
                  <c:v>26</c:v>
                </c:pt>
                <c:pt idx="959">
                  <c:v>45</c:v>
                </c:pt>
                <c:pt idx="960">
                  <c:v>47</c:v>
                </c:pt>
                <c:pt idx="961">
                  <c:v>36</c:v>
                </c:pt>
                <c:pt idx="962">
                  <c:v>27</c:v>
                </c:pt>
                <c:pt idx="963">
                  <c:v>27</c:v>
                </c:pt>
                <c:pt idx="964">
                  <c:v>21</c:v>
                </c:pt>
                <c:pt idx="965">
                  <c:v>32</c:v>
                </c:pt>
                <c:pt idx="966">
                  <c:v>32</c:v>
                </c:pt>
                <c:pt idx="967">
                  <c:v>14</c:v>
                </c:pt>
                <c:pt idx="968">
                  <c:v>14</c:v>
                </c:pt>
                <c:pt idx="969">
                  <c:v>55</c:v>
                </c:pt>
                <c:pt idx="970">
                  <c:v>66</c:v>
                </c:pt>
                <c:pt idx="971">
                  <c:v>97</c:v>
                </c:pt>
                <c:pt idx="972">
                  <c:v>56</c:v>
                </c:pt>
                <c:pt idx="973">
                  <c:v>92</c:v>
                </c:pt>
                <c:pt idx="974">
                  <c:v>58</c:v>
                </c:pt>
                <c:pt idx="975">
                  <c:v>67</c:v>
                </c:pt>
                <c:pt idx="976">
                  <c:v>81</c:v>
                </c:pt>
                <c:pt idx="977">
                  <c:v>45</c:v>
                </c:pt>
                <c:pt idx="978">
                  <c:v>17</c:v>
                </c:pt>
                <c:pt idx="979">
                  <c:v>16</c:v>
                </c:pt>
                <c:pt idx="980">
                  <c:v>63</c:v>
                </c:pt>
                <c:pt idx="981">
                  <c:v>13</c:v>
                </c:pt>
                <c:pt idx="982">
                  <c:v>63</c:v>
                </c:pt>
                <c:pt idx="983">
                  <c:v>68</c:v>
                </c:pt>
                <c:pt idx="984">
                  <c:v>48</c:v>
                </c:pt>
                <c:pt idx="985">
                  <c:v>47</c:v>
                </c:pt>
                <c:pt idx="986">
                  <c:v>85</c:v>
                </c:pt>
                <c:pt idx="987">
                  <c:v>65</c:v>
                </c:pt>
                <c:pt idx="988">
                  <c:v>32</c:v>
                </c:pt>
                <c:pt idx="989">
                  <c:v>30</c:v>
                </c:pt>
                <c:pt idx="990">
                  <c:v>27</c:v>
                </c:pt>
                <c:pt idx="991">
                  <c:v>27</c:v>
                </c:pt>
                <c:pt idx="992">
                  <c:v>65</c:v>
                </c:pt>
                <c:pt idx="993">
                  <c:v>52</c:v>
                </c:pt>
                <c:pt idx="994">
                  <c:v>83</c:v>
                </c:pt>
                <c:pt idx="995">
                  <c:v>19</c:v>
                </c:pt>
                <c:pt idx="996">
                  <c:v>14</c:v>
                </c:pt>
                <c:pt idx="997">
                  <c:v>45</c:v>
                </c:pt>
                <c:pt idx="998">
                  <c:v>41</c:v>
                </c:pt>
                <c:pt idx="999">
                  <c:v>85</c:v>
                </c:pt>
                <c:pt idx="1000">
                  <c:v>68</c:v>
                </c:pt>
                <c:pt idx="1001">
                  <c:v>95</c:v>
                </c:pt>
                <c:pt idx="1002">
                  <c:v>44</c:v>
                </c:pt>
                <c:pt idx="1003">
                  <c:v>88</c:v>
                </c:pt>
                <c:pt idx="1004">
                  <c:v>38</c:v>
                </c:pt>
                <c:pt idx="1005">
                  <c:v>46</c:v>
                </c:pt>
                <c:pt idx="1006">
                  <c:v>61</c:v>
                </c:pt>
                <c:pt idx="1007">
                  <c:v>71</c:v>
                </c:pt>
                <c:pt idx="1008">
                  <c:v>47</c:v>
                </c:pt>
                <c:pt idx="1009">
                  <c:v>41</c:v>
                </c:pt>
                <c:pt idx="1010">
                  <c:v>38</c:v>
                </c:pt>
                <c:pt idx="1011">
                  <c:v>14</c:v>
                </c:pt>
                <c:pt idx="1012">
                  <c:v>82</c:v>
                </c:pt>
                <c:pt idx="1013">
                  <c:v>72</c:v>
                </c:pt>
                <c:pt idx="1014">
                  <c:v>49</c:v>
                </c:pt>
                <c:pt idx="1015">
                  <c:v>55</c:v>
                </c:pt>
                <c:pt idx="1016">
                  <c:v>36</c:v>
                </c:pt>
                <c:pt idx="1017">
                  <c:v>41</c:v>
                </c:pt>
                <c:pt idx="1018">
                  <c:v>43</c:v>
                </c:pt>
                <c:pt idx="1019">
                  <c:v>21</c:v>
                </c:pt>
                <c:pt idx="1020">
                  <c:v>25</c:v>
                </c:pt>
                <c:pt idx="1021">
                  <c:v>95</c:v>
                </c:pt>
                <c:pt idx="1022">
                  <c:v>42</c:v>
                </c:pt>
                <c:pt idx="1023">
                  <c:v>65</c:v>
                </c:pt>
                <c:pt idx="1024">
                  <c:v>85</c:v>
                </c:pt>
                <c:pt idx="1025">
                  <c:v>74</c:v>
                </c:pt>
                <c:pt idx="1026">
                  <c:v>43</c:v>
                </c:pt>
                <c:pt idx="1027">
                  <c:v>39</c:v>
                </c:pt>
                <c:pt idx="1028">
                  <c:v>64</c:v>
                </c:pt>
                <c:pt idx="1029">
                  <c:v>19</c:v>
                </c:pt>
                <c:pt idx="1030">
                  <c:v>19</c:v>
                </c:pt>
                <c:pt idx="1031">
                  <c:v>46</c:v>
                </c:pt>
                <c:pt idx="1032">
                  <c:v>33</c:v>
                </c:pt>
                <c:pt idx="1033">
                  <c:v>13</c:v>
                </c:pt>
                <c:pt idx="1034">
                  <c:v>15</c:v>
                </c:pt>
                <c:pt idx="1035">
                  <c:v>26</c:v>
                </c:pt>
                <c:pt idx="1036">
                  <c:v>79</c:v>
                </c:pt>
                <c:pt idx="1037">
                  <c:v>42</c:v>
                </c:pt>
                <c:pt idx="1038">
                  <c:v>42</c:v>
                </c:pt>
                <c:pt idx="1039">
                  <c:v>22</c:v>
                </c:pt>
                <c:pt idx="1040">
                  <c:v>22</c:v>
                </c:pt>
                <c:pt idx="1041">
                  <c:v>93</c:v>
                </c:pt>
                <c:pt idx="1042">
                  <c:v>25</c:v>
                </c:pt>
                <c:pt idx="1043">
                  <c:v>69</c:v>
                </c:pt>
                <c:pt idx="1044">
                  <c:v>25</c:v>
                </c:pt>
                <c:pt idx="1045">
                  <c:v>70</c:v>
                </c:pt>
                <c:pt idx="1046">
                  <c:v>79</c:v>
                </c:pt>
                <c:pt idx="1047">
                  <c:v>37</c:v>
                </c:pt>
                <c:pt idx="1048">
                  <c:v>42</c:v>
                </c:pt>
                <c:pt idx="1049">
                  <c:v>54</c:v>
                </c:pt>
                <c:pt idx="1050">
                  <c:v>47</c:v>
                </c:pt>
                <c:pt idx="1051">
                  <c:v>55</c:v>
                </c:pt>
                <c:pt idx="1052">
                  <c:v>52</c:v>
                </c:pt>
                <c:pt idx="1053">
                  <c:v>52</c:v>
                </c:pt>
                <c:pt idx="1054">
                  <c:v>52</c:v>
                </c:pt>
                <c:pt idx="1055">
                  <c:v>49</c:v>
                </c:pt>
                <c:pt idx="1056">
                  <c:v>31</c:v>
                </c:pt>
                <c:pt idx="1057">
                  <c:v>92</c:v>
                </c:pt>
                <c:pt idx="1058">
                  <c:v>79</c:v>
                </c:pt>
                <c:pt idx="1059">
                  <c:v>44</c:v>
                </c:pt>
                <c:pt idx="1060">
                  <c:v>40</c:v>
                </c:pt>
                <c:pt idx="1061">
                  <c:v>89</c:v>
                </c:pt>
                <c:pt idx="1062">
                  <c:v>38</c:v>
                </c:pt>
                <c:pt idx="1063">
                  <c:v>30</c:v>
                </c:pt>
                <c:pt idx="1064">
                  <c:v>45</c:v>
                </c:pt>
                <c:pt idx="1065">
                  <c:v>47</c:v>
                </c:pt>
                <c:pt idx="1066">
                  <c:v>76</c:v>
                </c:pt>
                <c:pt idx="1067">
                  <c:v>45</c:v>
                </c:pt>
                <c:pt idx="1068">
                  <c:v>90</c:v>
                </c:pt>
                <c:pt idx="1069">
                  <c:v>12</c:v>
                </c:pt>
                <c:pt idx="1070">
                  <c:v>15</c:v>
                </c:pt>
                <c:pt idx="1071">
                  <c:v>33</c:v>
                </c:pt>
                <c:pt idx="1072">
                  <c:v>62</c:v>
                </c:pt>
                <c:pt idx="1073">
                  <c:v>52</c:v>
                </c:pt>
                <c:pt idx="1074">
                  <c:v>45</c:v>
                </c:pt>
                <c:pt idx="1075">
                  <c:v>45</c:v>
                </c:pt>
                <c:pt idx="1076">
                  <c:v>56</c:v>
                </c:pt>
                <c:pt idx="1077">
                  <c:v>56</c:v>
                </c:pt>
                <c:pt idx="1078">
                  <c:v>89</c:v>
                </c:pt>
                <c:pt idx="1079">
                  <c:v>82</c:v>
                </c:pt>
                <c:pt idx="1080">
                  <c:v>30</c:v>
                </c:pt>
                <c:pt idx="1081">
                  <c:v>18</c:v>
                </c:pt>
                <c:pt idx="1082">
                  <c:v>19</c:v>
                </c:pt>
                <c:pt idx="1083">
                  <c:v>94</c:v>
                </c:pt>
                <c:pt idx="1084">
                  <c:v>21</c:v>
                </c:pt>
                <c:pt idx="1085">
                  <c:v>23</c:v>
                </c:pt>
                <c:pt idx="1086">
                  <c:v>54</c:v>
                </c:pt>
                <c:pt idx="1087">
                  <c:v>54</c:v>
                </c:pt>
                <c:pt idx="1088">
                  <c:v>60</c:v>
                </c:pt>
                <c:pt idx="1089">
                  <c:v>40</c:v>
                </c:pt>
                <c:pt idx="1090">
                  <c:v>39</c:v>
                </c:pt>
                <c:pt idx="1091">
                  <c:v>35</c:v>
                </c:pt>
                <c:pt idx="1092">
                  <c:v>7</c:v>
                </c:pt>
                <c:pt idx="1093">
                  <c:v>33</c:v>
                </c:pt>
                <c:pt idx="1094">
                  <c:v>39</c:v>
                </c:pt>
                <c:pt idx="1095">
                  <c:v>47</c:v>
                </c:pt>
                <c:pt idx="1096">
                  <c:v>42</c:v>
                </c:pt>
                <c:pt idx="1097">
                  <c:v>60</c:v>
                </c:pt>
                <c:pt idx="1098">
                  <c:v>60</c:v>
                </c:pt>
                <c:pt idx="1099">
                  <c:v>43</c:v>
                </c:pt>
                <c:pt idx="1100">
                  <c:v>46</c:v>
                </c:pt>
                <c:pt idx="1101">
                  <c:v>82</c:v>
                </c:pt>
                <c:pt idx="1102">
                  <c:v>17</c:v>
                </c:pt>
                <c:pt idx="1103">
                  <c:v>19</c:v>
                </c:pt>
                <c:pt idx="1104">
                  <c:v>20</c:v>
                </c:pt>
                <c:pt idx="1105">
                  <c:v>20</c:v>
                </c:pt>
                <c:pt idx="1106">
                  <c:v>39</c:v>
                </c:pt>
                <c:pt idx="1107">
                  <c:v>39</c:v>
                </c:pt>
                <c:pt idx="1108">
                  <c:v>32</c:v>
                </c:pt>
                <c:pt idx="1109">
                  <c:v>26</c:v>
                </c:pt>
                <c:pt idx="1110">
                  <c:v>48</c:v>
                </c:pt>
                <c:pt idx="1111">
                  <c:v>43</c:v>
                </c:pt>
                <c:pt idx="1112">
                  <c:v>67</c:v>
                </c:pt>
                <c:pt idx="1113">
                  <c:v>51</c:v>
                </c:pt>
                <c:pt idx="1114">
                  <c:v>59</c:v>
                </c:pt>
                <c:pt idx="1115">
                  <c:v>46</c:v>
                </c:pt>
                <c:pt idx="1116">
                  <c:v>44</c:v>
                </c:pt>
                <c:pt idx="1117">
                  <c:v>40</c:v>
                </c:pt>
                <c:pt idx="1118">
                  <c:v>72</c:v>
                </c:pt>
                <c:pt idx="1119">
                  <c:v>45</c:v>
                </c:pt>
                <c:pt idx="1120">
                  <c:v>46</c:v>
                </c:pt>
                <c:pt idx="1121">
                  <c:v>90</c:v>
                </c:pt>
                <c:pt idx="1122">
                  <c:v>39</c:v>
                </c:pt>
                <c:pt idx="1123">
                  <c:v>98</c:v>
                </c:pt>
                <c:pt idx="1124">
                  <c:v>33</c:v>
                </c:pt>
                <c:pt idx="1125">
                  <c:v>47</c:v>
                </c:pt>
                <c:pt idx="1126">
                  <c:v>47</c:v>
                </c:pt>
                <c:pt idx="1127">
                  <c:v>75</c:v>
                </c:pt>
                <c:pt idx="1128">
                  <c:v>91</c:v>
                </c:pt>
                <c:pt idx="1129">
                  <c:v>17</c:v>
                </c:pt>
                <c:pt idx="1130">
                  <c:v>58</c:v>
                </c:pt>
                <c:pt idx="1131">
                  <c:v>62</c:v>
                </c:pt>
                <c:pt idx="1132">
                  <c:v>66</c:v>
                </c:pt>
                <c:pt idx="1133">
                  <c:v>42</c:v>
                </c:pt>
                <c:pt idx="1134">
                  <c:v>43</c:v>
                </c:pt>
                <c:pt idx="1135">
                  <c:v>49</c:v>
                </c:pt>
                <c:pt idx="1136">
                  <c:v>30</c:v>
                </c:pt>
                <c:pt idx="1137">
                  <c:v>30</c:v>
                </c:pt>
                <c:pt idx="1138">
                  <c:v>50</c:v>
                </c:pt>
                <c:pt idx="1139">
                  <c:v>43</c:v>
                </c:pt>
                <c:pt idx="1140">
                  <c:v>96</c:v>
                </c:pt>
                <c:pt idx="1141">
                  <c:v>44</c:v>
                </c:pt>
                <c:pt idx="1142">
                  <c:v>44</c:v>
                </c:pt>
                <c:pt idx="1143">
                  <c:v>46</c:v>
                </c:pt>
                <c:pt idx="1144">
                  <c:v>46</c:v>
                </c:pt>
                <c:pt idx="1145">
                  <c:v>25</c:v>
                </c:pt>
                <c:pt idx="1146">
                  <c:v>21</c:v>
                </c:pt>
                <c:pt idx="1147">
                  <c:v>49</c:v>
                </c:pt>
                <c:pt idx="1148">
                  <c:v>38</c:v>
                </c:pt>
                <c:pt idx="1149">
                  <c:v>30</c:v>
                </c:pt>
                <c:pt idx="1150">
                  <c:v>79</c:v>
                </c:pt>
                <c:pt idx="1151">
                  <c:v>38</c:v>
                </c:pt>
                <c:pt idx="1152">
                  <c:v>37</c:v>
                </c:pt>
                <c:pt idx="1153">
                  <c:v>45</c:v>
                </c:pt>
                <c:pt idx="1154">
                  <c:v>46</c:v>
                </c:pt>
                <c:pt idx="1155">
                  <c:v>41</c:v>
                </c:pt>
                <c:pt idx="1156">
                  <c:v>38</c:v>
                </c:pt>
                <c:pt idx="1157">
                  <c:v>41</c:v>
                </c:pt>
                <c:pt idx="1158">
                  <c:v>30</c:v>
                </c:pt>
                <c:pt idx="1159">
                  <c:v>42</c:v>
                </c:pt>
                <c:pt idx="1160">
                  <c:v>16</c:v>
                </c:pt>
                <c:pt idx="1161">
                  <c:v>14</c:v>
                </c:pt>
                <c:pt idx="1162">
                  <c:v>35</c:v>
                </c:pt>
                <c:pt idx="1163">
                  <c:v>34</c:v>
                </c:pt>
                <c:pt idx="1164">
                  <c:v>57</c:v>
                </c:pt>
                <c:pt idx="1165">
                  <c:v>48</c:v>
                </c:pt>
                <c:pt idx="1166">
                  <c:v>25</c:v>
                </c:pt>
                <c:pt idx="1167">
                  <c:v>25</c:v>
                </c:pt>
                <c:pt idx="1168">
                  <c:v>47</c:v>
                </c:pt>
                <c:pt idx="1169">
                  <c:v>46</c:v>
                </c:pt>
                <c:pt idx="1170">
                  <c:v>67</c:v>
                </c:pt>
                <c:pt idx="1171">
                  <c:v>37</c:v>
                </c:pt>
                <c:pt idx="1172">
                  <c:v>31</c:v>
                </c:pt>
                <c:pt idx="1173">
                  <c:v>64</c:v>
                </c:pt>
                <c:pt idx="1174">
                  <c:v>52</c:v>
                </c:pt>
                <c:pt idx="1175">
                  <c:v>61</c:v>
                </c:pt>
                <c:pt idx="1176">
                  <c:v>77</c:v>
                </c:pt>
                <c:pt idx="1177">
                  <c:v>39</c:v>
                </c:pt>
                <c:pt idx="1178">
                  <c:v>70</c:v>
                </c:pt>
                <c:pt idx="1179">
                  <c:v>15</c:v>
                </c:pt>
                <c:pt idx="1180">
                  <c:v>17</c:v>
                </c:pt>
                <c:pt idx="1181">
                  <c:v>38</c:v>
                </c:pt>
                <c:pt idx="1182">
                  <c:v>38</c:v>
                </c:pt>
                <c:pt idx="1183">
                  <c:v>87</c:v>
                </c:pt>
                <c:pt idx="1184">
                  <c:v>62</c:v>
                </c:pt>
                <c:pt idx="1185">
                  <c:v>33</c:v>
                </c:pt>
                <c:pt idx="1186">
                  <c:v>59</c:v>
                </c:pt>
                <c:pt idx="1187">
                  <c:v>35</c:v>
                </c:pt>
                <c:pt idx="1188">
                  <c:v>38</c:v>
                </c:pt>
                <c:pt idx="1189">
                  <c:v>47</c:v>
                </c:pt>
                <c:pt idx="1190">
                  <c:v>42</c:v>
                </c:pt>
                <c:pt idx="1191">
                  <c:v>36</c:v>
                </c:pt>
                <c:pt idx="1192">
                  <c:v>81</c:v>
                </c:pt>
                <c:pt idx="1193">
                  <c:v>42</c:v>
                </c:pt>
                <c:pt idx="1194">
                  <c:v>37</c:v>
                </c:pt>
                <c:pt idx="1195">
                  <c:v>32</c:v>
                </c:pt>
                <c:pt idx="1196">
                  <c:v>30</c:v>
                </c:pt>
                <c:pt idx="1197">
                  <c:v>39</c:v>
                </c:pt>
                <c:pt idx="1198">
                  <c:v>5</c:v>
                </c:pt>
                <c:pt idx="1199">
                  <c:v>62</c:v>
                </c:pt>
                <c:pt idx="1200">
                  <c:v>35</c:v>
                </c:pt>
                <c:pt idx="1201">
                  <c:v>25</c:v>
                </c:pt>
                <c:pt idx="1202">
                  <c:v>29</c:v>
                </c:pt>
                <c:pt idx="1203">
                  <c:v>30</c:v>
                </c:pt>
                <c:pt idx="1204">
                  <c:v>73</c:v>
                </c:pt>
                <c:pt idx="1205">
                  <c:v>58</c:v>
                </c:pt>
                <c:pt idx="1206">
                  <c:v>14</c:v>
                </c:pt>
                <c:pt idx="1207">
                  <c:v>12</c:v>
                </c:pt>
                <c:pt idx="1208">
                  <c:v>29</c:v>
                </c:pt>
                <c:pt idx="1209">
                  <c:v>32</c:v>
                </c:pt>
                <c:pt idx="1210">
                  <c:v>12</c:v>
                </c:pt>
                <c:pt idx="1211">
                  <c:v>10</c:v>
                </c:pt>
                <c:pt idx="1212">
                  <c:v>43</c:v>
                </c:pt>
                <c:pt idx="1213">
                  <c:v>45</c:v>
                </c:pt>
                <c:pt idx="1214">
                  <c:v>43</c:v>
                </c:pt>
                <c:pt idx="1215">
                  <c:v>90</c:v>
                </c:pt>
                <c:pt idx="1216">
                  <c:v>79</c:v>
                </c:pt>
                <c:pt idx="1217">
                  <c:v>80</c:v>
                </c:pt>
                <c:pt idx="1218">
                  <c:v>11</c:v>
                </c:pt>
                <c:pt idx="1219">
                  <c:v>46</c:v>
                </c:pt>
                <c:pt idx="1220">
                  <c:v>17</c:v>
                </c:pt>
                <c:pt idx="1221">
                  <c:v>18</c:v>
                </c:pt>
                <c:pt idx="1222">
                  <c:v>42</c:v>
                </c:pt>
                <c:pt idx="1223">
                  <c:v>38</c:v>
                </c:pt>
                <c:pt idx="1224">
                  <c:v>33</c:v>
                </c:pt>
                <c:pt idx="1225">
                  <c:v>36</c:v>
                </c:pt>
                <c:pt idx="1226">
                  <c:v>33</c:v>
                </c:pt>
                <c:pt idx="1227">
                  <c:v>33</c:v>
                </c:pt>
                <c:pt idx="1228">
                  <c:v>76</c:v>
                </c:pt>
                <c:pt idx="1229">
                  <c:v>45</c:v>
                </c:pt>
                <c:pt idx="1230">
                  <c:v>45</c:v>
                </c:pt>
                <c:pt idx="1231">
                  <c:v>50</c:v>
                </c:pt>
                <c:pt idx="1232">
                  <c:v>60</c:v>
                </c:pt>
                <c:pt idx="1233">
                  <c:v>71</c:v>
                </c:pt>
                <c:pt idx="1234">
                  <c:v>44</c:v>
                </c:pt>
                <c:pt idx="1235">
                  <c:v>44</c:v>
                </c:pt>
                <c:pt idx="1236">
                  <c:v>50</c:v>
                </c:pt>
                <c:pt idx="1237">
                  <c:v>92</c:v>
                </c:pt>
                <c:pt idx="1238">
                  <c:v>54</c:v>
                </c:pt>
                <c:pt idx="1239">
                  <c:v>30</c:v>
                </c:pt>
                <c:pt idx="1240">
                  <c:v>30</c:v>
                </c:pt>
                <c:pt idx="1241">
                  <c:v>87</c:v>
                </c:pt>
                <c:pt idx="1242">
                  <c:v>20</c:v>
                </c:pt>
                <c:pt idx="1243">
                  <c:v>22</c:v>
                </c:pt>
                <c:pt idx="1244">
                  <c:v>31</c:v>
                </c:pt>
                <c:pt idx="1245">
                  <c:v>85</c:v>
                </c:pt>
                <c:pt idx="1246">
                  <c:v>15</c:v>
                </c:pt>
                <c:pt idx="1247">
                  <c:v>18</c:v>
                </c:pt>
                <c:pt idx="1248">
                  <c:v>8</c:v>
                </c:pt>
                <c:pt idx="1249">
                  <c:v>83</c:v>
                </c:pt>
                <c:pt idx="1250">
                  <c:v>85</c:v>
                </c:pt>
                <c:pt idx="1251">
                  <c:v>45</c:v>
                </c:pt>
                <c:pt idx="1252">
                  <c:v>12</c:v>
                </c:pt>
                <c:pt idx="1253">
                  <c:v>40</c:v>
                </c:pt>
                <c:pt idx="1254">
                  <c:v>52</c:v>
                </c:pt>
                <c:pt idx="1255">
                  <c:v>49</c:v>
                </c:pt>
                <c:pt idx="1256">
                  <c:v>44</c:v>
                </c:pt>
                <c:pt idx="1257">
                  <c:v>40</c:v>
                </c:pt>
                <c:pt idx="1258">
                  <c:v>10</c:v>
                </c:pt>
                <c:pt idx="1259">
                  <c:v>9</c:v>
                </c:pt>
                <c:pt idx="1260">
                  <c:v>11</c:v>
                </c:pt>
                <c:pt idx="1261">
                  <c:v>12</c:v>
                </c:pt>
                <c:pt idx="1262">
                  <c:v>33</c:v>
                </c:pt>
                <c:pt idx="1263">
                  <c:v>63</c:v>
                </c:pt>
                <c:pt idx="1264">
                  <c:v>43</c:v>
                </c:pt>
                <c:pt idx="1265">
                  <c:v>39</c:v>
                </c:pt>
                <c:pt idx="1266">
                  <c:v>36</c:v>
                </c:pt>
                <c:pt idx="1267">
                  <c:v>0</c:v>
                </c:pt>
                <c:pt idx="1268">
                  <c:v>1</c:v>
                </c:pt>
                <c:pt idx="1269">
                  <c:v>48</c:v>
                </c:pt>
                <c:pt idx="1270">
                  <c:v>23</c:v>
                </c:pt>
                <c:pt idx="1271">
                  <c:v>25</c:v>
                </c:pt>
                <c:pt idx="1272">
                  <c:v>9</c:v>
                </c:pt>
                <c:pt idx="1273">
                  <c:v>13</c:v>
                </c:pt>
                <c:pt idx="1274">
                  <c:v>72</c:v>
                </c:pt>
                <c:pt idx="1275">
                  <c:v>45</c:v>
                </c:pt>
                <c:pt idx="1276">
                  <c:v>45</c:v>
                </c:pt>
                <c:pt idx="1277">
                  <c:v>96</c:v>
                </c:pt>
                <c:pt idx="1278">
                  <c:v>89</c:v>
                </c:pt>
                <c:pt idx="1279">
                  <c:v>47</c:v>
                </c:pt>
                <c:pt idx="1280">
                  <c:v>39</c:v>
                </c:pt>
                <c:pt idx="1281">
                  <c:v>44</c:v>
                </c:pt>
                <c:pt idx="1282">
                  <c:v>27</c:v>
                </c:pt>
                <c:pt idx="1283">
                  <c:v>26</c:v>
                </c:pt>
                <c:pt idx="1284">
                  <c:v>38</c:v>
                </c:pt>
                <c:pt idx="1285">
                  <c:v>38</c:v>
                </c:pt>
                <c:pt idx="1286">
                  <c:v>88</c:v>
                </c:pt>
                <c:pt idx="1287">
                  <c:v>89</c:v>
                </c:pt>
                <c:pt idx="1288">
                  <c:v>51</c:v>
                </c:pt>
                <c:pt idx="1289">
                  <c:v>31</c:v>
                </c:pt>
                <c:pt idx="1290">
                  <c:v>31</c:v>
                </c:pt>
                <c:pt idx="1291">
                  <c:v>14</c:v>
                </c:pt>
                <c:pt idx="1292">
                  <c:v>16</c:v>
                </c:pt>
                <c:pt idx="1293">
                  <c:v>40</c:v>
                </c:pt>
                <c:pt idx="1294">
                  <c:v>26</c:v>
                </c:pt>
                <c:pt idx="1295">
                  <c:v>43</c:v>
                </c:pt>
                <c:pt idx="1296">
                  <c:v>57</c:v>
                </c:pt>
                <c:pt idx="1297">
                  <c:v>37</c:v>
                </c:pt>
                <c:pt idx="1298">
                  <c:v>11</c:v>
                </c:pt>
                <c:pt idx="1299">
                  <c:v>27</c:v>
                </c:pt>
                <c:pt idx="1300">
                  <c:v>22</c:v>
                </c:pt>
                <c:pt idx="1301">
                  <c:v>14</c:v>
                </c:pt>
                <c:pt idx="1302">
                  <c:v>16</c:v>
                </c:pt>
                <c:pt idx="1303">
                  <c:v>54</c:v>
                </c:pt>
                <c:pt idx="1304">
                  <c:v>32</c:v>
                </c:pt>
                <c:pt idx="1305">
                  <c:v>12</c:v>
                </c:pt>
                <c:pt idx="1306">
                  <c:v>67</c:v>
                </c:pt>
                <c:pt idx="1307">
                  <c:v>28</c:v>
                </c:pt>
                <c:pt idx="1308">
                  <c:v>32</c:v>
                </c:pt>
                <c:pt idx="1309">
                  <c:v>92</c:v>
                </c:pt>
                <c:pt idx="1310">
                  <c:v>28</c:v>
                </c:pt>
                <c:pt idx="1311">
                  <c:v>28</c:v>
                </c:pt>
                <c:pt idx="1312">
                  <c:v>70</c:v>
                </c:pt>
                <c:pt idx="1313">
                  <c:v>27</c:v>
                </c:pt>
                <c:pt idx="1314">
                  <c:v>55</c:v>
                </c:pt>
                <c:pt idx="1315">
                  <c:v>55</c:v>
                </c:pt>
                <c:pt idx="1316">
                  <c:v>59</c:v>
                </c:pt>
                <c:pt idx="1317">
                  <c:v>14</c:v>
                </c:pt>
                <c:pt idx="1318">
                  <c:v>96</c:v>
                </c:pt>
                <c:pt idx="1319">
                  <c:v>86</c:v>
                </c:pt>
                <c:pt idx="1320">
                  <c:v>31</c:v>
                </c:pt>
                <c:pt idx="1321">
                  <c:v>15</c:v>
                </c:pt>
                <c:pt idx="1322">
                  <c:v>7</c:v>
                </c:pt>
                <c:pt idx="1323">
                  <c:v>10</c:v>
                </c:pt>
                <c:pt idx="1324">
                  <c:v>26</c:v>
                </c:pt>
                <c:pt idx="1325">
                  <c:v>32</c:v>
                </c:pt>
                <c:pt idx="1326">
                  <c:v>28</c:v>
                </c:pt>
                <c:pt idx="1327">
                  <c:v>21</c:v>
                </c:pt>
                <c:pt idx="1328">
                  <c:v>22</c:v>
                </c:pt>
                <c:pt idx="1329">
                  <c:v>20</c:v>
                </c:pt>
                <c:pt idx="1330">
                  <c:v>20</c:v>
                </c:pt>
                <c:pt idx="1331">
                  <c:v>15</c:v>
                </c:pt>
                <c:pt idx="1332">
                  <c:v>21</c:v>
                </c:pt>
                <c:pt idx="1333">
                  <c:v>18</c:v>
                </c:pt>
                <c:pt idx="1334">
                  <c:v>21</c:v>
                </c:pt>
                <c:pt idx="1335">
                  <c:v>22</c:v>
                </c:pt>
                <c:pt idx="1336">
                  <c:v>5</c:v>
                </c:pt>
                <c:pt idx="1337">
                  <c:v>5</c:v>
                </c:pt>
                <c:pt idx="1338">
                  <c:v>39</c:v>
                </c:pt>
                <c:pt idx="1339">
                  <c:v>26</c:v>
                </c:pt>
                <c:pt idx="1340">
                  <c:v>17</c:v>
                </c:pt>
                <c:pt idx="1341">
                  <c:v>83</c:v>
                </c:pt>
                <c:pt idx="1342">
                  <c:v>33</c:v>
                </c:pt>
                <c:pt idx="1343">
                  <c:v>67</c:v>
                </c:pt>
                <c:pt idx="1344">
                  <c:v>40</c:v>
                </c:pt>
                <c:pt idx="1345">
                  <c:v>45</c:v>
                </c:pt>
                <c:pt idx="1346">
                  <c:v>44</c:v>
                </c:pt>
                <c:pt idx="1347">
                  <c:v>88</c:v>
                </c:pt>
                <c:pt idx="1348">
                  <c:v>30</c:v>
                </c:pt>
                <c:pt idx="1349">
                  <c:v>30</c:v>
                </c:pt>
                <c:pt idx="1350">
                  <c:v>27</c:v>
                </c:pt>
                <c:pt idx="1351">
                  <c:v>31</c:v>
                </c:pt>
                <c:pt idx="1352">
                  <c:v>29</c:v>
                </c:pt>
                <c:pt idx="1353">
                  <c:v>37</c:v>
                </c:pt>
                <c:pt idx="1354">
                  <c:v>45</c:v>
                </c:pt>
                <c:pt idx="1355">
                  <c:v>27</c:v>
                </c:pt>
                <c:pt idx="1356">
                  <c:v>37</c:v>
                </c:pt>
                <c:pt idx="1357">
                  <c:v>44</c:v>
                </c:pt>
                <c:pt idx="1358">
                  <c:v>36</c:v>
                </c:pt>
                <c:pt idx="1359">
                  <c:v>29</c:v>
                </c:pt>
                <c:pt idx="1360">
                  <c:v>74</c:v>
                </c:pt>
                <c:pt idx="1361">
                  <c:v>91</c:v>
                </c:pt>
                <c:pt idx="1362">
                  <c:v>17</c:v>
                </c:pt>
                <c:pt idx="1363">
                  <c:v>19</c:v>
                </c:pt>
                <c:pt idx="1364">
                  <c:v>22</c:v>
                </c:pt>
                <c:pt idx="1365">
                  <c:v>22</c:v>
                </c:pt>
                <c:pt idx="1366">
                  <c:v>53</c:v>
                </c:pt>
                <c:pt idx="1367">
                  <c:v>57</c:v>
                </c:pt>
                <c:pt idx="1368">
                  <c:v>18</c:v>
                </c:pt>
                <c:pt idx="1369">
                  <c:v>75</c:v>
                </c:pt>
                <c:pt idx="1370">
                  <c:v>65</c:v>
                </c:pt>
                <c:pt idx="1371">
                  <c:v>32</c:v>
                </c:pt>
                <c:pt idx="1372">
                  <c:v>36</c:v>
                </c:pt>
                <c:pt idx="1373">
                  <c:v>11</c:v>
                </c:pt>
                <c:pt idx="1374">
                  <c:v>11</c:v>
                </c:pt>
                <c:pt idx="1375">
                  <c:v>30</c:v>
                </c:pt>
                <c:pt idx="1376">
                  <c:v>40</c:v>
                </c:pt>
                <c:pt idx="1377">
                  <c:v>84</c:v>
                </c:pt>
                <c:pt idx="1378">
                  <c:v>85</c:v>
                </c:pt>
                <c:pt idx="1379">
                  <c:v>43</c:v>
                </c:pt>
                <c:pt idx="1380">
                  <c:v>18</c:v>
                </c:pt>
                <c:pt idx="1381">
                  <c:v>15</c:v>
                </c:pt>
                <c:pt idx="1382">
                  <c:v>35</c:v>
                </c:pt>
                <c:pt idx="1383">
                  <c:v>28</c:v>
                </c:pt>
                <c:pt idx="1384">
                  <c:v>35</c:v>
                </c:pt>
                <c:pt idx="1385">
                  <c:v>34</c:v>
                </c:pt>
                <c:pt idx="1386">
                  <c:v>31</c:v>
                </c:pt>
                <c:pt idx="1387">
                  <c:v>43</c:v>
                </c:pt>
                <c:pt idx="1388">
                  <c:v>21</c:v>
                </c:pt>
                <c:pt idx="1389">
                  <c:v>25</c:v>
                </c:pt>
                <c:pt idx="1390">
                  <c:v>23</c:v>
                </c:pt>
                <c:pt idx="1391">
                  <c:v>79</c:v>
                </c:pt>
                <c:pt idx="1392">
                  <c:v>57</c:v>
                </c:pt>
                <c:pt idx="1393">
                  <c:v>57</c:v>
                </c:pt>
                <c:pt idx="1394">
                  <c:v>39</c:v>
                </c:pt>
                <c:pt idx="1395">
                  <c:v>41</c:v>
                </c:pt>
                <c:pt idx="1396">
                  <c:v>35</c:v>
                </c:pt>
                <c:pt idx="1397">
                  <c:v>44</c:v>
                </c:pt>
                <c:pt idx="1398">
                  <c:v>47</c:v>
                </c:pt>
                <c:pt idx="1399">
                  <c:v>47</c:v>
                </c:pt>
                <c:pt idx="1400">
                  <c:v>58</c:v>
                </c:pt>
                <c:pt idx="1401">
                  <c:v>50</c:v>
                </c:pt>
                <c:pt idx="1402">
                  <c:v>30</c:v>
                </c:pt>
                <c:pt idx="1403">
                  <c:v>35</c:v>
                </c:pt>
                <c:pt idx="1405">
                  <c:v>6</c:v>
                </c:pt>
                <c:pt idx="1406">
                  <c:v>6</c:v>
                </c:pt>
                <c:pt idx="1407">
                  <c:v>13</c:v>
                </c:pt>
                <c:pt idx="1408">
                  <c:v>12</c:v>
                </c:pt>
                <c:pt idx="1409">
                  <c:v>27</c:v>
                </c:pt>
                <c:pt idx="1410">
                  <c:v>35</c:v>
                </c:pt>
                <c:pt idx="1411">
                  <c:v>43</c:v>
                </c:pt>
                <c:pt idx="1412">
                  <c:v>29</c:v>
                </c:pt>
                <c:pt idx="1413">
                  <c:v>25</c:v>
                </c:pt>
                <c:pt idx="1414">
                  <c:v>64</c:v>
                </c:pt>
                <c:pt idx="1415">
                  <c:v>9</c:v>
                </c:pt>
                <c:pt idx="1416">
                  <c:v>10</c:v>
                </c:pt>
                <c:pt idx="1417">
                  <c:v>21</c:v>
                </c:pt>
                <c:pt idx="1418">
                  <c:v>89</c:v>
                </c:pt>
                <c:pt idx="1419">
                  <c:v>38</c:v>
                </c:pt>
                <c:pt idx="1420">
                  <c:v>28</c:v>
                </c:pt>
                <c:pt idx="1421">
                  <c:v>28</c:v>
                </c:pt>
                <c:pt idx="1422">
                  <c:v>64</c:v>
                </c:pt>
                <c:pt idx="1423">
                  <c:v>55</c:v>
                </c:pt>
                <c:pt idx="1424">
                  <c:v>92</c:v>
                </c:pt>
                <c:pt idx="1425">
                  <c:v>19</c:v>
                </c:pt>
                <c:pt idx="1426">
                  <c:v>22</c:v>
                </c:pt>
                <c:pt idx="1427">
                  <c:v>72</c:v>
                </c:pt>
                <c:pt idx="1428">
                  <c:v>43</c:v>
                </c:pt>
                <c:pt idx="1429">
                  <c:v>42</c:v>
                </c:pt>
                <c:pt idx="1430">
                  <c:v>17</c:v>
                </c:pt>
                <c:pt idx="1431">
                  <c:v>39</c:v>
                </c:pt>
                <c:pt idx="1432">
                  <c:v>42</c:v>
                </c:pt>
                <c:pt idx="1433">
                  <c:v>20</c:v>
                </c:pt>
                <c:pt idx="1434">
                  <c:v>30</c:v>
                </c:pt>
                <c:pt idx="1435">
                  <c:v>30</c:v>
                </c:pt>
                <c:pt idx="1436">
                  <c:v>89</c:v>
                </c:pt>
                <c:pt idx="1437">
                  <c:v>45</c:v>
                </c:pt>
                <c:pt idx="1438">
                  <c:v>45</c:v>
                </c:pt>
                <c:pt idx="1439">
                  <c:v>69</c:v>
                </c:pt>
                <c:pt idx="1440">
                  <c:v>45</c:v>
                </c:pt>
                <c:pt idx="1441">
                  <c:v>54</c:v>
                </c:pt>
                <c:pt idx="1442">
                  <c:v>97</c:v>
                </c:pt>
                <c:pt idx="1443">
                  <c:v>42</c:v>
                </c:pt>
                <c:pt idx="1444">
                  <c:v>90</c:v>
                </c:pt>
                <c:pt idx="1445">
                  <c:v>78</c:v>
                </c:pt>
                <c:pt idx="1446">
                  <c:v>57</c:v>
                </c:pt>
                <c:pt idx="1447">
                  <c:v>65</c:v>
                </c:pt>
                <c:pt idx="1448">
                  <c:v>31</c:v>
                </c:pt>
                <c:pt idx="1449">
                  <c:v>31</c:v>
                </c:pt>
                <c:pt idx="1450">
                  <c:v>26</c:v>
                </c:pt>
                <c:pt idx="1451">
                  <c:v>12</c:v>
                </c:pt>
                <c:pt idx="1452">
                  <c:v>15</c:v>
                </c:pt>
                <c:pt idx="1453">
                  <c:v>44</c:v>
                </c:pt>
                <c:pt idx="1454">
                  <c:v>44</c:v>
                </c:pt>
                <c:pt idx="1455">
                  <c:v>23</c:v>
                </c:pt>
                <c:pt idx="1456">
                  <c:v>25</c:v>
                </c:pt>
                <c:pt idx="1457">
                  <c:v>5</c:v>
                </c:pt>
                <c:pt idx="1458">
                  <c:v>26</c:v>
                </c:pt>
                <c:pt idx="1459">
                  <c:v>61</c:v>
                </c:pt>
                <c:pt idx="1460">
                  <c:v>65</c:v>
                </c:pt>
                <c:pt idx="1461">
                  <c:v>40</c:v>
                </c:pt>
                <c:pt idx="1462">
                  <c:v>57</c:v>
                </c:pt>
                <c:pt idx="1463">
                  <c:v>63</c:v>
                </c:pt>
                <c:pt idx="1464">
                  <c:v>87</c:v>
                </c:pt>
                <c:pt idx="1465">
                  <c:v>18</c:v>
                </c:pt>
                <c:pt idx="1466">
                  <c:v>17</c:v>
                </c:pt>
                <c:pt idx="1467">
                  <c:v>38</c:v>
                </c:pt>
                <c:pt idx="1468">
                  <c:v>47</c:v>
                </c:pt>
                <c:pt idx="1469">
                  <c:v>51</c:v>
                </c:pt>
                <c:pt idx="1470">
                  <c:v>40</c:v>
                </c:pt>
                <c:pt idx="1471">
                  <c:v>40</c:v>
                </c:pt>
                <c:pt idx="1472">
                  <c:v>40</c:v>
                </c:pt>
                <c:pt idx="1473">
                  <c:v>35</c:v>
                </c:pt>
                <c:pt idx="1474">
                  <c:v>45</c:v>
                </c:pt>
                <c:pt idx="1475">
                  <c:v>33</c:v>
                </c:pt>
                <c:pt idx="1476">
                  <c:v>38</c:v>
                </c:pt>
                <c:pt idx="1477">
                  <c:v>44</c:v>
                </c:pt>
                <c:pt idx="1478">
                  <c:v>41</c:v>
                </c:pt>
                <c:pt idx="1479">
                  <c:v>84</c:v>
                </c:pt>
                <c:pt idx="1480">
                  <c:v>14</c:v>
                </c:pt>
                <c:pt idx="1481">
                  <c:v>11</c:v>
                </c:pt>
                <c:pt idx="1482">
                  <c:v>9</c:v>
                </c:pt>
                <c:pt idx="1483">
                  <c:v>13</c:v>
                </c:pt>
                <c:pt idx="1484">
                  <c:v>15</c:v>
                </c:pt>
                <c:pt idx="1485">
                  <c:v>40</c:v>
                </c:pt>
                <c:pt idx="1486">
                  <c:v>40</c:v>
                </c:pt>
                <c:pt idx="1487">
                  <c:v>77</c:v>
                </c:pt>
                <c:pt idx="1488">
                  <c:v>76</c:v>
                </c:pt>
                <c:pt idx="1489">
                  <c:v>33</c:v>
                </c:pt>
                <c:pt idx="1490">
                  <c:v>35</c:v>
                </c:pt>
                <c:pt idx="1491">
                  <c:v>36</c:v>
                </c:pt>
                <c:pt idx="1492">
                  <c:v>14</c:v>
                </c:pt>
                <c:pt idx="1493">
                  <c:v>12</c:v>
                </c:pt>
                <c:pt idx="1494">
                  <c:v>12</c:v>
                </c:pt>
                <c:pt idx="1495">
                  <c:v>12</c:v>
                </c:pt>
                <c:pt idx="1496">
                  <c:v>74</c:v>
                </c:pt>
                <c:pt idx="1497">
                  <c:v>10</c:v>
                </c:pt>
                <c:pt idx="1498">
                  <c:v>31</c:v>
                </c:pt>
                <c:pt idx="1499">
                  <c:v>27</c:v>
                </c:pt>
                <c:pt idx="1500">
                  <c:v>24</c:v>
                </c:pt>
                <c:pt idx="1501">
                  <c:v>30</c:v>
                </c:pt>
                <c:pt idx="1502">
                  <c:v>30</c:v>
                </c:pt>
                <c:pt idx="1503">
                  <c:v>18</c:v>
                </c:pt>
                <c:pt idx="1504">
                  <c:v>15</c:v>
                </c:pt>
                <c:pt idx="1505">
                  <c:v>23</c:v>
                </c:pt>
                <c:pt idx="1506">
                  <c:v>30</c:v>
                </c:pt>
                <c:pt idx="1507">
                  <c:v>30</c:v>
                </c:pt>
                <c:pt idx="1508">
                  <c:v>75</c:v>
                </c:pt>
                <c:pt idx="1509">
                  <c:v>59</c:v>
                </c:pt>
                <c:pt idx="1510">
                  <c:v>64</c:v>
                </c:pt>
                <c:pt idx="1511">
                  <c:v>53</c:v>
                </c:pt>
                <c:pt idx="1512">
                  <c:v>7</c:v>
                </c:pt>
                <c:pt idx="1513">
                  <c:v>7</c:v>
                </c:pt>
                <c:pt idx="1514">
                  <c:v>16</c:v>
                </c:pt>
                <c:pt idx="1515">
                  <c:v>14</c:v>
                </c:pt>
                <c:pt idx="1516">
                  <c:v>35</c:v>
                </c:pt>
                <c:pt idx="1517">
                  <c:v>59</c:v>
                </c:pt>
                <c:pt idx="1518">
                  <c:v>48</c:v>
                </c:pt>
                <c:pt idx="1519">
                  <c:v>18</c:v>
                </c:pt>
                <c:pt idx="1520">
                  <c:v>71</c:v>
                </c:pt>
                <c:pt idx="1521">
                  <c:v>35</c:v>
                </c:pt>
                <c:pt idx="1522">
                  <c:v>28</c:v>
                </c:pt>
                <c:pt idx="1523">
                  <c:v>26</c:v>
                </c:pt>
                <c:pt idx="1524">
                  <c:v>45</c:v>
                </c:pt>
                <c:pt idx="1525">
                  <c:v>56</c:v>
                </c:pt>
                <c:pt idx="1526">
                  <c:v>37</c:v>
                </c:pt>
                <c:pt idx="1527">
                  <c:v>47</c:v>
                </c:pt>
                <c:pt idx="1528">
                  <c:v>43</c:v>
                </c:pt>
                <c:pt idx="1529">
                  <c:v>34</c:v>
                </c:pt>
                <c:pt idx="1530">
                  <c:v>33</c:v>
                </c:pt>
                <c:pt idx="1531">
                  <c:v>11</c:v>
                </c:pt>
                <c:pt idx="1532">
                  <c:v>23</c:v>
                </c:pt>
                <c:pt idx="1533">
                  <c:v>59</c:v>
                </c:pt>
                <c:pt idx="1534">
                  <c:v>20</c:v>
                </c:pt>
                <c:pt idx="1535">
                  <c:v>21</c:v>
                </c:pt>
                <c:pt idx="1536">
                  <c:v>50</c:v>
                </c:pt>
                <c:pt idx="1537">
                  <c:v>50</c:v>
                </c:pt>
                <c:pt idx="1538">
                  <c:v>50</c:v>
                </c:pt>
                <c:pt idx="1539">
                  <c:v>25</c:v>
                </c:pt>
                <c:pt idx="1540">
                  <c:v>25</c:v>
                </c:pt>
                <c:pt idx="1541">
                  <c:v>16</c:v>
                </c:pt>
                <c:pt idx="1542">
                  <c:v>10</c:v>
                </c:pt>
                <c:pt idx="1543">
                  <c:v>5</c:v>
                </c:pt>
                <c:pt idx="1544">
                  <c:v>27</c:v>
                </c:pt>
                <c:pt idx="1545">
                  <c:v>3</c:v>
                </c:pt>
                <c:pt idx="1546">
                  <c:v>8</c:v>
                </c:pt>
                <c:pt idx="1547">
                  <c:v>32</c:v>
                </c:pt>
                <c:pt idx="1548">
                  <c:v>70</c:v>
                </c:pt>
                <c:pt idx="1549">
                  <c:v>42</c:v>
                </c:pt>
                <c:pt idx="1550">
                  <c:v>66</c:v>
                </c:pt>
                <c:pt idx="1551">
                  <c:v>66</c:v>
                </c:pt>
                <c:pt idx="1552">
                  <c:v>92</c:v>
                </c:pt>
                <c:pt idx="1553">
                  <c:v>32</c:v>
                </c:pt>
                <c:pt idx="1554">
                  <c:v>33</c:v>
                </c:pt>
                <c:pt idx="1555">
                  <c:v>32</c:v>
                </c:pt>
                <c:pt idx="1556">
                  <c:v>33</c:v>
                </c:pt>
                <c:pt idx="1557">
                  <c:v>40</c:v>
                </c:pt>
                <c:pt idx="1558">
                  <c:v>83</c:v>
                </c:pt>
                <c:pt idx="1559">
                  <c:v>62</c:v>
                </c:pt>
                <c:pt idx="1560">
                  <c:v>62</c:v>
                </c:pt>
                <c:pt idx="1561">
                  <c:v>56</c:v>
                </c:pt>
                <c:pt idx="1562">
                  <c:v>78</c:v>
                </c:pt>
                <c:pt idx="1563">
                  <c:v>66</c:v>
                </c:pt>
                <c:pt idx="1564">
                  <c:v>70</c:v>
                </c:pt>
                <c:pt idx="1565">
                  <c:v>35</c:v>
                </c:pt>
                <c:pt idx="1566">
                  <c:v>33</c:v>
                </c:pt>
                <c:pt idx="1567">
                  <c:v>25</c:v>
                </c:pt>
                <c:pt idx="1568">
                  <c:v>24</c:v>
                </c:pt>
                <c:pt idx="1569">
                  <c:v>13</c:v>
                </c:pt>
                <c:pt idx="1570">
                  <c:v>15</c:v>
                </c:pt>
                <c:pt idx="1571">
                  <c:v>23</c:v>
                </c:pt>
                <c:pt idx="1572">
                  <c:v>46</c:v>
                </c:pt>
                <c:pt idx="1573">
                  <c:v>20</c:v>
                </c:pt>
                <c:pt idx="1574">
                  <c:v>21</c:v>
                </c:pt>
                <c:pt idx="1575">
                  <c:v>88</c:v>
                </c:pt>
                <c:pt idx="1576">
                  <c:v>12</c:v>
                </c:pt>
                <c:pt idx="1577">
                  <c:v>12</c:v>
                </c:pt>
                <c:pt idx="1578">
                  <c:v>92</c:v>
                </c:pt>
                <c:pt idx="1579">
                  <c:v>25</c:v>
                </c:pt>
                <c:pt idx="1580">
                  <c:v>23</c:v>
                </c:pt>
                <c:pt idx="1581">
                  <c:v>9</c:v>
                </c:pt>
                <c:pt idx="1582">
                  <c:v>92</c:v>
                </c:pt>
                <c:pt idx="1583">
                  <c:v>78</c:v>
                </c:pt>
                <c:pt idx="1584">
                  <c:v>28</c:v>
                </c:pt>
                <c:pt idx="1585">
                  <c:v>30</c:v>
                </c:pt>
                <c:pt idx="1586">
                  <c:v>28</c:v>
                </c:pt>
                <c:pt idx="1587">
                  <c:v>27</c:v>
                </c:pt>
                <c:pt idx="1588">
                  <c:v>27</c:v>
                </c:pt>
                <c:pt idx="1589">
                  <c:v>7</c:v>
                </c:pt>
                <c:pt idx="1590">
                  <c:v>3</c:v>
                </c:pt>
                <c:pt idx="1591">
                  <c:v>62</c:v>
                </c:pt>
                <c:pt idx="1592">
                  <c:v>71</c:v>
                </c:pt>
                <c:pt idx="1593">
                  <c:v>48</c:v>
                </c:pt>
                <c:pt idx="1594">
                  <c:v>48</c:v>
                </c:pt>
                <c:pt idx="1595">
                  <c:v>27</c:v>
                </c:pt>
                <c:pt idx="1596">
                  <c:v>79</c:v>
                </c:pt>
                <c:pt idx="1597">
                  <c:v>11</c:v>
                </c:pt>
                <c:pt idx="1598">
                  <c:v>11</c:v>
                </c:pt>
                <c:pt idx="1599">
                  <c:v>100</c:v>
                </c:pt>
                <c:pt idx="1600">
                  <c:v>52</c:v>
                </c:pt>
                <c:pt idx="1601">
                  <c:v>56</c:v>
                </c:pt>
                <c:pt idx="1602">
                  <c:v>89</c:v>
                </c:pt>
                <c:pt idx="1603">
                  <c:v>63</c:v>
                </c:pt>
                <c:pt idx="1604">
                  <c:v>31</c:v>
                </c:pt>
                <c:pt idx="1605">
                  <c:v>9</c:v>
                </c:pt>
                <c:pt idx="1606">
                  <c:v>20</c:v>
                </c:pt>
                <c:pt idx="1607">
                  <c:v>73</c:v>
                </c:pt>
                <c:pt idx="1608">
                  <c:v>49</c:v>
                </c:pt>
                <c:pt idx="1609">
                  <c:v>47</c:v>
                </c:pt>
                <c:pt idx="1610">
                  <c:v>2</c:v>
                </c:pt>
                <c:pt idx="1611">
                  <c:v>2</c:v>
                </c:pt>
                <c:pt idx="1612">
                  <c:v>13</c:v>
                </c:pt>
                <c:pt idx="1613">
                  <c:v>6</c:v>
                </c:pt>
                <c:pt idx="1614">
                  <c:v>7</c:v>
                </c:pt>
                <c:pt idx="1615">
                  <c:v>15</c:v>
                </c:pt>
                <c:pt idx="1616">
                  <c:v>5</c:v>
                </c:pt>
                <c:pt idx="1617">
                  <c:v>18</c:v>
                </c:pt>
                <c:pt idx="1618">
                  <c:v>21</c:v>
                </c:pt>
                <c:pt idx="1619">
                  <c:v>7</c:v>
                </c:pt>
                <c:pt idx="1620">
                  <c:v>41</c:v>
                </c:pt>
                <c:pt idx="1621">
                  <c:v>38</c:v>
                </c:pt>
                <c:pt idx="1622">
                  <c:v>55</c:v>
                </c:pt>
                <c:pt idx="1623">
                  <c:v>53</c:v>
                </c:pt>
                <c:pt idx="1624">
                  <c:v>39</c:v>
                </c:pt>
                <c:pt idx="1625">
                  <c:v>39</c:v>
                </c:pt>
                <c:pt idx="1626">
                  <c:v>56</c:v>
                </c:pt>
                <c:pt idx="1627">
                  <c:v>50</c:v>
                </c:pt>
                <c:pt idx="1628">
                  <c:v>4</c:v>
                </c:pt>
                <c:pt idx="1629">
                  <c:v>11</c:v>
                </c:pt>
                <c:pt idx="1630">
                  <c:v>70</c:v>
                </c:pt>
                <c:pt idx="1631">
                  <c:v>7</c:v>
                </c:pt>
                <c:pt idx="1632">
                  <c:v>9</c:v>
                </c:pt>
                <c:pt idx="1633">
                  <c:v>25</c:v>
                </c:pt>
                <c:pt idx="1634">
                  <c:v>25</c:v>
                </c:pt>
                <c:pt idx="1635">
                  <c:v>37</c:v>
                </c:pt>
                <c:pt idx="1636">
                  <c:v>42</c:v>
                </c:pt>
                <c:pt idx="1637">
                  <c:v>16</c:v>
                </c:pt>
                <c:pt idx="1638">
                  <c:v>18</c:v>
                </c:pt>
                <c:pt idx="1639">
                  <c:v>27</c:v>
                </c:pt>
                <c:pt idx="1640">
                  <c:v>23</c:v>
                </c:pt>
                <c:pt idx="1641">
                  <c:v>15</c:v>
                </c:pt>
                <c:pt idx="1642">
                  <c:v>8</c:v>
                </c:pt>
                <c:pt idx="1643">
                  <c:v>25</c:v>
                </c:pt>
                <c:pt idx="1644">
                  <c:v>81</c:v>
                </c:pt>
                <c:pt idx="1645">
                  <c:v>55</c:v>
                </c:pt>
                <c:pt idx="1646">
                  <c:v>29</c:v>
                </c:pt>
                <c:pt idx="1647">
                  <c:v>34</c:v>
                </c:pt>
                <c:pt idx="1648">
                  <c:v>70</c:v>
                </c:pt>
                <c:pt idx="1649">
                  <c:v>13</c:v>
                </c:pt>
                <c:pt idx="1650">
                  <c:v>19</c:v>
                </c:pt>
                <c:pt idx="1651">
                  <c:v>40</c:v>
                </c:pt>
                <c:pt idx="1652">
                  <c:v>4</c:v>
                </c:pt>
                <c:pt idx="1653">
                  <c:v>8</c:v>
                </c:pt>
                <c:pt idx="1654">
                  <c:v>91</c:v>
                </c:pt>
                <c:pt idx="1655">
                  <c:v>70</c:v>
                </c:pt>
                <c:pt idx="1656">
                  <c:v>16</c:v>
                </c:pt>
                <c:pt idx="1657">
                  <c:v>18</c:v>
                </c:pt>
                <c:pt idx="1658">
                  <c:v>10</c:v>
                </c:pt>
                <c:pt idx="1659">
                  <c:v>25</c:v>
                </c:pt>
                <c:pt idx="1660">
                  <c:v>23</c:v>
                </c:pt>
                <c:pt idx="1661">
                  <c:v>86</c:v>
                </c:pt>
                <c:pt idx="1662">
                  <c:v>71</c:v>
                </c:pt>
                <c:pt idx="1663">
                  <c:v>46</c:v>
                </c:pt>
                <c:pt idx="1664">
                  <c:v>8</c:v>
                </c:pt>
                <c:pt idx="1665">
                  <c:v>17</c:v>
                </c:pt>
                <c:pt idx="1666">
                  <c:v>8</c:v>
                </c:pt>
                <c:pt idx="1667">
                  <c:v>10</c:v>
                </c:pt>
                <c:pt idx="1668">
                  <c:v>34</c:v>
                </c:pt>
                <c:pt idx="1669">
                  <c:v>41</c:v>
                </c:pt>
                <c:pt idx="1670">
                  <c:v>16</c:v>
                </c:pt>
                <c:pt idx="1671">
                  <c:v>26</c:v>
                </c:pt>
                <c:pt idx="1672">
                  <c:v>32</c:v>
                </c:pt>
                <c:pt idx="1673">
                  <c:v>32</c:v>
                </c:pt>
                <c:pt idx="1674">
                  <c:v>27</c:v>
                </c:pt>
                <c:pt idx="1675">
                  <c:v>10</c:v>
                </c:pt>
                <c:pt idx="1676">
                  <c:v>86</c:v>
                </c:pt>
                <c:pt idx="1677">
                  <c:v>28</c:v>
                </c:pt>
                <c:pt idx="1678">
                  <c:v>26</c:v>
                </c:pt>
                <c:pt idx="1679">
                  <c:v>13</c:v>
                </c:pt>
                <c:pt idx="1680">
                  <c:v>92</c:v>
                </c:pt>
                <c:pt idx="1681">
                  <c:v>21</c:v>
                </c:pt>
                <c:pt idx="1682">
                  <c:v>18</c:v>
                </c:pt>
                <c:pt idx="1683">
                  <c:v>9</c:v>
                </c:pt>
                <c:pt idx="1684">
                  <c:v>29</c:v>
                </c:pt>
                <c:pt idx="1685">
                  <c:v>83</c:v>
                </c:pt>
                <c:pt idx="1686">
                  <c:v>6</c:v>
                </c:pt>
                <c:pt idx="1687">
                  <c:v>28</c:v>
                </c:pt>
                <c:pt idx="1688">
                  <c:v>14</c:v>
                </c:pt>
                <c:pt idx="1689">
                  <c:v>30</c:v>
                </c:pt>
                <c:pt idx="1690">
                  <c:v>57</c:v>
                </c:pt>
                <c:pt idx="1691">
                  <c:v>38</c:v>
                </c:pt>
                <c:pt idx="1692">
                  <c:v>38</c:v>
                </c:pt>
                <c:pt idx="1693">
                  <c:v>52</c:v>
                </c:pt>
                <c:pt idx="1694">
                  <c:v>28</c:v>
                </c:pt>
                <c:pt idx="1695">
                  <c:v>33</c:v>
                </c:pt>
                <c:pt idx="1696">
                  <c:v>26</c:v>
                </c:pt>
                <c:pt idx="1697">
                  <c:v>3</c:v>
                </c:pt>
                <c:pt idx="1698">
                  <c:v>7</c:v>
                </c:pt>
                <c:pt idx="1699">
                  <c:v>73</c:v>
                </c:pt>
                <c:pt idx="1700">
                  <c:v>19</c:v>
                </c:pt>
                <c:pt idx="1701">
                  <c:v>21</c:v>
                </c:pt>
                <c:pt idx="1702">
                  <c:v>37</c:v>
                </c:pt>
                <c:pt idx="1703">
                  <c:v>37</c:v>
                </c:pt>
                <c:pt idx="1704">
                  <c:v>97</c:v>
                </c:pt>
                <c:pt idx="1705">
                  <c:v>31</c:v>
                </c:pt>
                <c:pt idx="1706">
                  <c:v>31</c:v>
                </c:pt>
                <c:pt idx="1707">
                  <c:v>12</c:v>
                </c:pt>
                <c:pt idx="1708">
                  <c:v>47</c:v>
                </c:pt>
                <c:pt idx="1709">
                  <c:v>15</c:v>
                </c:pt>
                <c:pt idx="1710">
                  <c:v>19</c:v>
                </c:pt>
                <c:pt idx="1711">
                  <c:v>47</c:v>
                </c:pt>
                <c:pt idx="1712">
                  <c:v>47</c:v>
                </c:pt>
                <c:pt idx="1713">
                  <c:v>29</c:v>
                </c:pt>
                <c:pt idx="1714">
                  <c:v>29</c:v>
                </c:pt>
                <c:pt idx="1715">
                  <c:v>33</c:v>
                </c:pt>
                <c:pt idx="1716">
                  <c:v>15</c:v>
                </c:pt>
                <c:pt idx="1717">
                  <c:v>14</c:v>
                </c:pt>
                <c:pt idx="1718">
                  <c:v>15</c:v>
                </c:pt>
                <c:pt idx="1719">
                  <c:v>7</c:v>
                </c:pt>
                <c:pt idx="1720">
                  <c:v>9</c:v>
                </c:pt>
                <c:pt idx="1721">
                  <c:v>86</c:v>
                </c:pt>
                <c:pt idx="1722">
                  <c:v>32</c:v>
                </c:pt>
                <c:pt idx="1723">
                  <c:v>30</c:v>
                </c:pt>
                <c:pt idx="1724">
                  <c:v>44</c:v>
                </c:pt>
                <c:pt idx="1725">
                  <c:v>77</c:v>
                </c:pt>
                <c:pt idx="1726">
                  <c:v>12</c:v>
                </c:pt>
                <c:pt idx="1727">
                  <c:v>10</c:v>
                </c:pt>
                <c:pt idx="1728">
                  <c:v>18</c:v>
                </c:pt>
                <c:pt idx="1729">
                  <c:v>41</c:v>
                </c:pt>
                <c:pt idx="1730">
                  <c:v>45</c:v>
                </c:pt>
                <c:pt idx="1731">
                  <c:v>55</c:v>
                </c:pt>
                <c:pt idx="1732">
                  <c:v>28</c:v>
                </c:pt>
                <c:pt idx="1733">
                  <c:v>33</c:v>
                </c:pt>
                <c:pt idx="1734">
                  <c:v>84</c:v>
                </c:pt>
                <c:pt idx="1735">
                  <c:v>58</c:v>
                </c:pt>
                <c:pt idx="1736">
                  <c:v>58</c:v>
                </c:pt>
                <c:pt idx="1737">
                  <c:v>82</c:v>
                </c:pt>
                <c:pt idx="1738">
                  <c:v>79</c:v>
                </c:pt>
                <c:pt idx="1739">
                  <c:v>10</c:v>
                </c:pt>
                <c:pt idx="1740">
                  <c:v>4</c:v>
                </c:pt>
                <c:pt idx="1741">
                  <c:v>2</c:v>
                </c:pt>
                <c:pt idx="1742">
                  <c:v>25</c:v>
                </c:pt>
                <c:pt idx="1743">
                  <c:v>23</c:v>
                </c:pt>
                <c:pt idx="1744">
                  <c:v>16</c:v>
                </c:pt>
                <c:pt idx="1745">
                  <c:v>33</c:v>
                </c:pt>
                <c:pt idx="1746">
                  <c:v>33</c:v>
                </c:pt>
                <c:pt idx="1747">
                  <c:v>25</c:v>
                </c:pt>
                <c:pt idx="1748">
                  <c:v>94</c:v>
                </c:pt>
                <c:pt idx="1749">
                  <c:v>41</c:v>
                </c:pt>
                <c:pt idx="1750">
                  <c:v>37</c:v>
                </c:pt>
                <c:pt idx="1751">
                  <c:v>14</c:v>
                </c:pt>
                <c:pt idx="1752">
                  <c:v>14</c:v>
                </c:pt>
                <c:pt idx="1753">
                  <c:v>24</c:v>
                </c:pt>
                <c:pt idx="1754">
                  <c:v>11</c:v>
                </c:pt>
                <c:pt idx="1755">
                  <c:v>39</c:v>
                </c:pt>
                <c:pt idx="1756">
                  <c:v>45</c:v>
                </c:pt>
                <c:pt idx="1757">
                  <c:v>39</c:v>
                </c:pt>
                <c:pt idx="1758">
                  <c:v>61</c:v>
                </c:pt>
                <c:pt idx="1759">
                  <c:v>38</c:v>
                </c:pt>
                <c:pt idx="1760">
                  <c:v>41</c:v>
                </c:pt>
                <c:pt idx="1761">
                  <c:v>6</c:v>
                </c:pt>
                <c:pt idx="1762">
                  <c:v>5</c:v>
                </c:pt>
                <c:pt idx="1763">
                  <c:v>5</c:v>
                </c:pt>
                <c:pt idx="1764">
                  <c:v>5</c:v>
                </c:pt>
                <c:pt idx="1765">
                  <c:v>31</c:v>
                </c:pt>
                <c:pt idx="1766">
                  <c:v>69</c:v>
                </c:pt>
                <c:pt idx="1767">
                  <c:v>74</c:v>
                </c:pt>
                <c:pt idx="1768">
                  <c:v>47</c:v>
                </c:pt>
                <c:pt idx="1769">
                  <c:v>3</c:v>
                </c:pt>
                <c:pt idx="1770">
                  <c:v>3</c:v>
                </c:pt>
                <c:pt idx="1771">
                  <c:v>11</c:v>
                </c:pt>
                <c:pt idx="1772">
                  <c:v>30</c:v>
                </c:pt>
                <c:pt idx="1773">
                  <c:v>14</c:v>
                </c:pt>
                <c:pt idx="1774">
                  <c:v>14</c:v>
                </c:pt>
                <c:pt idx="1775">
                  <c:v>30</c:v>
                </c:pt>
                <c:pt idx="1776">
                  <c:v>41</c:v>
                </c:pt>
                <c:pt idx="1777">
                  <c:v>44</c:v>
                </c:pt>
                <c:pt idx="1778">
                  <c:v>34</c:v>
                </c:pt>
                <c:pt idx="1779">
                  <c:v>87</c:v>
                </c:pt>
                <c:pt idx="1780">
                  <c:v>42</c:v>
                </c:pt>
                <c:pt idx="1781">
                  <c:v>44</c:v>
                </c:pt>
                <c:pt idx="1782">
                  <c:v>3</c:v>
                </c:pt>
                <c:pt idx="1783">
                  <c:v>82</c:v>
                </c:pt>
                <c:pt idx="1784">
                  <c:v>10</c:v>
                </c:pt>
                <c:pt idx="1785">
                  <c:v>18</c:v>
                </c:pt>
                <c:pt idx="1786">
                  <c:v>4</c:v>
                </c:pt>
                <c:pt idx="1787">
                  <c:v>23</c:v>
                </c:pt>
                <c:pt idx="1788">
                  <c:v>25</c:v>
                </c:pt>
                <c:pt idx="1789">
                  <c:v>92</c:v>
                </c:pt>
                <c:pt idx="1790">
                  <c:v>74</c:v>
                </c:pt>
                <c:pt idx="1791">
                  <c:v>46</c:v>
                </c:pt>
                <c:pt idx="1792">
                  <c:v>13</c:v>
                </c:pt>
                <c:pt idx="1793">
                  <c:v>78</c:v>
                </c:pt>
                <c:pt idx="1794">
                  <c:v>11</c:v>
                </c:pt>
                <c:pt idx="1795">
                  <c:v>100</c:v>
                </c:pt>
                <c:pt idx="1796">
                  <c:v>57</c:v>
                </c:pt>
                <c:pt idx="1797">
                  <c:v>9</c:v>
                </c:pt>
                <c:pt idx="1798">
                  <c:v>10</c:v>
                </c:pt>
                <c:pt idx="1799">
                  <c:v>18</c:v>
                </c:pt>
                <c:pt idx="1800">
                  <c:v>68</c:v>
                </c:pt>
                <c:pt idx="1801">
                  <c:v>41</c:v>
                </c:pt>
                <c:pt idx="1802">
                  <c:v>28</c:v>
                </c:pt>
                <c:pt idx="1803">
                  <c:v>83</c:v>
                </c:pt>
                <c:pt idx="1804">
                  <c:v>14</c:v>
                </c:pt>
                <c:pt idx="1805">
                  <c:v>15</c:v>
                </c:pt>
                <c:pt idx="1806">
                  <c:v>4</c:v>
                </c:pt>
                <c:pt idx="1807">
                  <c:v>20</c:v>
                </c:pt>
                <c:pt idx="1808">
                  <c:v>16</c:v>
                </c:pt>
                <c:pt idx="1809">
                  <c:v>17</c:v>
                </c:pt>
                <c:pt idx="1810">
                  <c:v>28</c:v>
                </c:pt>
                <c:pt idx="1811">
                  <c:v>81</c:v>
                </c:pt>
                <c:pt idx="1812">
                  <c:v>65</c:v>
                </c:pt>
                <c:pt idx="1813">
                  <c:v>10</c:v>
                </c:pt>
                <c:pt idx="1814">
                  <c:v>79</c:v>
                </c:pt>
                <c:pt idx="1815">
                  <c:v>37</c:v>
                </c:pt>
                <c:pt idx="1816">
                  <c:v>39</c:v>
                </c:pt>
                <c:pt idx="1817">
                  <c:v>35</c:v>
                </c:pt>
                <c:pt idx="1818">
                  <c:v>41</c:v>
                </c:pt>
                <c:pt idx="1819">
                  <c:v>7</c:v>
                </c:pt>
                <c:pt idx="1820">
                  <c:v>76</c:v>
                </c:pt>
                <c:pt idx="1821">
                  <c:v>93</c:v>
                </c:pt>
                <c:pt idx="1822">
                  <c:v>85</c:v>
                </c:pt>
                <c:pt idx="1823">
                  <c:v>61</c:v>
                </c:pt>
                <c:pt idx="1824">
                  <c:v>23</c:v>
                </c:pt>
                <c:pt idx="1825">
                  <c:v>26</c:v>
                </c:pt>
                <c:pt idx="1826">
                  <c:v>4</c:v>
                </c:pt>
                <c:pt idx="1827">
                  <c:v>4</c:v>
                </c:pt>
                <c:pt idx="1828">
                  <c:v>5</c:v>
                </c:pt>
                <c:pt idx="1829">
                  <c:v>6</c:v>
                </c:pt>
                <c:pt idx="1830">
                  <c:v>4</c:v>
                </c:pt>
                <c:pt idx="1831">
                  <c:v>0</c:v>
                </c:pt>
                <c:pt idx="1832">
                  <c:v>5</c:v>
                </c:pt>
                <c:pt idx="1833">
                  <c:v>20</c:v>
                </c:pt>
                <c:pt idx="1834">
                  <c:v>19</c:v>
                </c:pt>
                <c:pt idx="1835">
                  <c:v>6</c:v>
                </c:pt>
                <c:pt idx="1836">
                  <c:v>44</c:v>
                </c:pt>
                <c:pt idx="1837">
                  <c:v>31</c:v>
                </c:pt>
                <c:pt idx="1838">
                  <c:v>31</c:v>
                </c:pt>
                <c:pt idx="1839">
                  <c:v>24</c:v>
                </c:pt>
                <c:pt idx="1840">
                  <c:v>23</c:v>
                </c:pt>
                <c:pt idx="1841">
                  <c:v>59</c:v>
                </c:pt>
                <c:pt idx="1842">
                  <c:v>11</c:v>
                </c:pt>
                <c:pt idx="1843">
                  <c:v>7</c:v>
                </c:pt>
                <c:pt idx="1844">
                  <c:v>8</c:v>
                </c:pt>
                <c:pt idx="1845">
                  <c:v>8</c:v>
                </c:pt>
                <c:pt idx="1846">
                  <c:v>35</c:v>
                </c:pt>
                <c:pt idx="1847">
                  <c:v>38</c:v>
                </c:pt>
                <c:pt idx="1848">
                  <c:v>69</c:v>
                </c:pt>
                <c:pt idx="1849">
                  <c:v>15</c:v>
                </c:pt>
                <c:pt idx="1850">
                  <c:v>23</c:v>
                </c:pt>
                <c:pt idx="1851">
                  <c:v>19</c:v>
                </c:pt>
                <c:pt idx="1852">
                  <c:v>27</c:v>
                </c:pt>
                <c:pt idx="1853">
                  <c:v>35</c:v>
                </c:pt>
                <c:pt idx="1854">
                  <c:v>39</c:v>
                </c:pt>
                <c:pt idx="1855">
                  <c:v>5</c:v>
                </c:pt>
                <c:pt idx="1856">
                  <c:v>6</c:v>
                </c:pt>
                <c:pt idx="1857">
                  <c:v>23</c:v>
                </c:pt>
                <c:pt idx="1858">
                  <c:v>26</c:v>
                </c:pt>
                <c:pt idx="1859">
                  <c:v>75</c:v>
                </c:pt>
                <c:pt idx="1860">
                  <c:v>29</c:v>
                </c:pt>
                <c:pt idx="1861">
                  <c:v>20</c:v>
                </c:pt>
                <c:pt idx="1862">
                  <c:v>11</c:v>
                </c:pt>
                <c:pt idx="1863">
                  <c:v>11</c:v>
                </c:pt>
                <c:pt idx="1864">
                  <c:v>6</c:v>
                </c:pt>
                <c:pt idx="1865">
                  <c:v>6</c:v>
                </c:pt>
                <c:pt idx="1866">
                  <c:v>0</c:v>
                </c:pt>
                <c:pt idx="1867">
                  <c:v>22</c:v>
                </c:pt>
                <c:pt idx="1868">
                  <c:v>24</c:v>
                </c:pt>
                <c:pt idx="1869">
                  <c:v>5</c:v>
                </c:pt>
                <c:pt idx="1870">
                  <c:v>4</c:v>
                </c:pt>
                <c:pt idx="1871">
                  <c:v>7</c:v>
                </c:pt>
                <c:pt idx="1872">
                  <c:v>5</c:v>
                </c:pt>
                <c:pt idx="1873">
                  <c:v>7</c:v>
                </c:pt>
                <c:pt idx="1874">
                  <c:v>77</c:v>
                </c:pt>
                <c:pt idx="1875">
                  <c:v>46</c:v>
                </c:pt>
                <c:pt idx="1876">
                  <c:v>6</c:v>
                </c:pt>
                <c:pt idx="1877">
                  <c:v>38</c:v>
                </c:pt>
                <c:pt idx="1878">
                  <c:v>32</c:v>
                </c:pt>
                <c:pt idx="1879">
                  <c:v>56</c:v>
                </c:pt>
                <c:pt idx="1880">
                  <c:v>8</c:v>
                </c:pt>
                <c:pt idx="1881">
                  <c:v>21</c:v>
                </c:pt>
                <c:pt idx="1882">
                  <c:v>16</c:v>
                </c:pt>
                <c:pt idx="1883">
                  <c:v>68</c:v>
                </c:pt>
                <c:pt idx="1884">
                  <c:v>51</c:v>
                </c:pt>
                <c:pt idx="1885">
                  <c:v>51</c:v>
                </c:pt>
                <c:pt idx="1886">
                  <c:v>78</c:v>
                </c:pt>
                <c:pt idx="1887">
                  <c:v>7</c:v>
                </c:pt>
                <c:pt idx="1888">
                  <c:v>8</c:v>
                </c:pt>
                <c:pt idx="1889">
                  <c:v>30</c:v>
                </c:pt>
                <c:pt idx="1890">
                  <c:v>11</c:v>
                </c:pt>
                <c:pt idx="1891">
                  <c:v>57</c:v>
                </c:pt>
                <c:pt idx="1892">
                  <c:v>50</c:v>
                </c:pt>
                <c:pt idx="1893">
                  <c:v>10</c:v>
                </c:pt>
                <c:pt idx="1894">
                  <c:v>10</c:v>
                </c:pt>
                <c:pt idx="1895">
                  <c:v>41</c:v>
                </c:pt>
                <c:pt idx="1896">
                  <c:v>39</c:v>
                </c:pt>
                <c:pt idx="1897">
                  <c:v>32</c:v>
                </c:pt>
                <c:pt idx="1898">
                  <c:v>13</c:v>
                </c:pt>
                <c:pt idx="1899">
                  <c:v>11</c:v>
                </c:pt>
                <c:pt idx="1900">
                  <c:v>28</c:v>
                </c:pt>
                <c:pt idx="1901">
                  <c:v>31</c:v>
                </c:pt>
                <c:pt idx="1902">
                  <c:v>81</c:v>
                </c:pt>
                <c:pt idx="1903">
                  <c:v>47</c:v>
                </c:pt>
                <c:pt idx="1904">
                  <c:v>9</c:v>
                </c:pt>
                <c:pt idx="1905">
                  <c:v>46</c:v>
                </c:pt>
                <c:pt idx="1906">
                  <c:v>14</c:v>
                </c:pt>
                <c:pt idx="1907">
                  <c:v>9</c:v>
                </c:pt>
                <c:pt idx="1908">
                  <c:v>9</c:v>
                </c:pt>
                <c:pt idx="1909">
                  <c:v>21</c:v>
                </c:pt>
                <c:pt idx="1910">
                  <c:v>21</c:v>
                </c:pt>
                <c:pt idx="1911">
                  <c:v>34</c:v>
                </c:pt>
                <c:pt idx="1912">
                  <c:v>34</c:v>
                </c:pt>
                <c:pt idx="1913">
                  <c:v>66</c:v>
                </c:pt>
                <c:pt idx="1914">
                  <c:v>10</c:v>
                </c:pt>
                <c:pt idx="1915">
                  <c:v>13</c:v>
                </c:pt>
                <c:pt idx="1916">
                  <c:v>9</c:v>
                </c:pt>
                <c:pt idx="1917">
                  <c:v>6</c:v>
                </c:pt>
                <c:pt idx="1918">
                  <c:v>35</c:v>
                </c:pt>
                <c:pt idx="1919">
                  <c:v>37</c:v>
                </c:pt>
                <c:pt idx="1920">
                  <c:v>52</c:v>
                </c:pt>
                <c:pt idx="1921">
                  <c:v>52</c:v>
                </c:pt>
                <c:pt idx="1922">
                  <c:v>11</c:v>
                </c:pt>
                <c:pt idx="1923">
                  <c:v>10</c:v>
                </c:pt>
                <c:pt idx="1924">
                  <c:v>17</c:v>
                </c:pt>
                <c:pt idx="1925">
                  <c:v>19</c:v>
                </c:pt>
                <c:pt idx="1926">
                  <c:v>25</c:v>
                </c:pt>
                <c:pt idx="1927">
                  <c:v>32</c:v>
                </c:pt>
                <c:pt idx="1928">
                  <c:v>16</c:v>
                </c:pt>
                <c:pt idx="1929">
                  <c:v>17</c:v>
                </c:pt>
                <c:pt idx="1930">
                  <c:v>15</c:v>
                </c:pt>
                <c:pt idx="1931">
                  <c:v>12</c:v>
                </c:pt>
                <c:pt idx="1932">
                  <c:v>14</c:v>
                </c:pt>
                <c:pt idx="1933">
                  <c:v>3</c:v>
                </c:pt>
                <c:pt idx="1934">
                  <c:v>15</c:v>
                </c:pt>
                <c:pt idx="1935">
                  <c:v>16</c:v>
                </c:pt>
                <c:pt idx="1936">
                  <c:v>8</c:v>
                </c:pt>
                <c:pt idx="1937">
                  <c:v>21</c:v>
                </c:pt>
                <c:pt idx="1938">
                  <c:v>5</c:v>
                </c:pt>
                <c:pt idx="1939">
                  <c:v>58</c:v>
                </c:pt>
                <c:pt idx="1940">
                  <c:v>5</c:v>
                </c:pt>
                <c:pt idx="1941">
                  <c:v>5</c:v>
                </c:pt>
                <c:pt idx="1942">
                  <c:v>5</c:v>
                </c:pt>
                <c:pt idx="1943">
                  <c:v>6</c:v>
                </c:pt>
                <c:pt idx="1944">
                  <c:v>46</c:v>
                </c:pt>
                <c:pt idx="1945">
                  <c:v>3</c:v>
                </c:pt>
                <c:pt idx="1946">
                  <c:v>3</c:v>
                </c:pt>
                <c:pt idx="1947">
                  <c:v>26</c:v>
                </c:pt>
                <c:pt idx="1948">
                  <c:v>23</c:v>
                </c:pt>
                <c:pt idx="1949">
                  <c:v>45</c:v>
                </c:pt>
                <c:pt idx="1950">
                  <c:v>45</c:v>
                </c:pt>
                <c:pt idx="1951">
                  <c:v>76</c:v>
                </c:pt>
                <c:pt idx="1952">
                  <c:v>80</c:v>
                </c:pt>
                <c:pt idx="1953">
                  <c:v>6</c:v>
                </c:pt>
                <c:pt idx="1954">
                  <c:v>5</c:v>
                </c:pt>
                <c:pt idx="1955">
                  <c:v>14</c:v>
                </c:pt>
                <c:pt idx="1956">
                  <c:v>12</c:v>
                </c:pt>
                <c:pt idx="1957">
                  <c:v>75</c:v>
                </c:pt>
                <c:pt idx="1958">
                  <c:v>2</c:v>
                </c:pt>
                <c:pt idx="1959">
                  <c:v>3</c:v>
                </c:pt>
                <c:pt idx="1960">
                  <c:v>0</c:v>
                </c:pt>
                <c:pt idx="1961">
                  <c:v>0</c:v>
                </c:pt>
                <c:pt idx="1962">
                  <c:v>75</c:v>
                </c:pt>
                <c:pt idx="1963">
                  <c:v>7</c:v>
                </c:pt>
                <c:pt idx="1964">
                  <c:v>10</c:v>
                </c:pt>
                <c:pt idx="1965">
                  <c:v>11</c:v>
                </c:pt>
                <c:pt idx="1966">
                  <c:v>4</c:v>
                </c:pt>
                <c:pt idx="1967">
                  <c:v>8</c:v>
                </c:pt>
                <c:pt idx="1968">
                  <c:v>20</c:v>
                </c:pt>
                <c:pt idx="1969">
                  <c:v>3</c:v>
                </c:pt>
                <c:pt idx="1970">
                  <c:v>25</c:v>
                </c:pt>
                <c:pt idx="1971">
                  <c:v>24</c:v>
                </c:pt>
                <c:pt idx="1972">
                  <c:v>51</c:v>
                </c:pt>
                <c:pt idx="1973">
                  <c:v>44</c:v>
                </c:pt>
                <c:pt idx="1974">
                  <c:v>65</c:v>
                </c:pt>
                <c:pt idx="1975">
                  <c:v>9</c:v>
                </c:pt>
                <c:pt idx="1976">
                  <c:v>10</c:v>
                </c:pt>
                <c:pt idx="1977">
                  <c:v>13</c:v>
                </c:pt>
                <c:pt idx="1978">
                  <c:v>31</c:v>
                </c:pt>
                <c:pt idx="1979">
                  <c:v>40</c:v>
                </c:pt>
                <c:pt idx="1980">
                  <c:v>71</c:v>
                </c:pt>
                <c:pt idx="1981">
                  <c:v>27</c:v>
                </c:pt>
                <c:pt idx="1982">
                  <c:v>7</c:v>
                </c:pt>
                <c:pt idx="1983">
                  <c:v>9</c:v>
                </c:pt>
                <c:pt idx="1984">
                  <c:v>41</c:v>
                </c:pt>
                <c:pt idx="1985">
                  <c:v>31</c:v>
                </c:pt>
                <c:pt idx="1986">
                  <c:v>33</c:v>
                </c:pt>
                <c:pt idx="1987">
                  <c:v>12</c:v>
                </c:pt>
                <c:pt idx="1988">
                  <c:v>11</c:v>
                </c:pt>
                <c:pt idx="1989">
                  <c:v>8</c:v>
                </c:pt>
                <c:pt idx="1990">
                  <c:v>10</c:v>
                </c:pt>
                <c:pt idx="1991">
                  <c:v>10</c:v>
                </c:pt>
                <c:pt idx="1992">
                  <c:v>43</c:v>
                </c:pt>
                <c:pt idx="1993">
                  <c:v>95</c:v>
                </c:pt>
                <c:pt idx="1994">
                  <c:v>10</c:v>
                </c:pt>
                <c:pt idx="1995">
                  <c:v>14</c:v>
                </c:pt>
                <c:pt idx="1996">
                  <c:v>16</c:v>
                </c:pt>
                <c:pt idx="1997">
                  <c:v>5</c:v>
                </c:pt>
                <c:pt idx="1998">
                  <c:v>5</c:v>
                </c:pt>
                <c:pt idx="1999">
                  <c:v>9</c:v>
                </c:pt>
                <c:pt idx="2000">
                  <c:v>8</c:v>
                </c:pt>
                <c:pt idx="2001">
                  <c:v>67</c:v>
                </c:pt>
                <c:pt idx="2002">
                  <c:v>11</c:v>
                </c:pt>
                <c:pt idx="2003">
                  <c:v>2</c:v>
                </c:pt>
                <c:pt idx="2004">
                  <c:v>38</c:v>
                </c:pt>
                <c:pt idx="2005">
                  <c:v>12</c:v>
                </c:pt>
                <c:pt idx="2006">
                  <c:v>7</c:v>
                </c:pt>
                <c:pt idx="2007">
                  <c:v>5</c:v>
                </c:pt>
                <c:pt idx="2008">
                  <c:v>0</c:v>
                </c:pt>
                <c:pt idx="2009">
                  <c:v>3</c:v>
                </c:pt>
                <c:pt idx="2010">
                  <c:v>4</c:v>
                </c:pt>
                <c:pt idx="2011">
                  <c:v>46</c:v>
                </c:pt>
                <c:pt idx="2012">
                  <c:v>46</c:v>
                </c:pt>
                <c:pt idx="2013">
                  <c:v>12</c:v>
                </c:pt>
                <c:pt idx="2014">
                  <c:v>26</c:v>
                </c:pt>
                <c:pt idx="2015">
                  <c:v>31</c:v>
                </c:pt>
                <c:pt idx="2016">
                  <c:v>10</c:v>
                </c:pt>
                <c:pt idx="2017">
                  <c:v>83</c:v>
                </c:pt>
                <c:pt idx="2018">
                  <c:v>37</c:v>
                </c:pt>
                <c:pt idx="2019">
                  <c:v>16</c:v>
                </c:pt>
                <c:pt idx="2020">
                  <c:v>17</c:v>
                </c:pt>
                <c:pt idx="2021">
                  <c:v>50</c:v>
                </c:pt>
                <c:pt idx="2022">
                  <c:v>50</c:v>
                </c:pt>
                <c:pt idx="2024">
                  <c:v>5</c:v>
                </c:pt>
                <c:pt idx="2025">
                  <c:v>5</c:v>
                </c:pt>
                <c:pt idx="2026">
                  <c:v>10</c:v>
                </c:pt>
                <c:pt idx="2027">
                  <c:v>11</c:v>
                </c:pt>
                <c:pt idx="2028">
                  <c:v>10</c:v>
                </c:pt>
                <c:pt idx="2029">
                  <c:v>3</c:v>
                </c:pt>
                <c:pt idx="2030">
                  <c:v>3</c:v>
                </c:pt>
                <c:pt idx="2031">
                  <c:v>73</c:v>
                </c:pt>
                <c:pt idx="2032">
                  <c:v>35</c:v>
                </c:pt>
                <c:pt idx="2033">
                  <c:v>32</c:v>
                </c:pt>
                <c:pt idx="2034">
                  <c:v>68</c:v>
                </c:pt>
                <c:pt idx="2035">
                  <c:v>66</c:v>
                </c:pt>
                <c:pt idx="2036">
                  <c:v>12</c:v>
                </c:pt>
                <c:pt idx="2037">
                  <c:v>9</c:v>
                </c:pt>
                <c:pt idx="2038">
                  <c:v>11</c:v>
                </c:pt>
                <c:pt idx="2039">
                  <c:v>7</c:v>
                </c:pt>
                <c:pt idx="2040">
                  <c:v>7</c:v>
                </c:pt>
                <c:pt idx="2041">
                  <c:v>7</c:v>
                </c:pt>
                <c:pt idx="2042">
                  <c:v>44</c:v>
                </c:pt>
                <c:pt idx="2043">
                  <c:v>51</c:v>
                </c:pt>
                <c:pt idx="2044">
                  <c:v>4</c:v>
                </c:pt>
                <c:pt idx="2045">
                  <c:v>33</c:v>
                </c:pt>
                <c:pt idx="2046">
                  <c:v>5</c:v>
                </c:pt>
                <c:pt idx="2047">
                  <c:v>11</c:v>
                </c:pt>
                <c:pt idx="2048">
                  <c:v>48</c:v>
                </c:pt>
                <c:pt idx="2049">
                  <c:v>0</c:v>
                </c:pt>
                <c:pt idx="2050">
                  <c:v>0</c:v>
                </c:pt>
                <c:pt idx="2051">
                  <c:v>21</c:v>
                </c:pt>
                <c:pt idx="2052">
                  <c:v>21</c:v>
                </c:pt>
                <c:pt idx="2053">
                  <c:v>47</c:v>
                </c:pt>
                <c:pt idx="2054">
                  <c:v>20</c:v>
                </c:pt>
                <c:pt idx="2055">
                  <c:v>26</c:v>
                </c:pt>
                <c:pt idx="2056">
                  <c:v>9</c:v>
                </c:pt>
                <c:pt idx="2057">
                  <c:v>8</c:v>
                </c:pt>
                <c:pt idx="2058">
                  <c:v>13</c:v>
                </c:pt>
                <c:pt idx="2059">
                  <c:v>7</c:v>
                </c:pt>
                <c:pt idx="2060">
                  <c:v>25</c:v>
                </c:pt>
                <c:pt idx="2061">
                  <c:v>10</c:v>
                </c:pt>
                <c:pt idx="2062">
                  <c:v>26</c:v>
                </c:pt>
                <c:pt idx="2063">
                  <c:v>18</c:v>
                </c:pt>
                <c:pt idx="2064">
                  <c:v>7</c:v>
                </c:pt>
                <c:pt idx="2065">
                  <c:v>10</c:v>
                </c:pt>
                <c:pt idx="2066">
                  <c:v>8</c:v>
                </c:pt>
                <c:pt idx="2067">
                  <c:v>35</c:v>
                </c:pt>
                <c:pt idx="2068">
                  <c:v>28</c:v>
                </c:pt>
                <c:pt idx="2069">
                  <c:v>76</c:v>
                </c:pt>
                <c:pt idx="2070">
                  <c:v>8</c:v>
                </c:pt>
                <c:pt idx="2071">
                  <c:v>9</c:v>
                </c:pt>
                <c:pt idx="2072">
                  <c:v>27</c:v>
                </c:pt>
                <c:pt idx="2073">
                  <c:v>2</c:v>
                </c:pt>
                <c:pt idx="2074">
                  <c:v>2</c:v>
                </c:pt>
                <c:pt idx="2075">
                  <c:v>13</c:v>
                </c:pt>
                <c:pt idx="2076">
                  <c:v>40</c:v>
                </c:pt>
                <c:pt idx="2077">
                  <c:v>75</c:v>
                </c:pt>
                <c:pt idx="2078">
                  <c:v>13</c:v>
                </c:pt>
                <c:pt idx="2079">
                  <c:v>24</c:v>
                </c:pt>
                <c:pt idx="2080">
                  <c:v>29</c:v>
                </c:pt>
                <c:pt idx="2081">
                  <c:v>28</c:v>
                </c:pt>
                <c:pt idx="2082">
                  <c:v>4</c:v>
                </c:pt>
                <c:pt idx="2083">
                  <c:v>16</c:v>
                </c:pt>
                <c:pt idx="2084">
                  <c:v>9</c:v>
                </c:pt>
                <c:pt idx="2085">
                  <c:v>30</c:v>
                </c:pt>
                <c:pt idx="2086">
                  <c:v>85</c:v>
                </c:pt>
                <c:pt idx="2087">
                  <c:v>0</c:v>
                </c:pt>
                <c:pt idx="2088">
                  <c:v>10</c:v>
                </c:pt>
                <c:pt idx="2089">
                  <c:v>11</c:v>
                </c:pt>
                <c:pt idx="2090">
                  <c:v>72</c:v>
                </c:pt>
                <c:pt idx="2091">
                  <c:v>35</c:v>
                </c:pt>
                <c:pt idx="2092">
                  <c:v>40</c:v>
                </c:pt>
                <c:pt idx="2093">
                  <c:v>3</c:v>
                </c:pt>
                <c:pt idx="2094">
                  <c:v>4</c:v>
                </c:pt>
                <c:pt idx="2095">
                  <c:v>36</c:v>
                </c:pt>
                <c:pt idx="2097">
                  <c:v>27</c:v>
                </c:pt>
                <c:pt idx="2098">
                  <c:v>8</c:v>
                </c:pt>
                <c:pt idx="2099">
                  <c:v>5</c:v>
                </c:pt>
                <c:pt idx="2100">
                  <c:v>13</c:v>
                </c:pt>
                <c:pt idx="2101">
                  <c:v>11</c:v>
                </c:pt>
                <c:pt idx="2102">
                  <c:v>10</c:v>
                </c:pt>
                <c:pt idx="2103">
                  <c:v>5</c:v>
                </c:pt>
                <c:pt idx="2104">
                  <c:v>33</c:v>
                </c:pt>
                <c:pt idx="2105">
                  <c:v>1</c:v>
                </c:pt>
                <c:pt idx="2106">
                  <c:v>2</c:v>
                </c:pt>
                <c:pt idx="2107">
                  <c:v>9</c:v>
                </c:pt>
                <c:pt idx="2108">
                  <c:v>76</c:v>
                </c:pt>
                <c:pt idx="2109">
                  <c:v>0</c:v>
                </c:pt>
                <c:pt idx="2110">
                  <c:v>0</c:v>
                </c:pt>
                <c:pt idx="2111">
                  <c:v>16</c:v>
                </c:pt>
                <c:pt idx="2112">
                  <c:v>11</c:v>
                </c:pt>
                <c:pt idx="2113">
                  <c:v>3</c:v>
                </c:pt>
                <c:pt idx="2114">
                  <c:v>2</c:v>
                </c:pt>
                <c:pt idx="2115">
                  <c:v>5</c:v>
                </c:pt>
                <c:pt idx="2116">
                  <c:v>7</c:v>
                </c:pt>
                <c:pt idx="2117">
                  <c:v>76</c:v>
                </c:pt>
                <c:pt idx="2118">
                  <c:v>26</c:v>
                </c:pt>
                <c:pt idx="2119">
                  <c:v>5</c:v>
                </c:pt>
                <c:pt idx="2120">
                  <c:v>72</c:v>
                </c:pt>
                <c:pt idx="2121">
                  <c:v>5</c:v>
                </c:pt>
                <c:pt idx="2122">
                  <c:v>9</c:v>
                </c:pt>
                <c:pt idx="2123">
                  <c:v>13</c:v>
                </c:pt>
                <c:pt idx="2124">
                  <c:v>25</c:v>
                </c:pt>
                <c:pt idx="2125">
                  <c:v>25</c:v>
                </c:pt>
                <c:pt idx="2126">
                  <c:v>12</c:v>
                </c:pt>
                <c:pt idx="2127">
                  <c:v>15</c:v>
                </c:pt>
                <c:pt idx="2128">
                  <c:v>85</c:v>
                </c:pt>
                <c:pt idx="2129">
                  <c:v>67</c:v>
                </c:pt>
                <c:pt idx="2130">
                  <c:v>0</c:v>
                </c:pt>
                <c:pt idx="2131">
                  <c:v>0</c:v>
                </c:pt>
                <c:pt idx="2132">
                  <c:v>5</c:v>
                </c:pt>
                <c:pt idx="2133">
                  <c:v>6</c:v>
                </c:pt>
                <c:pt idx="2134">
                  <c:v>5</c:v>
                </c:pt>
                <c:pt idx="2135">
                  <c:v>3</c:v>
                </c:pt>
                <c:pt idx="2136">
                  <c:v>5</c:v>
                </c:pt>
                <c:pt idx="2137">
                  <c:v>13</c:v>
                </c:pt>
                <c:pt idx="2138">
                  <c:v>30</c:v>
                </c:pt>
                <c:pt idx="2139">
                  <c:v>34</c:v>
                </c:pt>
                <c:pt idx="2140">
                  <c:v>16</c:v>
                </c:pt>
                <c:pt idx="2141">
                  <c:v>89</c:v>
                </c:pt>
                <c:pt idx="2142">
                  <c:v>41</c:v>
                </c:pt>
                <c:pt idx="2143">
                  <c:v>42</c:v>
                </c:pt>
                <c:pt idx="2144">
                  <c:v>4</c:v>
                </c:pt>
                <c:pt idx="2145">
                  <c:v>16</c:v>
                </c:pt>
                <c:pt idx="2146">
                  <c:v>19</c:v>
                </c:pt>
                <c:pt idx="2147">
                  <c:v>11</c:v>
                </c:pt>
                <c:pt idx="2148">
                  <c:v>11</c:v>
                </c:pt>
                <c:pt idx="2149">
                  <c:v>23</c:v>
                </c:pt>
                <c:pt idx="2150">
                  <c:v>23</c:v>
                </c:pt>
                <c:pt idx="2151">
                  <c:v>94</c:v>
                </c:pt>
                <c:pt idx="2152">
                  <c:v>11</c:v>
                </c:pt>
                <c:pt idx="2153">
                  <c:v>12</c:v>
                </c:pt>
                <c:pt idx="2154">
                  <c:v>9</c:v>
                </c:pt>
                <c:pt idx="2155">
                  <c:v>12</c:v>
                </c:pt>
                <c:pt idx="2156">
                  <c:v>74</c:v>
                </c:pt>
                <c:pt idx="2157">
                  <c:v>0</c:v>
                </c:pt>
                <c:pt idx="2158">
                  <c:v>1</c:v>
                </c:pt>
                <c:pt idx="2159">
                  <c:v>1</c:v>
                </c:pt>
                <c:pt idx="2160">
                  <c:v>3</c:v>
                </c:pt>
                <c:pt idx="2161">
                  <c:v>14</c:v>
                </c:pt>
                <c:pt idx="2162">
                  <c:v>13</c:v>
                </c:pt>
                <c:pt idx="2163">
                  <c:v>54</c:v>
                </c:pt>
                <c:pt idx="2164">
                  <c:v>54</c:v>
                </c:pt>
                <c:pt idx="2165">
                  <c:v>2</c:v>
                </c:pt>
                <c:pt idx="2166">
                  <c:v>2</c:v>
                </c:pt>
                <c:pt idx="2167">
                  <c:v>17</c:v>
                </c:pt>
                <c:pt idx="2168">
                  <c:v>32</c:v>
                </c:pt>
                <c:pt idx="2169">
                  <c:v>32</c:v>
                </c:pt>
                <c:pt idx="2170">
                  <c:v>3</c:v>
                </c:pt>
                <c:pt idx="2171">
                  <c:v>41</c:v>
                </c:pt>
                <c:pt idx="2172">
                  <c:v>44</c:v>
                </c:pt>
                <c:pt idx="2173">
                  <c:v>12</c:v>
                </c:pt>
                <c:pt idx="2174">
                  <c:v>0</c:v>
                </c:pt>
                <c:pt idx="2175">
                  <c:v>0</c:v>
                </c:pt>
                <c:pt idx="2176">
                  <c:v>8</c:v>
                </c:pt>
                <c:pt idx="2177">
                  <c:v>8</c:v>
                </c:pt>
                <c:pt idx="2178">
                  <c:v>3</c:v>
                </c:pt>
                <c:pt idx="2179">
                  <c:v>2</c:v>
                </c:pt>
                <c:pt idx="2180">
                  <c:v>2</c:v>
                </c:pt>
                <c:pt idx="2181">
                  <c:v>5</c:v>
                </c:pt>
                <c:pt idx="2182">
                  <c:v>61</c:v>
                </c:pt>
                <c:pt idx="2183">
                  <c:v>18</c:v>
                </c:pt>
                <c:pt idx="2184">
                  <c:v>62</c:v>
                </c:pt>
                <c:pt idx="2185">
                  <c:v>0</c:v>
                </c:pt>
                <c:pt idx="2186">
                  <c:v>0</c:v>
                </c:pt>
                <c:pt idx="2187">
                  <c:v>0</c:v>
                </c:pt>
                <c:pt idx="2188">
                  <c:v>73</c:v>
                </c:pt>
                <c:pt idx="2189">
                  <c:v>73</c:v>
                </c:pt>
                <c:pt idx="2190">
                  <c:v>16</c:v>
                </c:pt>
                <c:pt idx="2191">
                  <c:v>82</c:v>
                </c:pt>
                <c:pt idx="2192">
                  <c:v>7</c:v>
                </c:pt>
                <c:pt idx="2193">
                  <c:v>6</c:v>
                </c:pt>
                <c:pt idx="2194">
                  <c:v>7</c:v>
                </c:pt>
                <c:pt idx="2195">
                  <c:v>7</c:v>
                </c:pt>
                <c:pt idx="2196">
                  <c:v>3</c:v>
                </c:pt>
                <c:pt idx="2197">
                  <c:v>90</c:v>
                </c:pt>
                <c:pt idx="2198">
                  <c:v>53</c:v>
                </c:pt>
                <c:pt idx="2199">
                  <c:v>6</c:v>
                </c:pt>
                <c:pt idx="2200">
                  <c:v>12</c:v>
                </c:pt>
                <c:pt idx="2201">
                  <c:v>0</c:v>
                </c:pt>
                <c:pt idx="2202">
                  <c:v>5</c:v>
                </c:pt>
                <c:pt idx="2203">
                  <c:v>4</c:v>
                </c:pt>
                <c:pt idx="2204">
                  <c:v>3</c:v>
                </c:pt>
                <c:pt idx="2205">
                  <c:v>4</c:v>
                </c:pt>
                <c:pt idx="2206">
                  <c:v>4</c:v>
                </c:pt>
                <c:pt idx="2207">
                  <c:v>9</c:v>
                </c:pt>
                <c:pt idx="2208">
                  <c:v>63</c:v>
                </c:pt>
                <c:pt idx="2209">
                  <c:v>26</c:v>
                </c:pt>
                <c:pt idx="2210">
                  <c:v>29</c:v>
                </c:pt>
                <c:pt idx="2211">
                  <c:v>69</c:v>
                </c:pt>
                <c:pt idx="2212">
                  <c:v>6</c:v>
                </c:pt>
                <c:pt idx="2213">
                  <c:v>6</c:v>
                </c:pt>
                <c:pt idx="2214">
                  <c:v>23</c:v>
                </c:pt>
                <c:pt idx="2215">
                  <c:v>0</c:v>
                </c:pt>
                <c:pt idx="2216">
                  <c:v>0</c:v>
                </c:pt>
                <c:pt idx="2217">
                  <c:v>0</c:v>
                </c:pt>
                <c:pt idx="2218">
                  <c:v>0</c:v>
                </c:pt>
                <c:pt idx="2219">
                  <c:v>0</c:v>
                </c:pt>
                <c:pt idx="2220">
                  <c:v>68</c:v>
                </c:pt>
                <c:pt idx="2221">
                  <c:v>82</c:v>
                </c:pt>
                <c:pt idx="2222">
                  <c:v>0</c:v>
                </c:pt>
                <c:pt idx="2223">
                  <c:v>2</c:v>
                </c:pt>
                <c:pt idx="2224">
                  <c:v>2</c:v>
                </c:pt>
                <c:pt idx="2225">
                  <c:v>1</c:v>
                </c:pt>
                <c:pt idx="2226">
                  <c:v>10</c:v>
                </c:pt>
                <c:pt idx="2227">
                  <c:v>54</c:v>
                </c:pt>
                <c:pt idx="2228">
                  <c:v>3</c:v>
                </c:pt>
                <c:pt idx="2229">
                  <c:v>3</c:v>
                </c:pt>
                <c:pt idx="2230">
                  <c:v>24</c:v>
                </c:pt>
                <c:pt idx="2231">
                  <c:v>17</c:v>
                </c:pt>
                <c:pt idx="2232">
                  <c:v>6</c:v>
                </c:pt>
                <c:pt idx="2233">
                  <c:v>17</c:v>
                </c:pt>
                <c:pt idx="2234">
                  <c:v>0</c:v>
                </c:pt>
                <c:pt idx="2235">
                  <c:v>0</c:v>
                </c:pt>
                <c:pt idx="2236">
                  <c:v>3</c:v>
                </c:pt>
                <c:pt idx="2237">
                  <c:v>58</c:v>
                </c:pt>
                <c:pt idx="2238">
                  <c:v>44</c:v>
                </c:pt>
                <c:pt idx="2239">
                  <c:v>2</c:v>
                </c:pt>
                <c:pt idx="2240">
                  <c:v>80</c:v>
                </c:pt>
                <c:pt idx="2241">
                  <c:v>0</c:v>
                </c:pt>
                <c:pt idx="2242">
                  <c:v>5</c:v>
                </c:pt>
                <c:pt idx="2243">
                  <c:v>4</c:v>
                </c:pt>
                <c:pt idx="2244">
                  <c:v>30</c:v>
                </c:pt>
                <c:pt idx="2245">
                  <c:v>26</c:v>
                </c:pt>
                <c:pt idx="2246">
                  <c:v>2</c:v>
                </c:pt>
                <c:pt idx="2247">
                  <c:v>47</c:v>
                </c:pt>
                <c:pt idx="2248">
                  <c:v>47</c:v>
                </c:pt>
                <c:pt idx="2249">
                  <c:v>51</c:v>
                </c:pt>
                <c:pt idx="2250">
                  <c:v>30</c:v>
                </c:pt>
                <c:pt idx="2251">
                  <c:v>50</c:v>
                </c:pt>
                <c:pt idx="2252">
                  <c:v>2</c:v>
                </c:pt>
                <c:pt idx="2253">
                  <c:v>80</c:v>
                </c:pt>
                <c:pt idx="2254">
                  <c:v>3</c:v>
                </c:pt>
                <c:pt idx="2255">
                  <c:v>2</c:v>
                </c:pt>
                <c:pt idx="2256">
                  <c:v>2</c:v>
                </c:pt>
                <c:pt idx="2257">
                  <c:v>37</c:v>
                </c:pt>
                <c:pt idx="2258">
                  <c:v>28</c:v>
                </c:pt>
                <c:pt idx="2259">
                  <c:v>1</c:v>
                </c:pt>
                <c:pt idx="2260">
                  <c:v>26</c:v>
                </c:pt>
                <c:pt idx="2261">
                  <c:v>10</c:v>
                </c:pt>
                <c:pt idx="2262">
                  <c:v>10</c:v>
                </c:pt>
                <c:pt idx="2263">
                  <c:v>47</c:v>
                </c:pt>
                <c:pt idx="2264">
                  <c:v>47</c:v>
                </c:pt>
                <c:pt idx="2265">
                  <c:v>36</c:v>
                </c:pt>
                <c:pt idx="2266">
                  <c:v>1</c:v>
                </c:pt>
                <c:pt idx="2267">
                  <c:v>53</c:v>
                </c:pt>
                <c:pt idx="2268">
                  <c:v>51</c:v>
                </c:pt>
                <c:pt idx="2269">
                  <c:v>2</c:v>
                </c:pt>
                <c:pt idx="2270">
                  <c:v>1</c:v>
                </c:pt>
                <c:pt idx="2271">
                  <c:v>1</c:v>
                </c:pt>
                <c:pt idx="2272">
                  <c:v>1</c:v>
                </c:pt>
                <c:pt idx="2273">
                  <c:v>75</c:v>
                </c:pt>
                <c:pt idx="2274">
                  <c:v>4</c:v>
                </c:pt>
                <c:pt idx="2275">
                  <c:v>43</c:v>
                </c:pt>
                <c:pt idx="2276">
                  <c:v>66</c:v>
                </c:pt>
                <c:pt idx="2277">
                  <c:v>68</c:v>
                </c:pt>
                <c:pt idx="2278">
                  <c:v>81</c:v>
                </c:pt>
                <c:pt idx="2279">
                  <c:v>88</c:v>
                </c:pt>
                <c:pt idx="2280">
                  <c:v>76</c:v>
                </c:pt>
                <c:pt idx="2281">
                  <c:v>41</c:v>
                </c:pt>
                <c:pt idx="2282">
                  <c:v>24</c:v>
                </c:pt>
                <c:pt idx="2283">
                  <c:v>33</c:v>
                </c:pt>
                <c:pt idx="2284">
                  <c:v>83</c:v>
                </c:pt>
                <c:pt idx="2285">
                  <c:v>1</c:v>
                </c:pt>
                <c:pt idx="2286">
                  <c:v>60</c:v>
                </c:pt>
                <c:pt idx="2287">
                  <c:v>2</c:v>
                </c:pt>
                <c:pt idx="2288">
                  <c:v>42</c:v>
                </c:pt>
                <c:pt idx="2289">
                  <c:v>85</c:v>
                </c:pt>
                <c:pt idx="2290">
                  <c:v>0</c:v>
                </c:pt>
                <c:pt idx="2291">
                  <c:v>0</c:v>
                </c:pt>
                <c:pt idx="2292">
                  <c:v>0</c:v>
                </c:pt>
                <c:pt idx="2293">
                  <c:v>0</c:v>
                </c:pt>
                <c:pt idx="2294">
                  <c:v>43</c:v>
                </c:pt>
                <c:pt idx="2295">
                  <c:v>43</c:v>
                </c:pt>
                <c:pt idx="2296">
                  <c:v>0</c:v>
                </c:pt>
                <c:pt idx="2297">
                  <c:v>0</c:v>
                </c:pt>
                <c:pt idx="2298">
                  <c:v>8</c:v>
                </c:pt>
                <c:pt idx="2299">
                  <c:v>29</c:v>
                </c:pt>
                <c:pt idx="2300">
                  <c:v>63</c:v>
                </c:pt>
                <c:pt idx="2301">
                  <c:v>11</c:v>
                </c:pt>
                <c:pt idx="2302">
                  <c:v>11</c:v>
                </c:pt>
                <c:pt idx="2303">
                  <c:v>66</c:v>
                </c:pt>
                <c:pt idx="2304">
                  <c:v>88</c:v>
                </c:pt>
                <c:pt idx="2305">
                  <c:v>75</c:v>
                </c:pt>
                <c:pt idx="2306">
                  <c:v>75</c:v>
                </c:pt>
                <c:pt idx="2307">
                  <c:v>87</c:v>
                </c:pt>
                <c:pt idx="2308">
                  <c:v>70</c:v>
                </c:pt>
                <c:pt idx="2309">
                  <c:v>46</c:v>
                </c:pt>
                <c:pt idx="2310">
                  <c:v>67</c:v>
                </c:pt>
                <c:pt idx="2311">
                  <c:v>97</c:v>
                </c:pt>
                <c:pt idx="2312">
                  <c:v>0</c:v>
                </c:pt>
                <c:pt idx="2313">
                  <c:v>0</c:v>
                </c:pt>
              </c:numCache>
            </c:numRef>
          </c:xVal>
          <c:yVal>
            <c:numRef>
              <c:f>'Math 6'!$L$2:$L$2315</c:f>
              <c:numCache>
                <c:formatCode>General</c:formatCode>
                <c:ptCount val="2314"/>
                <c:pt idx="0">
                  <c:v>0</c:v>
                </c:pt>
                <c:pt idx="1">
                  <c:v>0</c:v>
                </c:pt>
                <c:pt idx="2">
                  <c:v>0</c:v>
                </c:pt>
                <c:pt idx="3">
                  <c:v>3.6</c:v>
                </c:pt>
                <c:pt idx="4">
                  <c:v>3.4</c:v>
                </c:pt>
                <c:pt idx="5">
                  <c:v>5</c:v>
                </c:pt>
                <c:pt idx="6">
                  <c:v>6</c:v>
                </c:pt>
                <c:pt idx="7">
                  <c:v>6.3999999999999995</c:v>
                </c:pt>
                <c:pt idx="8">
                  <c:v>6.8</c:v>
                </c:pt>
                <c:pt idx="9">
                  <c:v>6.3999999999999995</c:v>
                </c:pt>
                <c:pt idx="10">
                  <c:v>8.3000000000000007</c:v>
                </c:pt>
                <c:pt idx="11">
                  <c:v>7</c:v>
                </c:pt>
                <c:pt idx="12">
                  <c:v>8.5</c:v>
                </c:pt>
                <c:pt idx="13">
                  <c:v>8.8000000000000007</c:v>
                </c:pt>
                <c:pt idx="14">
                  <c:v>9.8000000000000007</c:v>
                </c:pt>
                <c:pt idx="15">
                  <c:v>9.4</c:v>
                </c:pt>
                <c:pt idx="16">
                  <c:v>10.7</c:v>
                </c:pt>
                <c:pt idx="17">
                  <c:v>10.7</c:v>
                </c:pt>
                <c:pt idx="18">
                  <c:v>10.8</c:v>
                </c:pt>
                <c:pt idx="19">
                  <c:v>11.1</c:v>
                </c:pt>
                <c:pt idx="20">
                  <c:v>11.1</c:v>
                </c:pt>
                <c:pt idx="21">
                  <c:v>12</c:v>
                </c:pt>
                <c:pt idx="22">
                  <c:v>12</c:v>
                </c:pt>
                <c:pt idx="23">
                  <c:v>11.9</c:v>
                </c:pt>
                <c:pt idx="24">
                  <c:v>11.7</c:v>
                </c:pt>
                <c:pt idx="25">
                  <c:v>13</c:v>
                </c:pt>
                <c:pt idx="26">
                  <c:v>13.2</c:v>
                </c:pt>
                <c:pt idx="27">
                  <c:v>13.2</c:v>
                </c:pt>
                <c:pt idx="28">
                  <c:v>13.2</c:v>
                </c:pt>
                <c:pt idx="29">
                  <c:v>14.2</c:v>
                </c:pt>
                <c:pt idx="30">
                  <c:v>13.3</c:v>
                </c:pt>
                <c:pt idx="31">
                  <c:v>14.2</c:v>
                </c:pt>
                <c:pt idx="32">
                  <c:v>14.299999999999999</c:v>
                </c:pt>
                <c:pt idx="33">
                  <c:v>14.6</c:v>
                </c:pt>
                <c:pt idx="34">
                  <c:v>14.5</c:v>
                </c:pt>
                <c:pt idx="35">
                  <c:v>14.8</c:v>
                </c:pt>
                <c:pt idx="36">
                  <c:v>14.9</c:v>
                </c:pt>
                <c:pt idx="37">
                  <c:v>15</c:v>
                </c:pt>
                <c:pt idx="38">
                  <c:v>15.1</c:v>
                </c:pt>
                <c:pt idx="39">
                  <c:v>16.100000000000001</c:v>
                </c:pt>
                <c:pt idx="40">
                  <c:v>16.7</c:v>
                </c:pt>
                <c:pt idx="41">
                  <c:v>16.7</c:v>
                </c:pt>
                <c:pt idx="42">
                  <c:v>17.100000000000001</c:v>
                </c:pt>
                <c:pt idx="43">
                  <c:v>17.100000000000001</c:v>
                </c:pt>
                <c:pt idx="44">
                  <c:v>17.2</c:v>
                </c:pt>
                <c:pt idx="45">
                  <c:v>17.5</c:v>
                </c:pt>
                <c:pt idx="46">
                  <c:v>17.3</c:v>
                </c:pt>
                <c:pt idx="47">
                  <c:v>17.5</c:v>
                </c:pt>
                <c:pt idx="48">
                  <c:v>17.599999999999998</c:v>
                </c:pt>
                <c:pt idx="49">
                  <c:v>17.7</c:v>
                </c:pt>
                <c:pt idx="50">
                  <c:v>17.600000000000001</c:v>
                </c:pt>
                <c:pt idx="51">
                  <c:v>17.899999999999999</c:v>
                </c:pt>
                <c:pt idx="52">
                  <c:v>17.899999999999999</c:v>
                </c:pt>
                <c:pt idx="53">
                  <c:v>17.899999999999999</c:v>
                </c:pt>
                <c:pt idx="54">
                  <c:v>17.8</c:v>
                </c:pt>
                <c:pt idx="55">
                  <c:v>18.299999999999997</c:v>
                </c:pt>
                <c:pt idx="56">
                  <c:v>18.399999999999999</c:v>
                </c:pt>
                <c:pt idx="57">
                  <c:v>18.7</c:v>
                </c:pt>
                <c:pt idx="58">
                  <c:v>18.8</c:v>
                </c:pt>
                <c:pt idx="59">
                  <c:v>18.8</c:v>
                </c:pt>
                <c:pt idx="60">
                  <c:v>18.8</c:v>
                </c:pt>
                <c:pt idx="61">
                  <c:v>18.8</c:v>
                </c:pt>
                <c:pt idx="62">
                  <c:v>19</c:v>
                </c:pt>
                <c:pt idx="63">
                  <c:v>19.100000000000001</c:v>
                </c:pt>
                <c:pt idx="64">
                  <c:v>19.3</c:v>
                </c:pt>
                <c:pt idx="65">
                  <c:v>19.3</c:v>
                </c:pt>
                <c:pt idx="66">
                  <c:v>19.399999999999999</c:v>
                </c:pt>
                <c:pt idx="67">
                  <c:v>19.399999999999999</c:v>
                </c:pt>
                <c:pt idx="68">
                  <c:v>19.5</c:v>
                </c:pt>
                <c:pt idx="69">
                  <c:v>19.599999999999998</c:v>
                </c:pt>
                <c:pt idx="70">
                  <c:v>19.599999999999998</c:v>
                </c:pt>
                <c:pt idx="71">
                  <c:v>19.600000000000001</c:v>
                </c:pt>
                <c:pt idx="72">
                  <c:v>20</c:v>
                </c:pt>
                <c:pt idx="73">
                  <c:v>20</c:v>
                </c:pt>
                <c:pt idx="74">
                  <c:v>20</c:v>
                </c:pt>
                <c:pt idx="75">
                  <c:v>20</c:v>
                </c:pt>
                <c:pt idx="76">
                  <c:v>19.7</c:v>
                </c:pt>
                <c:pt idx="77">
                  <c:v>20</c:v>
                </c:pt>
                <c:pt idx="78">
                  <c:v>19.899999999999999</c:v>
                </c:pt>
                <c:pt idx="79">
                  <c:v>20.299999999999997</c:v>
                </c:pt>
                <c:pt idx="80">
                  <c:v>20.2</c:v>
                </c:pt>
                <c:pt idx="81">
                  <c:v>20.399999999999999</c:v>
                </c:pt>
                <c:pt idx="82">
                  <c:v>20.3</c:v>
                </c:pt>
                <c:pt idx="83">
                  <c:v>20.3</c:v>
                </c:pt>
                <c:pt idx="84">
                  <c:v>20.5</c:v>
                </c:pt>
                <c:pt idx="85">
                  <c:v>20.599999999999998</c:v>
                </c:pt>
                <c:pt idx="86">
                  <c:v>20.6</c:v>
                </c:pt>
                <c:pt idx="87">
                  <c:v>20.7</c:v>
                </c:pt>
                <c:pt idx="88">
                  <c:v>21</c:v>
                </c:pt>
                <c:pt idx="89">
                  <c:v>20.9</c:v>
                </c:pt>
                <c:pt idx="90">
                  <c:v>20.9</c:v>
                </c:pt>
                <c:pt idx="91">
                  <c:v>21.1</c:v>
                </c:pt>
                <c:pt idx="92">
                  <c:v>21.099999999999998</c:v>
                </c:pt>
                <c:pt idx="93">
                  <c:v>21.5</c:v>
                </c:pt>
                <c:pt idx="94">
                  <c:v>21.5</c:v>
                </c:pt>
                <c:pt idx="95">
                  <c:v>21.7</c:v>
                </c:pt>
                <c:pt idx="96">
                  <c:v>21.7</c:v>
                </c:pt>
                <c:pt idx="97">
                  <c:v>21.6</c:v>
                </c:pt>
                <c:pt idx="98">
                  <c:v>21.8</c:v>
                </c:pt>
                <c:pt idx="99">
                  <c:v>21.8</c:v>
                </c:pt>
                <c:pt idx="100">
                  <c:v>22.2</c:v>
                </c:pt>
                <c:pt idx="101">
                  <c:v>22.2</c:v>
                </c:pt>
                <c:pt idx="102">
                  <c:v>22.2</c:v>
                </c:pt>
                <c:pt idx="103">
                  <c:v>22.1</c:v>
                </c:pt>
                <c:pt idx="104">
                  <c:v>22.200000000000003</c:v>
                </c:pt>
                <c:pt idx="105">
                  <c:v>22.200000000000003</c:v>
                </c:pt>
                <c:pt idx="106">
                  <c:v>22.3</c:v>
                </c:pt>
                <c:pt idx="107">
                  <c:v>22.4</c:v>
                </c:pt>
                <c:pt idx="108">
                  <c:v>22.6</c:v>
                </c:pt>
                <c:pt idx="109">
                  <c:v>22.6</c:v>
                </c:pt>
                <c:pt idx="110">
                  <c:v>22.7</c:v>
                </c:pt>
                <c:pt idx="111">
                  <c:v>22.7</c:v>
                </c:pt>
                <c:pt idx="112">
                  <c:v>22.7</c:v>
                </c:pt>
                <c:pt idx="113">
                  <c:v>22.7</c:v>
                </c:pt>
                <c:pt idx="114">
                  <c:v>22.7</c:v>
                </c:pt>
                <c:pt idx="115">
                  <c:v>22.7</c:v>
                </c:pt>
                <c:pt idx="116">
                  <c:v>22.7</c:v>
                </c:pt>
                <c:pt idx="117">
                  <c:v>22.9</c:v>
                </c:pt>
                <c:pt idx="118">
                  <c:v>23.5</c:v>
                </c:pt>
                <c:pt idx="119">
                  <c:v>22.900000000000002</c:v>
                </c:pt>
                <c:pt idx="120">
                  <c:v>23.1</c:v>
                </c:pt>
                <c:pt idx="121">
                  <c:v>23.6</c:v>
                </c:pt>
                <c:pt idx="122">
                  <c:v>24.2</c:v>
                </c:pt>
                <c:pt idx="123">
                  <c:v>24.2</c:v>
                </c:pt>
                <c:pt idx="124">
                  <c:v>24.3</c:v>
                </c:pt>
                <c:pt idx="125">
                  <c:v>24.400000000000002</c:v>
                </c:pt>
                <c:pt idx="126">
                  <c:v>24.6</c:v>
                </c:pt>
                <c:pt idx="127">
                  <c:v>24.6</c:v>
                </c:pt>
                <c:pt idx="128">
                  <c:v>25</c:v>
                </c:pt>
                <c:pt idx="129">
                  <c:v>25</c:v>
                </c:pt>
                <c:pt idx="130">
                  <c:v>25</c:v>
                </c:pt>
                <c:pt idx="131">
                  <c:v>25</c:v>
                </c:pt>
                <c:pt idx="132">
                  <c:v>24.7</c:v>
                </c:pt>
                <c:pt idx="133">
                  <c:v>25.3</c:v>
                </c:pt>
                <c:pt idx="134">
                  <c:v>25.3</c:v>
                </c:pt>
                <c:pt idx="135">
                  <c:v>25.3</c:v>
                </c:pt>
                <c:pt idx="136">
                  <c:v>25.4</c:v>
                </c:pt>
                <c:pt idx="137">
                  <c:v>25.400000000000002</c:v>
                </c:pt>
                <c:pt idx="138">
                  <c:v>25.5</c:v>
                </c:pt>
                <c:pt idx="139">
                  <c:v>25.599999999999998</c:v>
                </c:pt>
                <c:pt idx="140">
                  <c:v>25.700000000000003</c:v>
                </c:pt>
                <c:pt idx="141">
                  <c:v>25.799999999999997</c:v>
                </c:pt>
                <c:pt idx="142">
                  <c:v>25.799999999999997</c:v>
                </c:pt>
                <c:pt idx="143">
                  <c:v>25.8</c:v>
                </c:pt>
                <c:pt idx="144">
                  <c:v>26.2</c:v>
                </c:pt>
                <c:pt idx="145">
                  <c:v>26.2</c:v>
                </c:pt>
                <c:pt idx="146">
                  <c:v>26</c:v>
                </c:pt>
                <c:pt idx="147">
                  <c:v>26.5</c:v>
                </c:pt>
                <c:pt idx="148">
                  <c:v>26.5</c:v>
                </c:pt>
                <c:pt idx="149">
                  <c:v>26.6</c:v>
                </c:pt>
                <c:pt idx="150">
                  <c:v>26.7</c:v>
                </c:pt>
                <c:pt idx="151">
                  <c:v>26.7</c:v>
                </c:pt>
                <c:pt idx="152">
                  <c:v>27.099999999999998</c:v>
                </c:pt>
                <c:pt idx="153">
                  <c:v>27.299999999999997</c:v>
                </c:pt>
                <c:pt idx="154">
                  <c:v>27.200000000000003</c:v>
                </c:pt>
                <c:pt idx="155">
                  <c:v>27.5</c:v>
                </c:pt>
                <c:pt idx="156">
                  <c:v>27.3</c:v>
                </c:pt>
                <c:pt idx="157">
                  <c:v>27.3</c:v>
                </c:pt>
                <c:pt idx="158">
                  <c:v>27.6</c:v>
                </c:pt>
                <c:pt idx="159">
                  <c:v>27.7</c:v>
                </c:pt>
                <c:pt idx="160">
                  <c:v>27.8</c:v>
                </c:pt>
                <c:pt idx="161">
                  <c:v>27.8</c:v>
                </c:pt>
                <c:pt idx="162">
                  <c:v>27.8</c:v>
                </c:pt>
                <c:pt idx="163">
                  <c:v>27.9</c:v>
                </c:pt>
                <c:pt idx="164">
                  <c:v>27.900000000000002</c:v>
                </c:pt>
                <c:pt idx="165">
                  <c:v>28</c:v>
                </c:pt>
                <c:pt idx="166">
                  <c:v>28.099999999999998</c:v>
                </c:pt>
                <c:pt idx="167">
                  <c:v>28.3</c:v>
                </c:pt>
                <c:pt idx="168">
                  <c:v>28.4</c:v>
                </c:pt>
                <c:pt idx="169">
                  <c:v>28.5</c:v>
                </c:pt>
                <c:pt idx="170">
                  <c:v>28.5</c:v>
                </c:pt>
                <c:pt idx="171">
                  <c:v>28.5</c:v>
                </c:pt>
                <c:pt idx="172">
                  <c:v>28.599999999999998</c:v>
                </c:pt>
                <c:pt idx="173">
                  <c:v>28.599999999999998</c:v>
                </c:pt>
                <c:pt idx="174">
                  <c:v>28.799999999999997</c:v>
                </c:pt>
                <c:pt idx="175">
                  <c:v>28.6</c:v>
                </c:pt>
                <c:pt idx="176">
                  <c:v>28.9</c:v>
                </c:pt>
                <c:pt idx="177">
                  <c:v>28.9</c:v>
                </c:pt>
                <c:pt idx="178">
                  <c:v>28.8</c:v>
                </c:pt>
                <c:pt idx="179">
                  <c:v>28.8</c:v>
                </c:pt>
                <c:pt idx="180">
                  <c:v>29.200000000000003</c:v>
                </c:pt>
                <c:pt idx="181">
                  <c:v>29.4</c:v>
                </c:pt>
                <c:pt idx="182">
                  <c:v>29.4</c:v>
                </c:pt>
                <c:pt idx="183">
                  <c:v>29.700000000000003</c:v>
                </c:pt>
                <c:pt idx="184">
                  <c:v>29.8</c:v>
                </c:pt>
                <c:pt idx="185">
                  <c:v>29.8</c:v>
                </c:pt>
                <c:pt idx="186">
                  <c:v>30.1</c:v>
                </c:pt>
                <c:pt idx="187">
                  <c:v>30</c:v>
                </c:pt>
                <c:pt idx="188">
                  <c:v>30.2</c:v>
                </c:pt>
                <c:pt idx="189">
                  <c:v>30.2</c:v>
                </c:pt>
                <c:pt idx="190">
                  <c:v>30.3</c:v>
                </c:pt>
                <c:pt idx="191">
                  <c:v>30.400000000000002</c:v>
                </c:pt>
                <c:pt idx="192">
                  <c:v>30.6</c:v>
                </c:pt>
                <c:pt idx="193">
                  <c:v>30.5</c:v>
                </c:pt>
                <c:pt idx="194">
                  <c:v>30.5</c:v>
                </c:pt>
                <c:pt idx="195">
                  <c:v>30.7</c:v>
                </c:pt>
                <c:pt idx="196">
                  <c:v>30.7</c:v>
                </c:pt>
                <c:pt idx="197">
                  <c:v>30.8</c:v>
                </c:pt>
                <c:pt idx="198">
                  <c:v>30.700000000000003</c:v>
                </c:pt>
                <c:pt idx="199">
                  <c:v>30.8</c:v>
                </c:pt>
                <c:pt idx="200">
                  <c:v>30.8</c:v>
                </c:pt>
                <c:pt idx="201">
                  <c:v>30.9</c:v>
                </c:pt>
                <c:pt idx="202">
                  <c:v>30.9</c:v>
                </c:pt>
                <c:pt idx="203">
                  <c:v>30.9</c:v>
                </c:pt>
                <c:pt idx="204">
                  <c:v>30.9</c:v>
                </c:pt>
                <c:pt idx="205">
                  <c:v>31</c:v>
                </c:pt>
                <c:pt idx="206">
                  <c:v>31.3</c:v>
                </c:pt>
                <c:pt idx="207">
                  <c:v>31.3</c:v>
                </c:pt>
                <c:pt idx="208">
                  <c:v>31.099999999999998</c:v>
                </c:pt>
                <c:pt idx="209">
                  <c:v>31.4</c:v>
                </c:pt>
                <c:pt idx="210">
                  <c:v>31.4</c:v>
                </c:pt>
                <c:pt idx="211">
                  <c:v>31.5</c:v>
                </c:pt>
                <c:pt idx="212">
                  <c:v>31.599999999999998</c:v>
                </c:pt>
                <c:pt idx="213">
                  <c:v>31.7</c:v>
                </c:pt>
                <c:pt idx="214">
                  <c:v>31.700000000000003</c:v>
                </c:pt>
                <c:pt idx="215">
                  <c:v>31.6</c:v>
                </c:pt>
                <c:pt idx="216">
                  <c:v>31.8</c:v>
                </c:pt>
                <c:pt idx="217">
                  <c:v>31.9</c:v>
                </c:pt>
                <c:pt idx="218">
                  <c:v>31.9</c:v>
                </c:pt>
                <c:pt idx="219">
                  <c:v>31.9</c:v>
                </c:pt>
                <c:pt idx="220">
                  <c:v>32</c:v>
                </c:pt>
                <c:pt idx="221">
                  <c:v>32.1</c:v>
                </c:pt>
                <c:pt idx="222">
                  <c:v>32</c:v>
                </c:pt>
                <c:pt idx="223">
                  <c:v>32.200000000000003</c:v>
                </c:pt>
                <c:pt idx="224">
                  <c:v>32.200000000000003</c:v>
                </c:pt>
                <c:pt idx="225">
                  <c:v>32.200000000000003</c:v>
                </c:pt>
                <c:pt idx="226">
                  <c:v>32.4</c:v>
                </c:pt>
                <c:pt idx="227">
                  <c:v>32.4</c:v>
                </c:pt>
                <c:pt idx="228">
                  <c:v>32.700000000000003</c:v>
                </c:pt>
                <c:pt idx="229">
                  <c:v>32.700000000000003</c:v>
                </c:pt>
                <c:pt idx="230">
                  <c:v>33.1</c:v>
                </c:pt>
                <c:pt idx="231">
                  <c:v>33.1</c:v>
                </c:pt>
                <c:pt idx="232">
                  <c:v>33.1</c:v>
                </c:pt>
                <c:pt idx="233">
                  <c:v>33.1</c:v>
                </c:pt>
                <c:pt idx="234">
                  <c:v>33.299999999999997</c:v>
                </c:pt>
                <c:pt idx="235">
                  <c:v>33.299999999999997</c:v>
                </c:pt>
                <c:pt idx="236">
                  <c:v>33.299999999999997</c:v>
                </c:pt>
                <c:pt idx="237">
                  <c:v>33.299999999999997</c:v>
                </c:pt>
                <c:pt idx="238">
                  <c:v>33.299999999999997</c:v>
                </c:pt>
                <c:pt idx="239">
                  <c:v>33.299999999999997</c:v>
                </c:pt>
                <c:pt idx="240">
                  <c:v>33.299999999999997</c:v>
                </c:pt>
                <c:pt idx="241">
                  <c:v>33.299999999999997</c:v>
                </c:pt>
                <c:pt idx="242">
                  <c:v>33.299999999999997</c:v>
                </c:pt>
                <c:pt idx="243">
                  <c:v>33.4</c:v>
                </c:pt>
                <c:pt idx="244">
                  <c:v>33.4</c:v>
                </c:pt>
                <c:pt idx="245">
                  <c:v>33.4</c:v>
                </c:pt>
                <c:pt idx="246">
                  <c:v>33.799999999999997</c:v>
                </c:pt>
                <c:pt idx="247">
                  <c:v>33.700000000000003</c:v>
                </c:pt>
                <c:pt idx="248">
                  <c:v>33.799999999999997</c:v>
                </c:pt>
                <c:pt idx="249">
                  <c:v>34.1</c:v>
                </c:pt>
                <c:pt idx="250">
                  <c:v>34.199999999999996</c:v>
                </c:pt>
                <c:pt idx="251">
                  <c:v>34.4</c:v>
                </c:pt>
                <c:pt idx="252">
                  <c:v>34.4</c:v>
                </c:pt>
                <c:pt idx="253">
                  <c:v>34.4</c:v>
                </c:pt>
                <c:pt idx="254">
                  <c:v>34.5</c:v>
                </c:pt>
                <c:pt idx="255">
                  <c:v>34.6</c:v>
                </c:pt>
                <c:pt idx="256">
                  <c:v>34.6</c:v>
                </c:pt>
                <c:pt idx="257">
                  <c:v>34.699999999999996</c:v>
                </c:pt>
                <c:pt idx="258">
                  <c:v>34.700000000000003</c:v>
                </c:pt>
                <c:pt idx="259">
                  <c:v>34.700000000000003</c:v>
                </c:pt>
                <c:pt idx="260">
                  <c:v>34.799999999999997</c:v>
                </c:pt>
                <c:pt idx="261">
                  <c:v>34.799999999999997</c:v>
                </c:pt>
                <c:pt idx="262">
                  <c:v>34.9</c:v>
                </c:pt>
                <c:pt idx="263">
                  <c:v>34.9</c:v>
                </c:pt>
                <c:pt idx="264">
                  <c:v>34.9</c:v>
                </c:pt>
                <c:pt idx="265">
                  <c:v>34.9</c:v>
                </c:pt>
                <c:pt idx="266">
                  <c:v>35.1</c:v>
                </c:pt>
                <c:pt idx="267">
                  <c:v>35</c:v>
                </c:pt>
                <c:pt idx="268">
                  <c:v>35</c:v>
                </c:pt>
                <c:pt idx="269">
                  <c:v>35.299999999999997</c:v>
                </c:pt>
                <c:pt idx="270">
                  <c:v>35.299999999999997</c:v>
                </c:pt>
                <c:pt idx="271">
                  <c:v>35.200000000000003</c:v>
                </c:pt>
                <c:pt idx="272">
                  <c:v>35.4</c:v>
                </c:pt>
                <c:pt idx="273">
                  <c:v>35.6</c:v>
                </c:pt>
                <c:pt idx="274">
                  <c:v>35.5</c:v>
                </c:pt>
                <c:pt idx="275">
                  <c:v>35.5</c:v>
                </c:pt>
                <c:pt idx="276">
                  <c:v>35.700000000000003</c:v>
                </c:pt>
                <c:pt idx="277">
                  <c:v>35.700000000000003</c:v>
                </c:pt>
                <c:pt idx="278">
                  <c:v>35.799999999999997</c:v>
                </c:pt>
                <c:pt idx="279">
                  <c:v>35.799999999999997</c:v>
                </c:pt>
                <c:pt idx="280">
                  <c:v>35.799999999999997</c:v>
                </c:pt>
                <c:pt idx="281">
                  <c:v>35.9</c:v>
                </c:pt>
                <c:pt idx="282">
                  <c:v>35.9</c:v>
                </c:pt>
                <c:pt idx="283">
                  <c:v>36</c:v>
                </c:pt>
                <c:pt idx="284">
                  <c:v>36</c:v>
                </c:pt>
                <c:pt idx="285">
                  <c:v>36.1</c:v>
                </c:pt>
                <c:pt idx="286">
                  <c:v>36.099999999999994</c:v>
                </c:pt>
                <c:pt idx="287">
                  <c:v>36.4</c:v>
                </c:pt>
                <c:pt idx="288">
                  <c:v>36.4</c:v>
                </c:pt>
                <c:pt idx="289">
                  <c:v>36.200000000000003</c:v>
                </c:pt>
                <c:pt idx="290">
                  <c:v>36.9</c:v>
                </c:pt>
                <c:pt idx="291">
                  <c:v>36.700000000000003</c:v>
                </c:pt>
                <c:pt idx="292">
                  <c:v>37</c:v>
                </c:pt>
                <c:pt idx="293">
                  <c:v>37.299999999999997</c:v>
                </c:pt>
                <c:pt idx="294">
                  <c:v>37.300000000000004</c:v>
                </c:pt>
                <c:pt idx="295">
                  <c:v>37.300000000000004</c:v>
                </c:pt>
                <c:pt idx="296">
                  <c:v>37.4</c:v>
                </c:pt>
                <c:pt idx="297">
                  <c:v>37.5</c:v>
                </c:pt>
                <c:pt idx="298">
                  <c:v>37.5</c:v>
                </c:pt>
                <c:pt idx="299">
                  <c:v>37.6</c:v>
                </c:pt>
                <c:pt idx="300">
                  <c:v>37.700000000000003</c:v>
                </c:pt>
                <c:pt idx="301">
                  <c:v>37.700000000000003</c:v>
                </c:pt>
                <c:pt idx="302">
                  <c:v>37.799999999999997</c:v>
                </c:pt>
                <c:pt idx="303">
                  <c:v>37.799999999999997</c:v>
                </c:pt>
                <c:pt idx="304">
                  <c:v>37.799999999999997</c:v>
                </c:pt>
                <c:pt idx="305">
                  <c:v>37.800000000000004</c:v>
                </c:pt>
                <c:pt idx="306">
                  <c:v>38</c:v>
                </c:pt>
                <c:pt idx="307">
                  <c:v>38</c:v>
                </c:pt>
                <c:pt idx="308">
                  <c:v>38</c:v>
                </c:pt>
                <c:pt idx="309">
                  <c:v>38.1</c:v>
                </c:pt>
                <c:pt idx="310">
                  <c:v>38.1</c:v>
                </c:pt>
                <c:pt idx="311">
                  <c:v>38.199999999999996</c:v>
                </c:pt>
                <c:pt idx="312">
                  <c:v>38.199999999999996</c:v>
                </c:pt>
                <c:pt idx="313">
                  <c:v>38.200000000000003</c:v>
                </c:pt>
                <c:pt idx="314">
                  <c:v>38.200000000000003</c:v>
                </c:pt>
                <c:pt idx="315">
                  <c:v>38.4</c:v>
                </c:pt>
                <c:pt idx="316">
                  <c:v>38.4</c:v>
                </c:pt>
                <c:pt idx="317">
                  <c:v>38.4</c:v>
                </c:pt>
                <c:pt idx="318">
                  <c:v>38.5</c:v>
                </c:pt>
                <c:pt idx="319">
                  <c:v>38.700000000000003</c:v>
                </c:pt>
                <c:pt idx="320">
                  <c:v>38.700000000000003</c:v>
                </c:pt>
                <c:pt idx="321">
                  <c:v>38.799999999999997</c:v>
                </c:pt>
                <c:pt idx="322">
                  <c:v>38.9</c:v>
                </c:pt>
                <c:pt idx="323">
                  <c:v>38.9</c:v>
                </c:pt>
                <c:pt idx="324">
                  <c:v>38.9</c:v>
                </c:pt>
                <c:pt idx="325">
                  <c:v>38.9</c:v>
                </c:pt>
                <c:pt idx="326">
                  <c:v>38.9</c:v>
                </c:pt>
                <c:pt idx="327">
                  <c:v>38.900000000000006</c:v>
                </c:pt>
                <c:pt idx="328">
                  <c:v>38.900000000000006</c:v>
                </c:pt>
                <c:pt idx="329">
                  <c:v>39</c:v>
                </c:pt>
                <c:pt idx="330">
                  <c:v>39</c:v>
                </c:pt>
                <c:pt idx="331">
                  <c:v>39.1</c:v>
                </c:pt>
                <c:pt idx="332">
                  <c:v>39.1</c:v>
                </c:pt>
                <c:pt idx="333">
                  <c:v>39.1</c:v>
                </c:pt>
                <c:pt idx="334">
                  <c:v>39.1</c:v>
                </c:pt>
                <c:pt idx="335">
                  <c:v>39.1</c:v>
                </c:pt>
                <c:pt idx="336">
                  <c:v>39.299999999999997</c:v>
                </c:pt>
                <c:pt idx="337">
                  <c:v>39.200000000000003</c:v>
                </c:pt>
                <c:pt idx="338">
                  <c:v>39.299999999999997</c:v>
                </c:pt>
                <c:pt idx="339">
                  <c:v>39.4</c:v>
                </c:pt>
                <c:pt idx="340">
                  <c:v>39.4</c:v>
                </c:pt>
                <c:pt idx="341">
                  <c:v>39.4</c:v>
                </c:pt>
                <c:pt idx="342">
                  <c:v>39.4</c:v>
                </c:pt>
                <c:pt idx="343">
                  <c:v>39.5</c:v>
                </c:pt>
                <c:pt idx="344">
                  <c:v>39.5</c:v>
                </c:pt>
                <c:pt idx="345">
                  <c:v>39.5</c:v>
                </c:pt>
                <c:pt idx="346">
                  <c:v>39.5</c:v>
                </c:pt>
                <c:pt idx="347">
                  <c:v>39.6</c:v>
                </c:pt>
                <c:pt idx="348">
                  <c:v>39.6</c:v>
                </c:pt>
                <c:pt idx="349">
                  <c:v>39.6</c:v>
                </c:pt>
                <c:pt idx="350">
                  <c:v>39.6</c:v>
                </c:pt>
                <c:pt idx="351">
                  <c:v>39.699999999999996</c:v>
                </c:pt>
                <c:pt idx="352">
                  <c:v>39.699999999999996</c:v>
                </c:pt>
                <c:pt idx="353">
                  <c:v>39.700000000000003</c:v>
                </c:pt>
                <c:pt idx="354">
                  <c:v>39.700000000000003</c:v>
                </c:pt>
                <c:pt idx="355">
                  <c:v>39.700000000000003</c:v>
                </c:pt>
                <c:pt idx="356">
                  <c:v>39.800000000000004</c:v>
                </c:pt>
                <c:pt idx="357">
                  <c:v>39.800000000000004</c:v>
                </c:pt>
                <c:pt idx="358">
                  <c:v>40</c:v>
                </c:pt>
                <c:pt idx="359">
                  <c:v>40</c:v>
                </c:pt>
                <c:pt idx="360">
                  <c:v>40</c:v>
                </c:pt>
                <c:pt idx="361">
                  <c:v>40</c:v>
                </c:pt>
                <c:pt idx="362">
                  <c:v>40</c:v>
                </c:pt>
                <c:pt idx="363">
                  <c:v>40</c:v>
                </c:pt>
                <c:pt idx="364">
                  <c:v>40.300000000000004</c:v>
                </c:pt>
                <c:pt idx="365">
                  <c:v>40.200000000000003</c:v>
                </c:pt>
                <c:pt idx="366">
                  <c:v>40.6</c:v>
                </c:pt>
                <c:pt idx="367">
                  <c:v>40.6</c:v>
                </c:pt>
                <c:pt idx="368">
                  <c:v>40.799999999999997</c:v>
                </c:pt>
                <c:pt idx="369">
                  <c:v>40.700000000000003</c:v>
                </c:pt>
                <c:pt idx="370">
                  <c:v>40.799999999999997</c:v>
                </c:pt>
                <c:pt idx="371">
                  <c:v>40.700000000000003</c:v>
                </c:pt>
                <c:pt idx="372">
                  <c:v>40.799999999999997</c:v>
                </c:pt>
                <c:pt idx="373">
                  <c:v>40.900000000000006</c:v>
                </c:pt>
                <c:pt idx="374">
                  <c:v>40.9</c:v>
                </c:pt>
                <c:pt idx="375">
                  <c:v>41</c:v>
                </c:pt>
                <c:pt idx="376">
                  <c:v>41</c:v>
                </c:pt>
                <c:pt idx="377">
                  <c:v>41</c:v>
                </c:pt>
                <c:pt idx="378">
                  <c:v>41.1</c:v>
                </c:pt>
                <c:pt idx="379">
                  <c:v>41.1</c:v>
                </c:pt>
                <c:pt idx="380">
                  <c:v>41.1</c:v>
                </c:pt>
                <c:pt idx="381">
                  <c:v>41.199999999999996</c:v>
                </c:pt>
                <c:pt idx="382">
                  <c:v>41.199999999999996</c:v>
                </c:pt>
                <c:pt idx="383">
                  <c:v>41.2</c:v>
                </c:pt>
                <c:pt idx="384">
                  <c:v>41.300000000000004</c:v>
                </c:pt>
                <c:pt idx="385">
                  <c:v>41.300000000000004</c:v>
                </c:pt>
                <c:pt idx="386">
                  <c:v>41.3</c:v>
                </c:pt>
                <c:pt idx="387">
                  <c:v>41.3</c:v>
                </c:pt>
                <c:pt idx="388">
                  <c:v>41.300000000000004</c:v>
                </c:pt>
                <c:pt idx="389">
                  <c:v>41.4</c:v>
                </c:pt>
                <c:pt idx="390">
                  <c:v>41.4</c:v>
                </c:pt>
                <c:pt idx="391">
                  <c:v>41.599999999999994</c:v>
                </c:pt>
                <c:pt idx="392">
                  <c:v>41.5</c:v>
                </c:pt>
                <c:pt idx="393">
                  <c:v>41.5</c:v>
                </c:pt>
                <c:pt idx="394">
                  <c:v>41.6</c:v>
                </c:pt>
                <c:pt idx="395">
                  <c:v>41.6</c:v>
                </c:pt>
                <c:pt idx="396">
                  <c:v>41.6</c:v>
                </c:pt>
                <c:pt idx="397">
                  <c:v>41.7</c:v>
                </c:pt>
                <c:pt idx="398">
                  <c:v>41.7</c:v>
                </c:pt>
                <c:pt idx="399">
                  <c:v>41.7</c:v>
                </c:pt>
                <c:pt idx="400">
                  <c:v>41.7</c:v>
                </c:pt>
                <c:pt idx="401">
                  <c:v>41.7</c:v>
                </c:pt>
                <c:pt idx="402">
                  <c:v>41.7</c:v>
                </c:pt>
                <c:pt idx="403">
                  <c:v>41.900000000000006</c:v>
                </c:pt>
                <c:pt idx="404">
                  <c:v>42</c:v>
                </c:pt>
                <c:pt idx="405">
                  <c:v>42</c:v>
                </c:pt>
                <c:pt idx="406">
                  <c:v>42</c:v>
                </c:pt>
                <c:pt idx="407">
                  <c:v>42</c:v>
                </c:pt>
                <c:pt idx="408">
                  <c:v>42.2</c:v>
                </c:pt>
                <c:pt idx="409">
                  <c:v>42.2</c:v>
                </c:pt>
                <c:pt idx="410">
                  <c:v>42.2</c:v>
                </c:pt>
                <c:pt idx="411">
                  <c:v>42.3</c:v>
                </c:pt>
                <c:pt idx="412">
                  <c:v>42.3</c:v>
                </c:pt>
                <c:pt idx="413">
                  <c:v>42.3</c:v>
                </c:pt>
                <c:pt idx="414">
                  <c:v>42.3</c:v>
                </c:pt>
                <c:pt idx="415">
                  <c:v>42.4</c:v>
                </c:pt>
                <c:pt idx="416">
                  <c:v>42.4</c:v>
                </c:pt>
                <c:pt idx="417">
                  <c:v>42.4</c:v>
                </c:pt>
                <c:pt idx="418">
                  <c:v>42.300000000000004</c:v>
                </c:pt>
                <c:pt idx="419">
                  <c:v>42.4</c:v>
                </c:pt>
                <c:pt idx="420">
                  <c:v>42.4</c:v>
                </c:pt>
                <c:pt idx="421">
                  <c:v>42.5</c:v>
                </c:pt>
                <c:pt idx="422">
                  <c:v>42.699999999999996</c:v>
                </c:pt>
                <c:pt idx="423">
                  <c:v>42.8</c:v>
                </c:pt>
                <c:pt idx="424">
                  <c:v>42.8</c:v>
                </c:pt>
                <c:pt idx="425">
                  <c:v>42.8</c:v>
                </c:pt>
                <c:pt idx="426">
                  <c:v>42.9</c:v>
                </c:pt>
                <c:pt idx="427">
                  <c:v>42.9</c:v>
                </c:pt>
                <c:pt idx="428">
                  <c:v>42.800000000000004</c:v>
                </c:pt>
                <c:pt idx="429">
                  <c:v>43.1</c:v>
                </c:pt>
                <c:pt idx="430">
                  <c:v>43</c:v>
                </c:pt>
                <c:pt idx="431">
                  <c:v>43.2</c:v>
                </c:pt>
                <c:pt idx="432">
                  <c:v>43.2</c:v>
                </c:pt>
                <c:pt idx="433">
                  <c:v>43.3</c:v>
                </c:pt>
                <c:pt idx="434">
                  <c:v>43.3</c:v>
                </c:pt>
                <c:pt idx="435">
                  <c:v>43.4</c:v>
                </c:pt>
                <c:pt idx="436">
                  <c:v>43.300000000000004</c:v>
                </c:pt>
                <c:pt idx="437">
                  <c:v>43.300000000000004</c:v>
                </c:pt>
                <c:pt idx="438">
                  <c:v>43.4</c:v>
                </c:pt>
                <c:pt idx="439">
                  <c:v>43.6</c:v>
                </c:pt>
                <c:pt idx="440">
                  <c:v>43.8</c:v>
                </c:pt>
                <c:pt idx="441">
                  <c:v>43.8</c:v>
                </c:pt>
                <c:pt idx="442">
                  <c:v>43.8</c:v>
                </c:pt>
                <c:pt idx="443">
                  <c:v>43.8</c:v>
                </c:pt>
                <c:pt idx="444">
                  <c:v>43.7</c:v>
                </c:pt>
                <c:pt idx="445">
                  <c:v>43.8</c:v>
                </c:pt>
                <c:pt idx="446">
                  <c:v>43.8</c:v>
                </c:pt>
                <c:pt idx="447">
                  <c:v>43.9</c:v>
                </c:pt>
                <c:pt idx="448">
                  <c:v>44</c:v>
                </c:pt>
                <c:pt idx="449">
                  <c:v>44</c:v>
                </c:pt>
                <c:pt idx="450">
                  <c:v>44</c:v>
                </c:pt>
                <c:pt idx="451">
                  <c:v>44</c:v>
                </c:pt>
                <c:pt idx="452">
                  <c:v>44.099999999999994</c:v>
                </c:pt>
                <c:pt idx="453">
                  <c:v>44.099999999999994</c:v>
                </c:pt>
                <c:pt idx="454">
                  <c:v>44.1</c:v>
                </c:pt>
                <c:pt idx="455">
                  <c:v>44.1</c:v>
                </c:pt>
                <c:pt idx="456">
                  <c:v>44.1</c:v>
                </c:pt>
                <c:pt idx="457">
                  <c:v>44.199999999999996</c:v>
                </c:pt>
                <c:pt idx="458">
                  <c:v>44.199999999999996</c:v>
                </c:pt>
                <c:pt idx="459">
                  <c:v>44.3</c:v>
                </c:pt>
                <c:pt idx="460">
                  <c:v>44.3</c:v>
                </c:pt>
                <c:pt idx="461">
                  <c:v>44.3</c:v>
                </c:pt>
                <c:pt idx="462">
                  <c:v>44.4</c:v>
                </c:pt>
                <c:pt idx="463">
                  <c:v>44.400000000000006</c:v>
                </c:pt>
                <c:pt idx="464">
                  <c:v>44.5</c:v>
                </c:pt>
                <c:pt idx="465">
                  <c:v>44.6</c:v>
                </c:pt>
                <c:pt idx="466">
                  <c:v>44.6</c:v>
                </c:pt>
                <c:pt idx="467">
                  <c:v>44.6</c:v>
                </c:pt>
                <c:pt idx="468">
                  <c:v>44.6</c:v>
                </c:pt>
                <c:pt idx="469">
                  <c:v>44.699999999999996</c:v>
                </c:pt>
                <c:pt idx="470">
                  <c:v>44.699999999999996</c:v>
                </c:pt>
                <c:pt idx="471">
                  <c:v>44.8</c:v>
                </c:pt>
                <c:pt idx="472">
                  <c:v>45</c:v>
                </c:pt>
                <c:pt idx="473">
                  <c:v>45</c:v>
                </c:pt>
                <c:pt idx="474">
                  <c:v>45</c:v>
                </c:pt>
                <c:pt idx="475">
                  <c:v>45</c:v>
                </c:pt>
                <c:pt idx="476">
                  <c:v>45</c:v>
                </c:pt>
                <c:pt idx="477">
                  <c:v>44.9</c:v>
                </c:pt>
                <c:pt idx="478">
                  <c:v>45.199999999999996</c:v>
                </c:pt>
                <c:pt idx="479">
                  <c:v>45.199999999999996</c:v>
                </c:pt>
                <c:pt idx="480">
                  <c:v>45.199999999999996</c:v>
                </c:pt>
                <c:pt idx="481">
                  <c:v>45.199999999999996</c:v>
                </c:pt>
                <c:pt idx="482">
                  <c:v>45.3</c:v>
                </c:pt>
                <c:pt idx="483">
                  <c:v>45.2</c:v>
                </c:pt>
                <c:pt idx="484">
                  <c:v>45.3</c:v>
                </c:pt>
                <c:pt idx="485">
                  <c:v>45.3</c:v>
                </c:pt>
                <c:pt idx="486">
                  <c:v>45.3</c:v>
                </c:pt>
                <c:pt idx="487">
                  <c:v>45.3</c:v>
                </c:pt>
                <c:pt idx="488">
                  <c:v>45.4</c:v>
                </c:pt>
                <c:pt idx="489">
                  <c:v>45.400000000000006</c:v>
                </c:pt>
                <c:pt idx="490">
                  <c:v>45.400000000000006</c:v>
                </c:pt>
                <c:pt idx="491">
                  <c:v>45.400000000000006</c:v>
                </c:pt>
                <c:pt idx="492">
                  <c:v>45.5</c:v>
                </c:pt>
                <c:pt idx="493">
                  <c:v>45.6</c:v>
                </c:pt>
                <c:pt idx="494">
                  <c:v>45.6</c:v>
                </c:pt>
                <c:pt idx="495">
                  <c:v>45.7</c:v>
                </c:pt>
                <c:pt idx="496">
                  <c:v>45.7</c:v>
                </c:pt>
                <c:pt idx="497">
                  <c:v>45.7</c:v>
                </c:pt>
                <c:pt idx="498">
                  <c:v>45.7</c:v>
                </c:pt>
                <c:pt idx="499">
                  <c:v>45.8</c:v>
                </c:pt>
                <c:pt idx="500">
                  <c:v>45.8</c:v>
                </c:pt>
                <c:pt idx="501">
                  <c:v>45.8</c:v>
                </c:pt>
                <c:pt idx="502">
                  <c:v>45.9</c:v>
                </c:pt>
                <c:pt idx="503">
                  <c:v>45.9</c:v>
                </c:pt>
                <c:pt idx="504">
                  <c:v>45.9</c:v>
                </c:pt>
                <c:pt idx="505">
                  <c:v>46.099999999999994</c:v>
                </c:pt>
                <c:pt idx="506">
                  <c:v>46.099999999999994</c:v>
                </c:pt>
                <c:pt idx="507">
                  <c:v>46.099999999999994</c:v>
                </c:pt>
                <c:pt idx="508">
                  <c:v>45.900000000000006</c:v>
                </c:pt>
                <c:pt idx="509">
                  <c:v>46.3</c:v>
                </c:pt>
                <c:pt idx="510">
                  <c:v>46.1</c:v>
                </c:pt>
                <c:pt idx="511">
                  <c:v>46.3</c:v>
                </c:pt>
                <c:pt idx="512">
                  <c:v>46.3</c:v>
                </c:pt>
                <c:pt idx="513">
                  <c:v>46.4</c:v>
                </c:pt>
                <c:pt idx="514">
                  <c:v>46.4</c:v>
                </c:pt>
                <c:pt idx="515">
                  <c:v>46.400000000000006</c:v>
                </c:pt>
                <c:pt idx="516">
                  <c:v>46.5</c:v>
                </c:pt>
                <c:pt idx="517">
                  <c:v>46.5</c:v>
                </c:pt>
                <c:pt idx="518">
                  <c:v>46.5</c:v>
                </c:pt>
                <c:pt idx="519">
                  <c:v>46.5</c:v>
                </c:pt>
                <c:pt idx="520">
                  <c:v>46.5</c:v>
                </c:pt>
                <c:pt idx="521">
                  <c:v>46.5</c:v>
                </c:pt>
                <c:pt idx="522">
                  <c:v>46.6</c:v>
                </c:pt>
                <c:pt idx="523">
                  <c:v>46.7</c:v>
                </c:pt>
                <c:pt idx="524">
                  <c:v>46.699999999999996</c:v>
                </c:pt>
                <c:pt idx="525">
                  <c:v>46.7</c:v>
                </c:pt>
                <c:pt idx="526">
                  <c:v>46.9</c:v>
                </c:pt>
                <c:pt idx="527">
                  <c:v>46.9</c:v>
                </c:pt>
                <c:pt idx="528">
                  <c:v>46.900000000000006</c:v>
                </c:pt>
                <c:pt idx="529">
                  <c:v>46.900000000000006</c:v>
                </c:pt>
                <c:pt idx="530">
                  <c:v>46.900000000000006</c:v>
                </c:pt>
                <c:pt idx="531">
                  <c:v>47.099999999999994</c:v>
                </c:pt>
                <c:pt idx="532">
                  <c:v>47.099999999999994</c:v>
                </c:pt>
                <c:pt idx="533">
                  <c:v>47.199999999999996</c:v>
                </c:pt>
                <c:pt idx="534">
                  <c:v>47.199999999999996</c:v>
                </c:pt>
                <c:pt idx="535">
                  <c:v>47.2</c:v>
                </c:pt>
                <c:pt idx="536">
                  <c:v>47.2</c:v>
                </c:pt>
                <c:pt idx="537">
                  <c:v>47.2</c:v>
                </c:pt>
                <c:pt idx="538">
                  <c:v>47.3</c:v>
                </c:pt>
                <c:pt idx="539">
                  <c:v>47.3</c:v>
                </c:pt>
                <c:pt idx="540">
                  <c:v>47.3</c:v>
                </c:pt>
                <c:pt idx="541">
                  <c:v>47.3</c:v>
                </c:pt>
                <c:pt idx="542">
                  <c:v>47.4</c:v>
                </c:pt>
                <c:pt idx="543">
                  <c:v>47.4</c:v>
                </c:pt>
                <c:pt idx="544">
                  <c:v>47.4</c:v>
                </c:pt>
                <c:pt idx="545">
                  <c:v>47.300000000000004</c:v>
                </c:pt>
                <c:pt idx="546">
                  <c:v>47.5</c:v>
                </c:pt>
                <c:pt idx="547">
                  <c:v>47.599999999999994</c:v>
                </c:pt>
                <c:pt idx="548">
                  <c:v>47.599999999999994</c:v>
                </c:pt>
                <c:pt idx="549">
                  <c:v>47.6</c:v>
                </c:pt>
                <c:pt idx="550">
                  <c:v>47.6</c:v>
                </c:pt>
                <c:pt idx="551">
                  <c:v>47.6</c:v>
                </c:pt>
                <c:pt idx="552">
                  <c:v>47.699999999999996</c:v>
                </c:pt>
                <c:pt idx="553">
                  <c:v>47.699999999999996</c:v>
                </c:pt>
                <c:pt idx="554">
                  <c:v>47.699999999999996</c:v>
                </c:pt>
                <c:pt idx="555">
                  <c:v>47.699999999999996</c:v>
                </c:pt>
                <c:pt idx="556">
                  <c:v>47.7</c:v>
                </c:pt>
                <c:pt idx="557">
                  <c:v>47.7</c:v>
                </c:pt>
                <c:pt idx="558">
                  <c:v>47.7</c:v>
                </c:pt>
                <c:pt idx="559">
                  <c:v>47.7</c:v>
                </c:pt>
                <c:pt idx="560">
                  <c:v>47.7</c:v>
                </c:pt>
                <c:pt idx="561">
                  <c:v>47.7</c:v>
                </c:pt>
                <c:pt idx="562">
                  <c:v>47.7</c:v>
                </c:pt>
                <c:pt idx="563">
                  <c:v>47.9</c:v>
                </c:pt>
                <c:pt idx="564">
                  <c:v>47.8</c:v>
                </c:pt>
                <c:pt idx="565">
                  <c:v>48</c:v>
                </c:pt>
                <c:pt idx="566">
                  <c:v>48</c:v>
                </c:pt>
                <c:pt idx="567">
                  <c:v>47.900000000000006</c:v>
                </c:pt>
                <c:pt idx="568">
                  <c:v>48</c:v>
                </c:pt>
                <c:pt idx="569">
                  <c:v>48</c:v>
                </c:pt>
                <c:pt idx="570">
                  <c:v>48</c:v>
                </c:pt>
                <c:pt idx="571">
                  <c:v>48.1</c:v>
                </c:pt>
                <c:pt idx="572">
                  <c:v>48.1</c:v>
                </c:pt>
                <c:pt idx="573">
                  <c:v>48.1</c:v>
                </c:pt>
                <c:pt idx="574">
                  <c:v>48.1</c:v>
                </c:pt>
                <c:pt idx="575">
                  <c:v>48.2</c:v>
                </c:pt>
                <c:pt idx="576">
                  <c:v>48.2</c:v>
                </c:pt>
                <c:pt idx="577">
                  <c:v>48.3</c:v>
                </c:pt>
                <c:pt idx="578">
                  <c:v>48.3</c:v>
                </c:pt>
                <c:pt idx="579">
                  <c:v>48.3</c:v>
                </c:pt>
                <c:pt idx="580">
                  <c:v>48.300000000000004</c:v>
                </c:pt>
                <c:pt idx="581">
                  <c:v>48.300000000000004</c:v>
                </c:pt>
                <c:pt idx="582">
                  <c:v>48.300000000000004</c:v>
                </c:pt>
                <c:pt idx="583">
                  <c:v>48.4</c:v>
                </c:pt>
                <c:pt idx="584">
                  <c:v>48.4</c:v>
                </c:pt>
                <c:pt idx="585">
                  <c:v>48.4</c:v>
                </c:pt>
                <c:pt idx="586">
                  <c:v>48.599999999999994</c:v>
                </c:pt>
                <c:pt idx="587">
                  <c:v>48.5</c:v>
                </c:pt>
                <c:pt idx="588">
                  <c:v>48.8</c:v>
                </c:pt>
                <c:pt idx="589">
                  <c:v>48.8</c:v>
                </c:pt>
                <c:pt idx="590">
                  <c:v>48.8</c:v>
                </c:pt>
                <c:pt idx="591">
                  <c:v>48.800000000000004</c:v>
                </c:pt>
                <c:pt idx="592">
                  <c:v>48.800000000000004</c:v>
                </c:pt>
                <c:pt idx="593">
                  <c:v>48.9</c:v>
                </c:pt>
                <c:pt idx="594">
                  <c:v>48.9</c:v>
                </c:pt>
                <c:pt idx="595">
                  <c:v>48.9</c:v>
                </c:pt>
                <c:pt idx="596">
                  <c:v>49</c:v>
                </c:pt>
                <c:pt idx="597">
                  <c:v>49</c:v>
                </c:pt>
                <c:pt idx="598">
                  <c:v>49</c:v>
                </c:pt>
                <c:pt idx="599">
                  <c:v>49.099999999999994</c:v>
                </c:pt>
                <c:pt idx="600">
                  <c:v>49.099999999999994</c:v>
                </c:pt>
                <c:pt idx="601">
                  <c:v>49.099999999999994</c:v>
                </c:pt>
                <c:pt idx="602">
                  <c:v>49.1</c:v>
                </c:pt>
                <c:pt idx="603">
                  <c:v>49.1</c:v>
                </c:pt>
                <c:pt idx="604">
                  <c:v>49.1</c:v>
                </c:pt>
                <c:pt idx="605">
                  <c:v>49.199999999999996</c:v>
                </c:pt>
                <c:pt idx="606">
                  <c:v>49.3</c:v>
                </c:pt>
                <c:pt idx="607">
                  <c:v>49.3</c:v>
                </c:pt>
                <c:pt idx="608">
                  <c:v>49.4</c:v>
                </c:pt>
                <c:pt idx="609">
                  <c:v>49.5</c:v>
                </c:pt>
                <c:pt idx="610">
                  <c:v>49.5</c:v>
                </c:pt>
                <c:pt idx="611">
                  <c:v>49.5</c:v>
                </c:pt>
                <c:pt idx="612">
                  <c:v>49.5</c:v>
                </c:pt>
                <c:pt idx="613">
                  <c:v>49.400000000000006</c:v>
                </c:pt>
                <c:pt idx="614">
                  <c:v>49.5</c:v>
                </c:pt>
                <c:pt idx="615">
                  <c:v>49.599999999999994</c:v>
                </c:pt>
                <c:pt idx="616">
                  <c:v>49.599999999999994</c:v>
                </c:pt>
                <c:pt idx="617">
                  <c:v>49.599999999999994</c:v>
                </c:pt>
                <c:pt idx="618">
                  <c:v>49.8</c:v>
                </c:pt>
                <c:pt idx="619">
                  <c:v>49.8</c:v>
                </c:pt>
                <c:pt idx="620">
                  <c:v>50</c:v>
                </c:pt>
                <c:pt idx="621">
                  <c:v>50</c:v>
                </c:pt>
                <c:pt idx="622">
                  <c:v>50</c:v>
                </c:pt>
                <c:pt idx="623">
                  <c:v>50</c:v>
                </c:pt>
                <c:pt idx="624">
                  <c:v>50</c:v>
                </c:pt>
                <c:pt idx="625">
                  <c:v>50</c:v>
                </c:pt>
                <c:pt idx="626">
                  <c:v>50</c:v>
                </c:pt>
                <c:pt idx="627">
                  <c:v>50</c:v>
                </c:pt>
                <c:pt idx="628">
                  <c:v>50</c:v>
                </c:pt>
                <c:pt idx="629">
                  <c:v>50</c:v>
                </c:pt>
                <c:pt idx="630">
                  <c:v>50</c:v>
                </c:pt>
                <c:pt idx="631">
                  <c:v>50</c:v>
                </c:pt>
                <c:pt idx="632">
                  <c:v>50</c:v>
                </c:pt>
                <c:pt idx="633">
                  <c:v>50</c:v>
                </c:pt>
                <c:pt idx="634">
                  <c:v>50</c:v>
                </c:pt>
                <c:pt idx="635">
                  <c:v>50</c:v>
                </c:pt>
                <c:pt idx="636">
                  <c:v>50</c:v>
                </c:pt>
                <c:pt idx="637">
                  <c:v>50</c:v>
                </c:pt>
                <c:pt idx="638">
                  <c:v>50</c:v>
                </c:pt>
                <c:pt idx="639">
                  <c:v>50</c:v>
                </c:pt>
                <c:pt idx="640">
                  <c:v>50</c:v>
                </c:pt>
                <c:pt idx="641">
                  <c:v>50</c:v>
                </c:pt>
                <c:pt idx="642">
                  <c:v>50</c:v>
                </c:pt>
                <c:pt idx="643">
                  <c:v>50</c:v>
                </c:pt>
                <c:pt idx="644">
                  <c:v>50</c:v>
                </c:pt>
                <c:pt idx="645">
                  <c:v>50</c:v>
                </c:pt>
                <c:pt idx="646">
                  <c:v>50</c:v>
                </c:pt>
                <c:pt idx="647">
                  <c:v>50</c:v>
                </c:pt>
                <c:pt idx="648">
                  <c:v>50.5</c:v>
                </c:pt>
                <c:pt idx="649">
                  <c:v>50.5</c:v>
                </c:pt>
                <c:pt idx="650">
                  <c:v>50.8</c:v>
                </c:pt>
                <c:pt idx="651">
                  <c:v>50.699999999999996</c:v>
                </c:pt>
                <c:pt idx="652">
                  <c:v>50.599999999999994</c:v>
                </c:pt>
                <c:pt idx="653">
                  <c:v>50.8</c:v>
                </c:pt>
                <c:pt idx="654">
                  <c:v>50.8</c:v>
                </c:pt>
                <c:pt idx="655">
                  <c:v>50.800000000000004</c:v>
                </c:pt>
                <c:pt idx="656">
                  <c:v>50.800000000000004</c:v>
                </c:pt>
                <c:pt idx="657">
                  <c:v>50.900000000000006</c:v>
                </c:pt>
                <c:pt idx="658">
                  <c:v>50.900000000000006</c:v>
                </c:pt>
                <c:pt idx="659">
                  <c:v>50.9</c:v>
                </c:pt>
                <c:pt idx="660">
                  <c:v>50.9</c:v>
                </c:pt>
                <c:pt idx="661">
                  <c:v>50.900000000000006</c:v>
                </c:pt>
                <c:pt idx="662">
                  <c:v>50.900000000000006</c:v>
                </c:pt>
                <c:pt idx="663">
                  <c:v>50.900000000000006</c:v>
                </c:pt>
                <c:pt idx="664">
                  <c:v>51.1</c:v>
                </c:pt>
                <c:pt idx="665">
                  <c:v>51.1</c:v>
                </c:pt>
                <c:pt idx="666">
                  <c:v>51</c:v>
                </c:pt>
                <c:pt idx="667">
                  <c:v>51</c:v>
                </c:pt>
                <c:pt idx="668">
                  <c:v>51.199999999999996</c:v>
                </c:pt>
                <c:pt idx="669">
                  <c:v>51.2</c:v>
                </c:pt>
                <c:pt idx="670">
                  <c:v>51.2</c:v>
                </c:pt>
                <c:pt idx="671">
                  <c:v>51.2</c:v>
                </c:pt>
                <c:pt idx="672">
                  <c:v>51.4</c:v>
                </c:pt>
                <c:pt idx="673">
                  <c:v>51.4</c:v>
                </c:pt>
                <c:pt idx="674">
                  <c:v>51.400000000000006</c:v>
                </c:pt>
                <c:pt idx="675">
                  <c:v>51.400000000000006</c:v>
                </c:pt>
                <c:pt idx="676">
                  <c:v>51.5</c:v>
                </c:pt>
                <c:pt idx="677">
                  <c:v>51.599999999999994</c:v>
                </c:pt>
                <c:pt idx="678">
                  <c:v>51.599999999999994</c:v>
                </c:pt>
                <c:pt idx="679">
                  <c:v>51.6</c:v>
                </c:pt>
                <c:pt idx="680">
                  <c:v>51.6</c:v>
                </c:pt>
                <c:pt idx="681">
                  <c:v>51.6</c:v>
                </c:pt>
                <c:pt idx="682">
                  <c:v>51.6</c:v>
                </c:pt>
                <c:pt idx="683">
                  <c:v>51.6</c:v>
                </c:pt>
                <c:pt idx="684">
                  <c:v>51.6</c:v>
                </c:pt>
                <c:pt idx="685">
                  <c:v>51.6</c:v>
                </c:pt>
                <c:pt idx="686">
                  <c:v>51.699999999999996</c:v>
                </c:pt>
                <c:pt idx="687">
                  <c:v>51.699999999999996</c:v>
                </c:pt>
                <c:pt idx="688">
                  <c:v>51.7</c:v>
                </c:pt>
                <c:pt idx="689">
                  <c:v>51.7</c:v>
                </c:pt>
                <c:pt idx="690">
                  <c:v>51.7</c:v>
                </c:pt>
                <c:pt idx="691">
                  <c:v>51.7</c:v>
                </c:pt>
                <c:pt idx="692">
                  <c:v>51.8</c:v>
                </c:pt>
                <c:pt idx="693">
                  <c:v>51.9</c:v>
                </c:pt>
                <c:pt idx="694">
                  <c:v>52.099999999999994</c:v>
                </c:pt>
                <c:pt idx="695">
                  <c:v>52.099999999999994</c:v>
                </c:pt>
                <c:pt idx="696">
                  <c:v>52</c:v>
                </c:pt>
                <c:pt idx="697">
                  <c:v>51.900000000000006</c:v>
                </c:pt>
                <c:pt idx="698">
                  <c:v>52.099999999999994</c:v>
                </c:pt>
                <c:pt idx="699">
                  <c:v>52.2</c:v>
                </c:pt>
                <c:pt idx="700">
                  <c:v>52.2</c:v>
                </c:pt>
                <c:pt idx="701">
                  <c:v>52.2</c:v>
                </c:pt>
                <c:pt idx="702">
                  <c:v>52.1</c:v>
                </c:pt>
                <c:pt idx="703">
                  <c:v>52.2</c:v>
                </c:pt>
                <c:pt idx="704">
                  <c:v>52.3</c:v>
                </c:pt>
                <c:pt idx="705">
                  <c:v>52.3</c:v>
                </c:pt>
                <c:pt idx="706">
                  <c:v>52.4</c:v>
                </c:pt>
                <c:pt idx="707">
                  <c:v>52.4</c:v>
                </c:pt>
                <c:pt idx="708">
                  <c:v>52.4</c:v>
                </c:pt>
                <c:pt idx="709">
                  <c:v>52.6</c:v>
                </c:pt>
                <c:pt idx="710">
                  <c:v>52.6</c:v>
                </c:pt>
                <c:pt idx="711">
                  <c:v>52.6</c:v>
                </c:pt>
                <c:pt idx="712">
                  <c:v>52.6</c:v>
                </c:pt>
                <c:pt idx="713">
                  <c:v>52.6</c:v>
                </c:pt>
                <c:pt idx="714">
                  <c:v>52.5</c:v>
                </c:pt>
                <c:pt idx="715">
                  <c:v>52.6</c:v>
                </c:pt>
                <c:pt idx="716">
                  <c:v>52.7</c:v>
                </c:pt>
                <c:pt idx="717">
                  <c:v>52.7</c:v>
                </c:pt>
                <c:pt idx="718">
                  <c:v>52.8</c:v>
                </c:pt>
                <c:pt idx="719">
                  <c:v>52.8</c:v>
                </c:pt>
                <c:pt idx="720">
                  <c:v>52.800000000000004</c:v>
                </c:pt>
                <c:pt idx="721">
                  <c:v>52.9</c:v>
                </c:pt>
                <c:pt idx="722">
                  <c:v>53</c:v>
                </c:pt>
                <c:pt idx="723">
                  <c:v>52.900000000000006</c:v>
                </c:pt>
                <c:pt idx="724">
                  <c:v>53.099999999999994</c:v>
                </c:pt>
                <c:pt idx="725">
                  <c:v>53.1</c:v>
                </c:pt>
                <c:pt idx="726">
                  <c:v>53.1</c:v>
                </c:pt>
                <c:pt idx="727">
                  <c:v>53.1</c:v>
                </c:pt>
                <c:pt idx="728">
                  <c:v>53.1</c:v>
                </c:pt>
                <c:pt idx="729">
                  <c:v>53.400000000000006</c:v>
                </c:pt>
                <c:pt idx="730">
                  <c:v>53.4</c:v>
                </c:pt>
                <c:pt idx="731">
                  <c:v>53.5</c:v>
                </c:pt>
                <c:pt idx="732">
                  <c:v>53.5</c:v>
                </c:pt>
                <c:pt idx="733">
                  <c:v>53.5</c:v>
                </c:pt>
                <c:pt idx="734">
                  <c:v>53.5</c:v>
                </c:pt>
                <c:pt idx="735">
                  <c:v>53.599999999999994</c:v>
                </c:pt>
                <c:pt idx="736">
                  <c:v>53.6</c:v>
                </c:pt>
                <c:pt idx="737">
                  <c:v>53.6</c:v>
                </c:pt>
                <c:pt idx="738">
                  <c:v>53.6</c:v>
                </c:pt>
                <c:pt idx="739">
                  <c:v>53.6</c:v>
                </c:pt>
                <c:pt idx="740">
                  <c:v>53.699999999999996</c:v>
                </c:pt>
                <c:pt idx="741">
                  <c:v>53.699999999999996</c:v>
                </c:pt>
                <c:pt idx="742">
                  <c:v>53.699999999999996</c:v>
                </c:pt>
                <c:pt idx="743">
                  <c:v>53.7</c:v>
                </c:pt>
                <c:pt idx="744">
                  <c:v>53.7</c:v>
                </c:pt>
                <c:pt idx="745">
                  <c:v>53.7</c:v>
                </c:pt>
                <c:pt idx="746">
                  <c:v>53.7</c:v>
                </c:pt>
                <c:pt idx="747">
                  <c:v>53.8</c:v>
                </c:pt>
                <c:pt idx="748">
                  <c:v>53.8</c:v>
                </c:pt>
                <c:pt idx="749">
                  <c:v>53.8</c:v>
                </c:pt>
                <c:pt idx="750">
                  <c:v>53.8</c:v>
                </c:pt>
                <c:pt idx="751">
                  <c:v>53.9</c:v>
                </c:pt>
                <c:pt idx="752">
                  <c:v>53.900000000000006</c:v>
                </c:pt>
                <c:pt idx="753">
                  <c:v>53.900000000000006</c:v>
                </c:pt>
                <c:pt idx="754">
                  <c:v>53.900000000000006</c:v>
                </c:pt>
                <c:pt idx="755">
                  <c:v>53.900000000000006</c:v>
                </c:pt>
                <c:pt idx="756">
                  <c:v>54</c:v>
                </c:pt>
                <c:pt idx="757">
                  <c:v>54.199999999999996</c:v>
                </c:pt>
                <c:pt idx="758">
                  <c:v>54.1</c:v>
                </c:pt>
                <c:pt idx="759">
                  <c:v>54.2</c:v>
                </c:pt>
                <c:pt idx="760">
                  <c:v>54.2</c:v>
                </c:pt>
                <c:pt idx="761">
                  <c:v>54.2</c:v>
                </c:pt>
                <c:pt idx="762">
                  <c:v>54.2</c:v>
                </c:pt>
                <c:pt idx="763">
                  <c:v>54.400000000000006</c:v>
                </c:pt>
                <c:pt idx="764">
                  <c:v>54.5</c:v>
                </c:pt>
                <c:pt idx="765">
                  <c:v>54.5</c:v>
                </c:pt>
                <c:pt idx="766">
                  <c:v>54.599999999999994</c:v>
                </c:pt>
                <c:pt idx="767">
                  <c:v>54.599999999999994</c:v>
                </c:pt>
                <c:pt idx="768">
                  <c:v>54.7</c:v>
                </c:pt>
                <c:pt idx="769">
                  <c:v>54.6</c:v>
                </c:pt>
                <c:pt idx="770">
                  <c:v>54.7</c:v>
                </c:pt>
                <c:pt idx="771">
                  <c:v>54.7</c:v>
                </c:pt>
                <c:pt idx="772">
                  <c:v>54.7</c:v>
                </c:pt>
                <c:pt idx="773">
                  <c:v>54.9</c:v>
                </c:pt>
                <c:pt idx="774">
                  <c:v>54.9</c:v>
                </c:pt>
                <c:pt idx="775">
                  <c:v>54.9</c:v>
                </c:pt>
                <c:pt idx="776">
                  <c:v>54.9</c:v>
                </c:pt>
                <c:pt idx="777">
                  <c:v>54.9</c:v>
                </c:pt>
                <c:pt idx="778">
                  <c:v>54.900000000000006</c:v>
                </c:pt>
                <c:pt idx="779">
                  <c:v>54.900000000000006</c:v>
                </c:pt>
                <c:pt idx="780">
                  <c:v>54.900000000000006</c:v>
                </c:pt>
                <c:pt idx="781">
                  <c:v>55</c:v>
                </c:pt>
                <c:pt idx="782">
                  <c:v>55</c:v>
                </c:pt>
                <c:pt idx="783">
                  <c:v>55.099999999999994</c:v>
                </c:pt>
                <c:pt idx="784">
                  <c:v>55.099999999999994</c:v>
                </c:pt>
                <c:pt idx="785">
                  <c:v>55.099999999999994</c:v>
                </c:pt>
                <c:pt idx="786">
                  <c:v>55.099999999999994</c:v>
                </c:pt>
                <c:pt idx="787">
                  <c:v>55.1</c:v>
                </c:pt>
                <c:pt idx="788">
                  <c:v>55.1</c:v>
                </c:pt>
                <c:pt idx="789">
                  <c:v>55.1</c:v>
                </c:pt>
                <c:pt idx="790">
                  <c:v>55.1</c:v>
                </c:pt>
                <c:pt idx="791">
                  <c:v>55.1</c:v>
                </c:pt>
                <c:pt idx="792">
                  <c:v>55.3</c:v>
                </c:pt>
                <c:pt idx="793">
                  <c:v>55.2</c:v>
                </c:pt>
                <c:pt idx="794">
                  <c:v>55.3</c:v>
                </c:pt>
                <c:pt idx="795">
                  <c:v>55.400000000000006</c:v>
                </c:pt>
                <c:pt idx="796">
                  <c:v>55.400000000000006</c:v>
                </c:pt>
                <c:pt idx="797">
                  <c:v>55.400000000000006</c:v>
                </c:pt>
                <c:pt idx="798">
                  <c:v>55.5</c:v>
                </c:pt>
                <c:pt idx="799">
                  <c:v>55.5</c:v>
                </c:pt>
                <c:pt idx="800">
                  <c:v>55.5</c:v>
                </c:pt>
                <c:pt idx="801">
                  <c:v>55.5</c:v>
                </c:pt>
                <c:pt idx="802">
                  <c:v>55.6</c:v>
                </c:pt>
                <c:pt idx="803">
                  <c:v>55.6</c:v>
                </c:pt>
                <c:pt idx="804">
                  <c:v>55.6</c:v>
                </c:pt>
                <c:pt idx="805">
                  <c:v>55.6</c:v>
                </c:pt>
                <c:pt idx="806">
                  <c:v>55.699999999999996</c:v>
                </c:pt>
                <c:pt idx="807">
                  <c:v>55.699999999999996</c:v>
                </c:pt>
                <c:pt idx="808">
                  <c:v>55.8</c:v>
                </c:pt>
                <c:pt idx="809">
                  <c:v>55.8</c:v>
                </c:pt>
                <c:pt idx="810">
                  <c:v>55.8</c:v>
                </c:pt>
                <c:pt idx="811">
                  <c:v>55.900000000000006</c:v>
                </c:pt>
                <c:pt idx="812">
                  <c:v>56.099999999999994</c:v>
                </c:pt>
                <c:pt idx="813">
                  <c:v>56</c:v>
                </c:pt>
                <c:pt idx="814">
                  <c:v>56</c:v>
                </c:pt>
                <c:pt idx="815">
                  <c:v>56.099999999999994</c:v>
                </c:pt>
                <c:pt idx="816">
                  <c:v>56.1</c:v>
                </c:pt>
                <c:pt idx="817">
                  <c:v>56.199999999999996</c:v>
                </c:pt>
                <c:pt idx="818">
                  <c:v>56.2</c:v>
                </c:pt>
                <c:pt idx="819">
                  <c:v>56.2</c:v>
                </c:pt>
                <c:pt idx="820">
                  <c:v>56.2</c:v>
                </c:pt>
                <c:pt idx="821">
                  <c:v>56.2</c:v>
                </c:pt>
                <c:pt idx="822">
                  <c:v>56.2</c:v>
                </c:pt>
                <c:pt idx="823">
                  <c:v>56.3</c:v>
                </c:pt>
                <c:pt idx="824">
                  <c:v>56.3</c:v>
                </c:pt>
                <c:pt idx="825">
                  <c:v>56.3</c:v>
                </c:pt>
                <c:pt idx="826">
                  <c:v>56.3</c:v>
                </c:pt>
                <c:pt idx="827">
                  <c:v>56.3</c:v>
                </c:pt>
                <c:pt idx="828">
                  <c:v>56.3</c:v>
                </c:pt>
                <c:pt idx="829">
                  <c:v>56.5</c:v>
                </c:pt>
                <c:pt idx="830">
                  <c:v>56.5</c:v>
                </c:pt>
                <c:pt idx="831">
                  <c:v>56.4</c:v>
                </c:pt>
                <c:pt idx="832">
                  <c:v>56.5</c:v>
                </c:pt>
                <c:pt idx="833">
                  <c:v>56.5</c:v>
                </c:pt>
                <c:pt idx="834">
                  <c:v>56.599999999999994</c:v>
                </c:pt>
                <c:pt idx="835">
                  <c:v>56.599999999999994</c:v>
                </c:pt>
                <c:pt idx="836">
                  <c:v>56.7</c:v>
                </c:pt>
                <c:pt idx="837">
                  <c:v>56.7</c:v>
                </c:pt>
                <c:pt idx="838">
                  <c:v>56.7</c:v>
                </c:pt>
                <c:pt idx="839">
                  <c:v>56.7</c:v>
                </c:pt>
                <c:pt idx="840">
                  <c:v>56.8</c:v>
                </c:pt>
                <c:pt idx="841">
                  <c:v>56.8</c:v>
                </c:pt>
                <c:pt idx="842">
                  <c:v>56.8</c:v>
                </c:pt>
                <c:pt idx="843">
                  <c:v>56.9</c:v>
                </c:pt>
                <c:pt idx="844">
                  <c:v>56.800000000000004</c:v>
                </c:pt>
                <c:pt idx="845">
                  <c:v>57</c:v>
                </c:pt>
                <c:pt idx="846">
                  <c:v>57</c:v>
                </c:pt>
                <c:pt idx="847">
                  <c:v>56.900000000000006</c:v>
                </c:pt>
                <c:pt idx="848">
                  <c:v>57.1</c:v>
                </c:pt>
                <c:pt idx="849">
                  <c:v>57.1</c:v>
                </c:pt>
                <c:pt idx="850">
                  <c:v>57.1</c:v>
                </c:pt>
                <c:pt idx="851">
                  <c:v>57.1</c:v>
                </c:pt>
                <c:pt idx="852">
                  <c:v>57.1</c:v>
                </c:pt>
                <c:pt idx="853">
                  <c:v>57.1</c:v>
                </c:pt>
                <c:pt idx="854">
                  <c:v>57.1</c:v>
                </c:pt>
                <c:pt idx="855">
                  <c:v>57.1</c:v>
                </c:pt>
                <c:pt idx="856">
                  <c:v>57.199999999999996</c:v>
                </c:pt>
                <c:pt idx="857">
                  <c:v>57.2</c:v>
                </c:pt>
                <c:pt idx="858">
                  <c:v>57.2</c:v>
                </c:pt>
                <c:pt idx="859">
                  <c:v>57.2</c:v>
                </c:pt>
                <c:pt idx="860">
                  <c:v>57.2</c:v>
                </c:pt>
                <c:pt idx="861">
                  <c:v>57.2</c:v>
                </c:pt>
                <c:pt idx="862">
                  <c:v>57.2</c:v>
                </c:pt>
                <c:pt idx="863">
                  <c:v>57.2</c:v>
                </c:pt>
                <c:pt idx="864">
                  <c:v>57.2</c:v>
                </c:pt>
                <c:pt idx="865">
                  <c:v>57.2</c:v>
                </c:pt>
                <c:pt idx="866">
                  <c:v>57.2</c:v>
                </c:pt>
                <c:pt idx="867">
                  <c:v>57.3</c:v>
                </c:pt>
                <c:pt idx="868">
                  <c:v>57.3</c:v>
                </c:pt>
                <c:pt idx="869">
                  <c:v>57.3</c:v>
                </c:pt>
                <c:pt idx="870">
                  <c:v>57.3</c:v>
                </c:pt>
                <c:pt idx="871">
                  <c:v>57.3</c:v>
                </c:pt>
                <c:pt idx="872">
                  <c:v>57.3</c:v>
                </c:pt>
                <c:pt idx="873">
                  <c:v>57.3</c:v>
                </c:pt>
                <c:pt idx="874">
                  <c:v>57.4</c:v>
                </c:pt>
                <c:pt idx="875">
                  <c:v>57.400000000000006</c:v>
                </c:pt>
                <c:pt idx="876">
                  <c:v>57.400000000000006</c:v>
                </c:pt>
                <c:pt idx="877">
                  <c:v>57.400000000000006</c:v>
                </c:pt>
                <c:pt idx="878">
                  <c:v>57.5</c:v>
                </c:pt>
                <c:pt idx="879">
                  <c:v>57.5</c:v>
                </c:pt>
                <c:pt idx="880">
                  <c:v>57.6</c:v>
                </c:pt>
                <c:pt idx="881">
                  <c:v>57.599999999999994</c:v>
                </c:pt>
                <c:pt idx="882">
                  <c:v>57.6</c:v>
                </c:pt>
                <c:pt idx="883">
                  <c:v>57.7</c:v>
                </c:pt>
                <c:pt idx="884">
                  <c:v>57.7</c:v>
                </c:pt>
                <c:pt idx="885">
                  <c:v>57.7</c:v>
                </c:pt>
                <c:pt idx="886">
                  <c:v>57.7</c:v>
                </c:pt>
                <c:pt idx="887">
                  <c:v>57.7</c:v>
                </c:pt>
                <c:pt idx="888">
                  <c:v>57.7</c:v>
                </c:pt>
                <c:pt idx="889">
                  <c:v>57.8</c:v>
                </c:pt>
                <c:pt idx="890">
                  <c:v>57.8</c:v>
                </c:pt>
                <c:pt idx="891">
                  <c:v>57.8</c:v>
                </c:pt>
                <c:pt idx="892">
                  <c:v>57.8</c:v>
                </c:pt>
                <c:pt idx="893">
                  <c:v>57.8</c:v>
                </c:pt>
                <c:pt idx="894">
                  <c:v>57.9</c:v>
                </c:pt>
                <c:pt idx="895">
                  <c:v>57.9</c:v>
                </c:pt>
                <c:pt idx="896">
                  <c:v>57.9</c:v>
                </c:pt>
                <c:pt idx="897">
                  <c:v>57.9</c:v>
                </c:pt>
                <c:pt idx="898">
                  <c:v>57.900000000000006</c:v>
                </c:pt>
                <c:pt idx="899">
                  <c:v>57.900000000000006</c:v>
                </c:pt>
                <c:pt idx="900">
                  <c:v>57.900000000000006</c:v>
                </c:pt>
                <c:pt idx="901">
                  <c:v>58</c:v>
                </c:pt>
                <c:pt idx="902">
                  <c:v>58</c:v>
                </c:pt>
                <c:pt idx="903">
                  <c:v>58</c:v>
                </c:pt>
                <c:pt idx="904">
                  <c:v>58</c:v>
                </c:pt>
                <c:pt idx="905">
                  <c:v>58</c:v>
                </c:pt>
                <c:pt idx="906">
                  <c:v>58</c:v>
                </c:pt>
                <c:pt idx="907">
                  <c:v>58.1</c:v>
                </c:pt>
                <c:pt idx="908">
                  <c:v>58.099999999999994</c:v>
                </c:pt>
                <c:pt idx="909">
                  <c:v>58.2</c:v>
                </c:pt>
                <c:pt idx="910">
                  <c:v>58.2</c:v>
                </c:pt>
                <c:pt idx="911">
                  <c:v>58.3</c:v>
                </c:pt>
                <c:pt idx="912">
                  <c:v>58.3</c:v>
                </c:pt>
                <c:pt idx="913">
                  <c:v>58.300000000000004</c:v>
                </c:pt>
                <c:pt idx="914">
                  <c:v>58.300000000000004</c:v>
                </c:pt>
                <c:pt idx="915">
                  <c:v>58.300000000000004</c:v>
                </c:pt>
                <c:pt idx="916">
                  <c:v>58.400000000000006</c:v>
                </c:pt>
                <c:pt idx="917">
                  <c:v>58.400000000000006</c:v>
                </c:pt>
                <c:pt idx="918">
                  <c:v>58.4</c:v>
                </c:pt>
                <c:pt idx="919">
                  <c:v>58.400000000000006</c:v>
                </c:pt>
                <c:pt idx="920">
                  <c:v>58.5</c:v>
                </c:pt>
                <c:pt idx="921">
                  <c:v>58.5</c:v>
                </c:pt>
                <c:pt idx="922">
                  <c:v>58.599999999999994</c:v>
                </c:pt>
                <c:pt idx="923">
                  <c:v>58.599999999999994</c:v>
                </c:pt>
                <c:pt idx="924">
                  <c:v>58.8</c:v>
                </c:pt>
                <c:pt idx="925">
                  <c:v>58.8</c:v>
                </c:pt>
                <c:pt idx="926">
                  <c:v>58.8</c:v>
                </c:pt>
                <c:pt idx="927">
                  <c:v>58.8</c:v>
                </c:pt>
                <c:pt idx="928">
                  <c:v>58.800000000000004</c:v>
                </c:pt>
                <c:pt idx="929">
                  <c:v>58.800000000000004</c:v>
                </c:pt>
                <c:pt idx="930">
                  <c:v>58.9</c:v>
                </c:pt>
                <c:pt idx="931">
                  <c:v>58.9</c:v>
                </c:pt>
                <c:pt idx="932">
                  <c:v>59</c:v>
                </c:pt>
                <c:pt idx="933">
                  <c:v>59</c:v>
                </c:pt>
                <c:pt idx="934">
                  <c:v>59.099999999999994</c:v>
                </c:pt>
                <c:pt idx="935">
                  <c:v>59.1</c:v>
                </c:pt>
                <c:pt idx="936">
                  <c:v>59.2</c:v>
                </c:pt>
                <c:pt idx="937">
                  <c:v>59.2</c:v>
                </c:pt>
                <c:pt idx="938">
                  <c:v>59.2</c:v>
                </c:pt>
                <c:pt idx="939">
                  <c:v>59.2</c:v>
                </c:pt>
                <c:pt idx="940">
                  <c:v>59.3</c:v>
                </c:pt>
                <c:pt idx="941">
                  <c:v>59.3</c:v>
                </c:pt>
                <c:pt idx="942">
                  <c:v>59.3</c:v>
                </c:pt>
                <c:pt idx="943">
                  <c:v>59.3</c:v>
                </c:pt>
                <c:pt idx="944">
                  <c:v>59.3</c:v>
                </c:pt>
                <c:pt idx="945">
                  <c:v>59.4</c:v>
                </c:pt>
                <c:pt idx="946">
                  <c:v>59.300000000000004</c:v>
                </c:pt>
                <c:pt idx="947">
                  <c:v>59.4</c:v>
                </c:pt>
                <c:pt idx="948">
                  <c:v>59.4</c:v>
                </c:pt>
                <c:pt idx="949">
                  <c:v>59.5</c:v>
                </c:pt>
                <c:pt idx="950">
                  <c:v>59.5</c:v>
                </c:pt>
                <c:pt idx="951">
                  <c:v>59.5</c:v>
                </c:pt>
                <c:pt idx="952">
                  <c:v>59.5</c:v>
                </c:pt>
                <c:pt idx="953">
                  <c:v>59.5</c:v>
                </c:pt>
                <c:pt idx="954">
                  <c:v>59.400000000000006</c:v>
                </c:pt>
                <c:pt idx="955">
                  <c:v>59.5</c:v>
                </c:pt>
                <c:pt idx="956">
                  <c:v>59.5</c:v>
                </c:pt>
                <c:pt idx="957">
                  <c:v>59.599999999999994</c:v>
                </c:pt>
                <c:pt idx="958">
                  <c:v>59.599999999999994</c:v>
                </c:pt>
                <c:pt idx="959">
                  <c:v>59.6</c:v>
                </c:pt>
                <c:pt idx="960">
                  <c:v>59.6</c:v>
                </c:pt>
                <c:pt idx="961">
                  <c:v>59.6</c:v>
                </c:pt>
                <c:pt idx="962">
                  <c:v>59.8</c:v>
                </c:pt>
                <c:pt idx="963">
                  <c:v>59.8</c:v>
                </c:pt>
                <c:pt idx="964">
                  <c:v>60</c:v>
                </c:pt>
                <c:pt idx="965">
                  <c:v>60</c:v>
                </c:pt>
                <c:pt idx="966">
                  <c:v>60</c:v>
                </c:pt>
                <c:pt idx="967">
                  <c:v>60</c:v>
                </c:pt>
                <c:pt idx="968">
                  <c:v>60</c:v>
                </c:pt>
                <c:pt idx="969">
                  <c:v>60</c:v>
                </c:pt>
                <c:pt idx="970">
                  <c:v>60</c:v>
                </c:pt>
                <c:pt idx="971">
                  <c:v>60</c:v>
                </c:pt>
                <c:pt idx="972">
                  <c:v>60</c:v>
                </c:pt>
                <c:pt idx="973">
                  <c:v>60</c:v>
                </c:pt>
                <c:pt idx="974">
                  <c:v>60</c:v>
                </c:pt>
                <c:pt idx="975">
                  <c:v>60</c:v>
                </c:pt>
                <c:pt idx="976">
                  <c:v>60</c:v>
                </c:pt>
                <c:pt idx="977">
                  <c:v>60.2</c:v>
                </c:pt>
                <c:pt idx="978">
                  <c:v>60.2</c:v>
                </c:pt>
                <c:pt idx="979">
                  <c:v>60.2</c:v>
                </c:pt>
                <c:pt idx="980">
                  <c:v>60.2</c:v>
                </c:pt>
                <c:pt idx="981">
                  <c:v>60.2</c:v>
                </c:pt>
                <c:pt idx="982">
                  <c:v>60.300000000000004</c:v>
                </c:pt>
                <c:pt idx="983">
                  <c:v>60.4</c:v>
                </c:pt>
                <c:pt idx="984">
                  <c:v>60.5</c:v>
                </c:pt>
                <c:pt idx="985">
                  <c:v>60.5</c:v>
                </c:pt>
                <c:pt idx="986">
                  <c:v>60.5</c:v>
                </c:pt>
                <c:pt idx="987">
                  <c:v>60.599999999999994</c:v>
                </c:pt>
                <c:pt idx="988">
                  <c:v>60.699999999999996</c:v>
                </c:pt>
                <c:pt idx="989">
                  <c:v>60.699999999999996</c:v>
                </c:pt>
                <c:pt idx="990">
                  <c:v>60.7</c:v>
                </c:pt>
                <c:pt idx="991">
                  <c:v>60.7</c:v>
                </c:pt>
                <c:pt idx="992">
                  <c:v>60.7</c:v>
                </c:pt>
                <c:pt idx="993">
                  <c:v>60.7</c:v>
                </c:pt>
                <c:pt idx="994">
                  <c:v>60.8</c:v>
                </c:pt>
                <c:pt idx="995">
                  <c:v>60.8</c:v>
                </c:pt>
                <c:pt idx="996">
                  <c:v>60.8</c:v>
                </c:pt>
                <c:pt idx="997">
                  <c:v>60.8</c:v>
                </c:pt>
                <c:pt idx="998">
                  <c:v>60.8</c:v>
                </c:pt>
                <c:pt idx="999">
                  <c:v>60.8</c:v>
                </c:pt>
                <c:pt idx="1000">
                  <c:v>60.8</c:v>
                </c:pt>
                <c:pt idx="1001">
                  <c:v>60.900000000000006</c:v>
                </c:pt>
                <c:pt idx="1002">
                  <c:v>61</c:v>
                </c:pt>
                <c:pt idx="1003">
                  <c:v>61</c:v>
                </c:pt>
                <c:pt idx="1004">
                  <c:v>61</c:v>
                </c:pt>
                <c:pt idx="1005">
                  <c:v>61</c:v>
                </c:pt>
                <c:pt idx="1006">
                  <c:v>61</c:v>
                </c:pt>
                <c:pt idx="1007">
                  <c:v>61</c:v>
                </c:pt>
                <c:pt idx="1008">
                  <c:v>61</c:v>
                </c:pt>
                <c:pt idx="1009">
                  <c:v>61.099999999999994</c:v>
                </c:pt>
                <c:pt idx="1010">
                  <c:v>61.099999999999994</c:v>
                </c:pt>
                <c:pt idx="1011">
                  <c:v>61.099999999999994</c:v>
                </c:pt>
                <c:pt idx="1012">
                  <c:v>61.1</c:v>
                </c:pt>
                <c:pt idx="1013">
                  <c:v>61.1</c:v>
                </c:pt>
                <c:pt idx="1014">
                  <c:v>61.3</c:v>
                </c:pt>
                <c:pt idx="1015">
                  <c:v>61.3</c:v>
                </c:pt>
                <c:pt idx="1016">
                  <c:v>61.3</c:v>
                </c:pt>
                <c:pt idx="1017">
                  <c:v>61.3</c:v>
                </c:pt>
                <c:pt idx="1018">
                  <c:v>61.199999999999996</c:v>
                </c:pt>
                <c:pt idx="1019">
                  <c:v>61.3</c:v>
                </c:pt>
                <c:pt idx="1020">
                  <c:v>61.3</c:v>
                </c:pt>
                <c:pt idx="1021">
                  <c:v>61.3</c:v>
                </c:pt>
                <c:pt idx="1022">
                  <c:v>61.300000000000004</c:v>
                </c:pt>
                <c:pt idx="1023">
                  <c:v>61.4</c:v>
                </c:pt>
                <c:pt idx="1024">
                  <c:v>61.4</c:v>
                </c:pt>
                <c:pt idx="1025">
                  <c:v>61.4</c:v>
                </c:pt>
                <c:pt idx="1026">
                  <c:v>61.4</c:v>
                </c:pt>
                <c:pt idx="1027">
                  <c:v>61.4</c:v>
                </c:pt>
                <c:pt idx="1028">
                  <c:v>61.4</c:v>
                </c:pt>
                <c:pt idx="1029">
                  <c:v>61.4</c:v>
                </c:pt>
                <c:pt idx="1030">
                  <c:v>61.4</c:v>
                </c:pt>
                <c:pt idx="1031">
                  <c:v>61.400000000000006</c:v>
                </c:pt>
                <c:pt idx="1032">
                  <c:v>61.5</c:v>
                </c:pt>
                <c:pt idx="1033">
                  <c:v>61.5</c:v>
                </c:pt>
                <c:pt idx="1034">
                  <c:v>61.5</c:v>
                </c:pt>
                <c:pt idx="1035">
                  <c:v>61.8</c:v>
                </c:pt>
                <c:pt idx="1036">
                  <c:v>61.9</c:v>
                </c:pt>
                <c:pt idx="1037">
                  <c:v>61.9</c:v>
                </c:pt>
                <c:pt idx="1038">
                  <c:v>61.9</c:v>
                </c:pt>
                <c:pt idx="1039">
                  <c:v>61.9</c:v>
                </c:pt>
                <c:pt idx="1040">
                  <c:v>61.9</c:v>
                </c:pt>
                <c:pt idx="1041">
                  <c:v>62.099999999999994</c:v>
                </c:pt>
                <c:pt idx="1042">
                  <c:v>62</c:v>
                </c:pt>
                <c:pt idx="1043">
                  <c:v>62.099999999999994</c:v>
                </c:pt>
                <c:pt idx="1044">
                  <c:v>62.099999999999994</c:v>
                </c:pt>
                <c:pt idx="1045">
                  <c:v>62.2</c:v>
                </c:pt>
                <c:pt idx="1046">
                  <c:v>62.2</c:v>
                </c:pt>
                <c:pt idx="1047">
                  <c:v>62.3</c:v>
                </c:pt>
                <c:pt idx="1048">
                  <c:v>62.3</c:v>
                </c:pt>
                <c:pt idx="1049">
                  <c:v>62.3</c:v>
                </c:pt>
                <c:pt idx="1050">
                  <c:v>62.300000000000004</c:v>
                </c:pt>
                <c:pt idx="1051">
                  <c:v>62.300000000000004</c:v>
                </c:pt>
                <c:pt idx="1052">
                  <c:v>62.5</c:v>
                </c:pt>
                <c:pt idx="1053">
                  <c:v>62.5</c:v>
                </c:pt>
                <c:pt idx="1054">
                  <c:v>62.5</c:v>
                </c:pt>
                <c:pt idx="1055">
                  <c:v>62.5</c:v>
                </c:pt>
                <c:pt idx="1056">
                  <c:v>62.5</c:v>
                </c:pt>
                <c:pt idx="1057">
                  <c:v>62.5</c:v>
                </c:pt>
                <c:pt idx="1058">
                  <c:v>62.5</c:v>
                </c:pt>
                <c:pt idx="1059">
                  <c:v>62.5</c:v>
                </c:pt>
                <c:pt idx="1060">
                  <c:v>62.5</c:v>
                </c:pt>
                <c:pt idx="1061">
                  <c:v>62.5</c:v>
                </c:pt>
                <c:pt idx="1062">
                  <c:v>62.5</c:v>
                </c:pt>
                <c:pt idx="1063">
                  <c:v>62.5</c:v>
                </c:pt>
                <c:pt idx="1064">
                  <c:v>62.599999999999994</c:v>
                </c:pt>
                <c:pt idx="1065">
                  <c:v>62.599999999999994</c:v>
                </c:pt>
                <c:pt idx="1066">
                  <c:v>62.6</c:v>
                </c:pt>
                <c:pt idx="1067">
                  <c:v>62.7</c:v>
                </c:pt>
                <c:pt idx="1068">
                  <c:v>62.7</c:v>
                </c:pt>
                <c:pt idx="1069">
                  <c:v>62.7</c:v>
                </c:pt>
                <c:pt idx="1070">
                  <c:v>62.7</c:v>
                </c:pt>
                <c:pt idx="1071">
                  <c:v>62.7</c:v>
                </c:pt>
                <c:pt idx="1072">
                  <c:v>62.8</c:v>
                </c:pt>
                <c:pt idx="1073">
                  <c:v>62.8</c:v>
                </c:pt>
                <c:pt idx="1074">
                  <c:v>62.9</c:v>
                </c:pt>
                <c:pt idx="1075">
                  <c:v>62.9</c:v>
                </c:pt>
                <c:pt idx="1076">
                  <c:v>62.9</c:v>
                </c:pt>
                <c:pt idx="1077">
                  <c:v>62.9</c:v>
                </c:pt>
                <c:pt idx="1078">
                  <c:v>62.800000000000004</c:v>
                </c:pt>
                <c:pt idx="1079">
                  <c:v>62.9</c:v>
                </c:pt>
                <c:pt idx="1080">
                  <c:v>62.900000000000006</c:v>
                </c:pt>
                <c:pt idx="1081">
                  <c:v>62.900000000000006</c:v>
                </c:pt>
                <c:pt idx="1082">
                  <c:v>62.900000000000006</c:v>
                </c:pt>
                <c:pt idx="1083">
                  <c:v>63</c:v>
                </c:pt>
                <c:pt idx="1084">
                  <c:v>63</c:v>
                </c:pt>
                <c:pt idx="1085">
                  <c:v>63</c:v>
                </c:pt>
                <c:pt idx="1086">
                  <c:v>63.099999999999994</c:v>
                </c:pt>
                <c:pt idx="1087">
                  <c:v>63.099999999999994</c:v>
                </c:pt>
                <c:pt idx="1088">
                  <c:v>63.2</c:v>
                </c:pt>
                <c:pt idx="1089">
                  <c:v>63.1</c:v>
                </c:pt>
                <c:pt idx="1090">
                  <c:v>63.3</c:v>
                </c:pt>
                <c:pt idx="1091">
                  <c:v>63.3</c:v>
                </c:pt>
                <c:pt idx="1092">
                  <c:v>63.300000000000004</c:v>
                </c:pt>
                <c:pt idx="1093">
                  <c:v>63.300000000000004</c:v>
                </c:pt>
                <c:pt idx="1094">
                  <c:v>63.300000000000004</c:v>
                </c:pt>
                <c:pt idx="1095">
                  <c:v>63.5</c:v>
                </c:pt>
                <c:pt idx="1096">
                  <c:v>63.5</c:v>
                </c:pt>
                <c:pt idx="1097">
                  <c:v>63.599999999999994</c:v>
                </c:pt>
                <c:pt idx="1098">
                  <c:v>63.599999999999994</c:v>
                </c:pt>
                <c:pt idx="1099">
                  <c:v>63.599999999999994</c:v>
                </c:pt>
                <c:pt idx="1100">
                  <c:v>63.599999999999994</c:v>
                </c:pt>
                <c:pt idx="1101">
                  <c:v>63.6</c:v>
                </c:pt>
                <c:pt idx="1102">
                  <c:v>63.6</c:v>
                </c:pt>
                <c:pt idx="1103">
                  <c:v>63.6</c:v>
                </c:pt>
                <c:pt idx="1104">
                  <c:v>63.7</c:v>
                </c:pt>
                <c:pt idx="1105">
                  <c:v>63.7</c:v>
                </c:pt>
                <c:pt idx="1106">
                  <c:v>63.7</c:v>
                </c:pt>
                <c:pt idx="1107">
                  <c:v>63.7</c:v>
                </c:pt>
                <c:pt idx="1108">
                  <c:v>63.7</c:v>
                </c:pt>
                <c:pt idx="1109">
                  <c:v>63.7</c:v>
                </c:pt>
                <c:pt idx="1110">
                  <c:v>63.7</c:v>
                </c:pt>
                <c:pt idx="1111">
                  <c:v>63.7</c:v>
                </c:pt>
                <c:pt idx="1112">
                  <c:v>63.7</c:v>
                </c:pt>
                <c:pt idx="1113">
                  <c:v>63.8</c:v>
                </c:pt>
                <c:pt idx="1114">
                  <c:v>63.8</c:v>
                </c:pt>
                <c:pt idx="1115">
                  <c:v>63.8</c:v>
                </c:pt>
                <c:pt idx="1116">
                  <c:v>63.8</c:v>
                </c:pt>
                <c:pt idx="1117">
                  <c:v>63.8</c:v>
                </c:pt>
                <c:pt idx="1118">
                  <c:v>63.8</c:v>
                </c:pt>
                <c:pt idx="1119">
                  <c:v>63.800000000000004</c:v>
                </c:pt>
                <c:pt idx="1120">
                  <c:v>63.800000000000004</c:v>
                </c:pt>
                <c:pt idx="1121">
                  <c:v>63.800000000000004</c:v>
                </c:pt>
                <c:pt idx="1122">
                  <c:v>63.9</c:v>
                </c:pt>
                <c:pt idx="1123">
                  <c:v>63.9</c:v>
                </c:pt>
                <c:pt idx="1124">
                  <c:v>63.9</c:v>
                </c:pt>
                <c:pt idx="1125">
                  <c:v>64</c:v>
                </c:pt>
                <c:pt idx="1126">
                  <c:v>64</c:v>
                </c:pt>
                <c:pt idx="1127">
                  <c:v>63.900000000000006</c:v>
                </c:pt>
                <c:pt idx="1128">
                  <c:v>64</c:v>
                </c:pt>
                <c:pt idx="1129">
                  <c:v>64</c:v>
                </c:pt>
                <c:pt idx="1130">
                  <c:v>64</c:v>
                </c:pt>
                <c:pt idx="1131">
                  <c:v>64</c:v>
                </c:pt>
                <c:pt idx="1132">
                  <c:v>64.099999999999994</c:v>
                </c:pt>
                <c:pt idx="1133">
                  <c:v>64.099999999999994</c:v>
                </c:pt>
                <c:pt idx="1134">
                  <c:v>64.2</c:v>
                </c:pt>
                <c:pt idx="1135">
                  <c:v>64.2</c:v>
                </c:pt>
                <c:pt idx="1136">
                  <c:v>64.2</c:v>
                </c:pt>
                <c:pt idx="1137">
                  <c:v>64.2</c:v>
                </c:pt>
                <c:pt idx="1138">
                  <c:v>64.2</c:v>
                </c:pt>
                <c:pt idx="1139">
                  <c:v>64.2</c:v>
                </c:pt>
                <c:pt idx="1140">
                  <c:v>64.2</c:v>
                </c:pt>
                <c:pt idx="1141">
                  <c:v>64.3</c:v>
                </c:pt>
                <c:pt idx="1142">
                  <c:v>64.3</c:v>
                </c:pt>
                <c:pt idx="1143">
                  <c:v>64.5</c:v>
                </c:pt>
                <c:pt idx="1144">
                  <c:v>64.5</c:v>
                </c:pt>
                <c:pt idx="1145">
                  <c:v>64.5</c:v>
                </c:pt>
                <c:pt idx="1146">
                  <c:v>64.5</c:v>
                </c:pt>
                <c:pt idx="1147">
                  <c:v>64.5</c:v>
                </c:pt>
                <c:pt idx="1148">
                  <c:v>64.5</c:v>
                </c:pt>
                <c:pt idx="1149">
                  <c:v>64.5</c:v>
                </c:pt>
                <c:pt idx="1150">
                  <c:v>64.400000000000006</c:v>
                </c:pt>
                <c:pt idx="1151">
                  <c:v>64.599999999999994</c:v>
                </c:pt>
                <c:pt idx="1152">
                  <c:v>64.599999999999994</c:v>
                </c:pt>
                <c:pt idx="1153">
                  <c:v>64.599999999999994</c:v>
                </c:pt>
                <c:pt idx="1154">
                  <c:v>64.599999999999994</c:v>
                </c:pt>
                <c:pt idx="1155">
                  <c:v>64.599999999999994</c:v>
                </c:pt>
                <c:pt idx="1156">
                  <c:v>64.599999999999994</c:v>
                </c:pt>
                <c:pt idx="1157">
                  <c:v>64.599999999999994</c:v>
                </c:pt>
                <c:pt idx="1158">
                  <c:v>64.599999999999994</c:v>
                </c:pt>
                <c:pt idx="1159">
                  <c:v>64.699999999999989</c:v>
                </c:pt>
                <c:pt idx="1160">
                  <c:v>64.7</c:v>
                </c:pt>
                <c:pt idx="1161">
                  <c:v>64.7</c:v>
                </c:pt>
                <c:pt idx="1162">
                  <c:v>64.8</c:v>
                </c:pt>
                <c:pt idx="1163">
                  <c:v>64.8</c:v>
                </c:pt>
                <c:pt idx="1164">
                  <c:v>64.8</c:v>
                </c:pt>
                <c:pt idx="1165">
                  <c:v>64.8</c:v>
                </c:pt>
                <c:pt idx="1166">
                  <c:v>64.8</c:v>
                </c:pt>
                <c:pt idx="1167">
                  <c:v>64.8</c:v>
                </c:pt>
                <c:pt idx="1168">
                  <c:v>64.8</c:v>
                </c:pt>
                <c:pt idx="1169">
                  <c:v>64.8</c:v>
                </c:pt>
                <c:pt idx="1170">
                  <c:v>64.8</c:v>
                </c:pt>
                <c:pt idx="1171">
                  <c:v>64.900000000000006</c:v>
                </c:pt>
                <c:pt idx="1172">
                  <c:v>64.900000000000006</c:v>
                </c:pt>
                <c:pt idx="1173">
                  <c:v>65</c:v>
                </c:pt>
                <c:pt idx="1174">
                  <c:v>65</c:v>
                </c:pt>
                <c:pt idx="1175">
                  <c:v>65</c:v>
                </c:pt>
                <c:pt idx="1176">
                  <c:v>65.099999999999994</c:v>
                </c:pt>
                <c:pt idx="1177">
                  <c:v>65.099999999999994</c:v>
                </c:pt>
                <c:pt idx="1178">
                  <c:v>65.199999999999989</c:v>
                </c:pt>
                <c:pt idx="1179">
                  <c:v>65.2</c:v>
                </c:pt>
                <c:pt idx="1180">
                  <c:v>65.2</c:v>
                </c:pt>
                <c:pt idx="1181">
                  <c:v>65.2</c:v>
                </c:pt>
                <c:pt idx="1182">
                  <c:v>65.2</c:v>
                </c:pt>
                <c:pt idx="1183">
                  <c:v>65.2</c:v>
                </c:pt>
                <c:pt idx="1184">
                  <c:v>65.2</c:v>
                </c:pt>
                <c:pt idx="1185">
                  <c:v>65.2</c:v>
                </c:pt>
                <c:pt idx="1186">
                  <c:v>65.2</c:v>
                </c:pt>
                <c:pt idx="1187">
                  <c:v>65.2</c:v>
                </c:pt>
                <c:pt idx="1188">
                  <c:v>65.2</c:v>
                </c:pt>
                <c:pt idx="1189">
                  <c:v>65.5</c:v>
                </c:pt>
                <c:pt idx="1190">
                  <c:v>65.5</c:v>
                </c:pt>
                <c:pt idx="1191">
                  <c:v>65.5</c:v>
                </c:pt>
                <c:pt idx="1192">
                  <c:v>65.3</c:v>
                </c:pt>
                <c:pt idx="1193">
                  <c:v>65.5</c:v>
                </c:pt>
                <c:pt idx="1194">
                  <c:v>65.5</c:v>
                </c:pt>
                <c:pt idx="1195">
                  <c:v>65.5</c:v>
                </c:pt>
                <c:pt idx="1196">
                  <c:v>65.5</c:v>
                </c:pt>
                <c:pt idx="1197">
                  <c:v>65.5</c:v>
                </c:pt>
                <c:pt idx="1198">
                  <c:v>65.3</c:v>
                </c:pt>
                <c:pt idx="1199">
                  <c:v>65.5</c:v>
                </c:pt>
                <c:pt idx="1200">
                  <c:v>65.599999999999994</c:v>
                </c:pt>
                <c:pt idx="1201">
                  <c:v>65.599999999999994</c:v>
                </c:pt>
                <c:pt idx="1202">
                  <c:v>65.699999999999989</c:v>
                </c:pt>
                <c:pt idx="1203">
                  <c:v>65.699999999999989</c:v>
                </c:pt>
                <c:pt idx="1204">
                  <c:v>65.7</c:v>
                </c:pt>
                <c:pt idx="1205">
                  <c:v>65.7</c:v>
                </c:pt>
                <c:pt idx="1206">
                  <c:v>65.7</c:v>
                </c:pt>
                <c:pt idx="1207">
                  <c:v>65.7</c:v>
                </c:pt>
                <c:pt idx="1208">
                  <c:v>65.8</c:v>
                </c:pt>
                <c:pt idx="1209">
                  <c:v>65.8</c:v>
                </c:pt>
                <c:pt idx="1210">
                  <c:v>65.8</c:v>
                </c:pt>
                <c:pt idx="1211">
                  <c:v>65.8</c:v>
                </c:pt>
                <c:pt idx="1212">
                  <c:v>65.900000000000006</c:v>
                </c:pt>
                <c:pt idx="1213">
                  <c:v>65.900000000000006</c:v>
                </c:pt>
                <c:pt idx="1214">
                  <c:v>66</c:v>
                </c:pt>
                <c:pt idx="1215">
                  <c:v>66</c:v>
                </c:pt>
                <c:pt idx="1216">
                  <c:v>66.099999999999994</c:v>
                </c:pt>
                <c:pt idx="1217">
                  <c:v>66.199999999999989</c:v>
                </c:pt>
                <c:pt idx="1218">
                  <c:v>66.199999999999989</c:v>
                </c:pt>
                <c:pt idx="1219">
                  <c:v>66.3</c:v>
                </c:pt>
                <c:pt idx="1220">
                  <c:v>66.3</c:v>
                </c:pt>
                <c:pt idx="1221">
                  <c:v>66.3</c:v>
                </c:pt>
                <c:pt idx="1222">
                  <c:v>66.300000000000011</c:v>
                </c:pt>
                <c:pt idx="1223">
                  <c:v>66.300000000000011</c:v>
                </c:pt>
                <c:pt idx="1224">
                  <c:v>66.400000000000006</c:v>
                </c:pt>
                <c:pt idx="1225">
                  <c:v>66.400000000000006</c:v>
                </c:pt>
                <c:pt idx="1226">
                  <c:v>66.599999999999994</c:v>
                </c:pt>
                <c:pt idx="1227">
                  <c:v>66.599999999999994</c:v>
                </c:pt>
                <c:pt idx="1228">
                  <c:v>66.599999999999994</c:v>
                </c:pt>
                <c:pt idx="1229">
                  <c:v>66.7</c:v>
                </c:pt>
                <c:pt idx="1230">
                  <c:v>66.7</c:v>
                </c:pt>
                <c:pt idx="1231">
                  <c:v>66.7</c:v>
                </c:pt>
                <c:pt idx="1232">
                  <c:v>66.7</c:v>
                </c:pt>
                <c:pt idx="1233">
                  <c:v>66.7</c:v>
                </c:pt>
                <c:pt idx="1234">
                  <c:v>66.7</c:v>
                </c:pt>
                <c:pt idx="1235">
                  <c:v>66.7</c:v>
                </c:pt>
                <c:pt idx="1236">
                  <c:v>66.7</c:v>
                </c:pt>
                <c:pt idx="1237">
                  <c:v>66.7</c:v>
                </c:pt>
                <c:pt idx="1238">
                  <c:v>66.7</c:v>
                </c:pt>
                <c:pt idx="1239">
                  <c:v>66.7</c:v>
                </c:pt>
                <c:pt idx="1240">
                  <c:v>66.7</c:v>
                </c:pt>
                <c:pt idx="1241">
                  <c:v>66.7</c:v>
                </c:pt>
                <c:pt idx="1242">
                  <c:v>66.7</c:v>
                </c:pt>
                <c:pt idx="1243">
                  <c:v>66.7</c:v>
                </c:pt>
                <c:pt idx="1244">
                  <c:v>66.800000000000011</c:v>
                </c:pt>
                <c:pt idx="1245">
                  <c:v>67</c:v>
                </c:pt>
                <c:pt idx="1246">
                  <c:v>67</c:v>
                </c:pt>
                <c:pt idx="1247">
                  <c:v>67</c:v>
                </c:pt>
                <c:pt idx="1248">
                  <c:v>67.099999999999994</c:v>
                </c:pt>
                <c:pt idx="1249">
                  <c:v>67.099999999999994</c:v>
                </c:pt>
                <c:pt idx="1250">
                  <c:v>67.099999999999994</c:v>
                </c:pt>
                <c:pt idx="1251">
                  <c:v>67.199999999999989</c:v>
                </c:pt>
                <c:pt idx="1252">
                  <c:v>67.199999999999989</c:v>
                </c:pt>
                <c:pt idx="1253">
                  <c:v>67.2</c:v>
                </c:pt>
                <c:pt idx="1254">
                  <c:v>67.2</c:v>
                </c:pt>
                <c:pt idx="1255">
                  <c:v>67.2</c:v>
                </c:pt>
                <c:pt idx="1256">
                  <c:v>67.3</c:v>
                </c:pt>
                <c:pt idx="1257">
                  <c:v>67.3</c:v>
                </c:pt>
                <c:pt idx="1258">
                  <c:v>67.3</c:v>
                </c:pt>
                <c:pt idx="1259">
                  <c:v>67.3</c:v>
                </c:pt>
                <c:pt idx="1260">
                  <c:v>67.300000000000011</c:v>
                </c:pt>
                <c:pt idx="1261">
                  <c:v>67.300000000000011</c:v>
                </c:pt>
                <c:pt idx="1262">
                  <c:v>67.400000000000006</c:v>
                </c:pt>
                <c:pt idx="1263">
                  <c:v>67.400000000000006</c:v>
                </c:pt>
                <c:pt idx="1264">
                  <c:v>67.400000000000006</c:v>
                </c:pt>
                <c:pt idx="1265">
                  <c:v>67.5</c:v>
                </c:pt>
                <c:pt idx="1266">
                  <c:v>67.5</c:v>
                </c:pt>
                <c:pt idx="1267">
                  <c:v>67.599999999999994</c:v>
                </c:pt>
                <c:pt idx="1268">
                  <c:v>67.599999999999994</c:v>
                </c:pt>
                <c:pt idx="1269">
                  <c:v>67.699999999999989</c:v>
                </c:pt>
                <c:pt idx="1270">
                  <c:v>67.7</c:v>
                </c:pt>
                <c:pt idx="1271">
                  <c:v>67.7</c:v>
                </c:pt>
                <c:pt idx="1272">
                  <c:v>67.7</c:v>
                </c:pt>
                <c:pt idx="1273">
                  <c:v>67.7</c:v>
                </c:pt>
                <c:pt idx="1274">
                  <c:v>67.8</c:v>
                </c:pt>
                <c:pt idx="1275">
                  <c:v>67.900000000000006</c:v>
                </c:pt>
                <c:pt idx="1276">
                  <c:v>67.900000000000006</c:v>
                </c:pt>
                <c:pt idx="1277">
                  <c:v>67.900000000000006</c:v>
                </c:pt>
                <c:pt idx="1278">
                  <c:v>67.900000000000006</c:v>
                </c:pt>
                <c:pt idx="1279">
                  <c:v>67.900000000000006</c:v>
                </c:pt>
                <c:pt idx="1280">
                  <c:v>67.900000000000006</c:v>
                </c:pt>
                <c:pt idx="1281">
                  <c:v>67.900000000000006</c:v>
                </c:pt>
                <c:pt idx="1282">
                  <c:v>67.900000000000006</c:v>
                </c:pt>
                <c:pt idx="1283">
                  <c:v>67.900000000000006</c:v>
                </c:pt>
                <c:pt idx="1284">
                  <c:v>68</c:v>
                </c:pt>
                <c:pt idx="1285">
                  <c:v>68</c:v>
                </c:pt>
                <c:pt idx="1286">
                  <c:v>68</c:v>
                </c:pt>
                <c:pt idx="1287">
                  <c:v>68</c:v>
                </c:pt>
                <c:pt idx="1288">
                  <c:v>68</c:v>
                </c:pt>
                <c:pt idx="1289">
                  <c:v>68.2</c:v>
                </c:pt>
                <c:pt idx="1290">
                  <c:v>68.2</c:v>
                </c:pt>
                <c:pt idx="1291">
                  <c:v>68.2</c:v>
                </c:pt>
                <c:pt idx="1292">
                  <c:v>68.3</c:v>
                </c:pt>
                <c:pt idx="1293">
                  <c:v>68.3</c:v>
                </c:pt>
                <c:pt idx="1294">
                  <c:v>68.3</c:v>
                </c:pt>
                <c:pt idx="1295">
                  <c:v>68.3</c:v>
                </c:pt>
                <c:pt idx="1296">
                  <c:v>68.3</c:v>
                </c:pt>
                <c:pt idx="1297">
                  <c:v>68.400000000000006</c:v>
                </c:pt>
                <c:pt idx="1298">
                  <c:v>68.400000000000006</c:v>
                </c:pt>
                <c:pt idx="1299">
                  <c:v>68.5</c:v>
                </c:pt>
                <c:pt idx="1300">
                  <c:v>68.5</c:v>
                </c:pt>
                <c:pt idx="1301">
                  <c:v>68.5</c:v>
                </c:pt>
                <c:pt idx="1302">
                  <c:v>68.5</c:v>
                </c:pt>
                <c:pt idx="1303">
                  <c:v>68.5</c:v>
                </c:pt>
                <c:pt idx="1304">
                  <c:v>68.5</c:v>
                </c:pt>
                <c:pt idx="1305">
                  <c:v>68.5</c:v>
                </c:pt>
                <c:pt idx="1306">
                  <c:v>68.599999999999994</c:v>
                </c:pt>
                <c:pt idx="1307">
                  <c:v>68.7</c:v>
                </c:pt>
                <c:pt idx="1308">
                  <c:v>68.7</c:v>
                </c:pt>
                <c:pt idx="1309">
                  <c:v>68.7</c:v>
                </c:pt>
                <c:pt idx="1310">
                  <c:v>68.7</c:v>
                </c:pt>
                <c:pt idx="1311">
                  <c:v>68.7</c:v>
                </c:pt>
                <c:pt idx="1312">
                  <c:v>68.7</c:v>
                </c:pt>
                <c:pt idx="1313">
                  <c:v>68.699999999999989</c:v>
                </c:pt>
                <c:pt idx="1314">
                  <c:v>68.699999999999989</c:v>
                </c:pt>
                <c:pt idx="1315">
                  <c:v>68.8</c:v>
                </c:pt>
                <c:pt idx="1316">
                  <c:v>68.8</c:v>
                </c:pt>
                <c:pt idx="1317">
                  <c:v>68.8</c:v>
                </c:pt>
                <c:pt idx="1318">
                  <c:v>68.8</c:v>
                </c:pt>
                <c:pt idx="1319">
                  <c:v>68.900000000000006</c:v>
                </c:pt>
                <c:pt idx="1320">
                  <c:v>68.900000000000006</c:v>
                </c:pt>
                <c:pt idx="1321">
                  <c:v>68.900000000000006</c:v>
                </c:pt>
                <c:pt idx="1322">
                  <c:v>68.900000000000006</c:v>
                </c:pt>
                <c:pt idx="1323">
                  <c:v>69</c:v>
                </c:pt>
                <c:pt idx="1324">
                  <c:v>69.099999999999994</c:v>
                </c:pt>
                <c:pt idx="1325">
                  <c:v>69.099999999999994</c:v>
                </c:pt>
                <c:pt idx="1326">
                  <c:v>69.099999999999994</c:v>
                </c:pt>
                <c:pt idx="1327">
                  <c:v>69.099999999999994</c:v>
                </c:pt>
                <c:pt idx="1328">
                  <c:v>69.099999999999994</c:v>
                </c:pt>
                <c:pt idx="1329">
                  <c:v>69.099999999999994</c:v>
                </c:pt>
                <c:pt idx="1330">
                  <c:v>69.099999999999994</c:v>
                </c:pt>
                <c:pt idx="1331">
                  <c:v>69.099999999999994</c:v>
                </c:pt>
                <c:pt idx="1332">
                  <c:v>69.2</c:v>
                </c:pt>
                <c:pt idx="1333">
                  <c:v>69.2</c:v>
                </c:pt>
                <c:pt idx="1334">
                  <c:v>69.2</c:v>
                </c:pt>
                <c:pt idx="1335">
                  <c:v>69.2</c:v>
                </c:pt>
                <c:pt idx="1336">
                  <c:v>69.2</c:v>
                </c:pt>
                <c:pt idx="1337">
                  <c:v>69.2</c:v>
                </c:pt>
                <c:pt idx="1338">
                  <c:v>69.3</c:v>
                </c:pt>
                <c:pt idx="1339">
                  <c:v>69.3</c:v>
                </c:pt>
                <c:pt idx="1340">
                  <c:v>69.3</c:v>
                </c:pt>
                <c:pt idx="1341">
                  <c:v>69.3</c:v>
                </c:pt>
                <c:pt idx="1342">
                  <c:v>69.400000000000006</c:v>
                </c:pt>
                <c:pt idx="1343">
                  <c:v>69.400000000000006</c:v>
                </c:pt>
                <c:pt idx="1344">
                  <c:v>69.400000000000006</c:v>
                </c:pt>
                <c:pt idx="1345">
                  <c:v>69.400000000000006</c:v>
                </c:pt>
                <c:pt idx="1346">
                  <c:v>69.400000000000006</c:v>
                </c:pt>
                <c:pt idx="1347">
                  <c:v>69.5</c:v>
                </c:pt>
                <c:pt idx="1348">
                  <c:v>69.5</c:v>
                </c:pt>
                <c:pt idx="1349">
                  <c:v>69.5</c:v>
                </c:pt>
                <c:pt idx="1350">
                  <c:v>69.5</c:v>
                </c:pt>
                <c:pt idx="1351">
                  <c:v>69.5</c:v>
                </c:pt>
                <c:pt idx="1352">
                  <c:v>69.5</c:v>
                </c:pt>
                <c:pt idx="1353">
                  <c:v>69.5</c:v>
                </c:pt>
                <c:pt idx="1354">
                  <c:v>69.599999999999994</c:v>
                </c:pt>
                <c:pt idx="1355">
                  <c:v>69.599999999999994</c:v>
                </c:pt>
                <c:pt idx="1356">
                  <c:v>69.7</c:v>
                </c:pt>
                <c:pt idx="1357">
                  <c:v>69.7</c:v>
                </c:pt>
                <c:pt idx="1358">
                  <c:v>69.7</c:v>
                </c:pt>
                <c:pt idx="1359">
                  <c:v>69.7</c:v>
                </c:pt>
                <c:pt idx="1360">
                  <c:v>69.699999999999989</c:v>
                </c:pt>
                <c:pt idx="1361">
                  <c:v>69.8</c:v>
                </c:pt>
                <c:pt idx="1362">
                  <c:v>69.900000000000006</c:v>
                </c:pt>
                <c:pt idx="1363">
                  <c:v>69.900000000000006</c:v>
                </c:pt>
                <c:pt idx="1364">
                  <c:v>70</c:v>
                </c:pt>
                <c:pt idx="1365">
                  <c:v>70</c:v>
                </c:pt>
                <c:pt idx="1366">
                  <c:v>70</c:v>
                </c:pt>
                <c:pt idx="1367">
                  <c:v>70</c:v>
                </c:pt>
                <c:pt idx="1368">
                  <c:v>70</c:v>
                </c:pt>
                <c:pt idx="1369">
                  <c:v>70.099999999999994</c:v>
                </c:pt>
                <c:pt idx="1370">
                  <c:v>70.099999999999994</c:v>
                </c:pt>
                <c:pt idx="1371">
                  <c:v>70.099999999999994</c:v>
                </c:pt>
                <c:pt idx="1372">
                  <c:v>70.099999999999994</c:v>
                </c:pt>
                <c:pt idx="1373">
                  <c:v>70.099999999999994</c:v>
                </c:pt>
                <c:pt idx="1374">
                  <c:v>70.099999999999994</c:v>
                </c:pt>
                <c:pt idx="1375">
                  <c:v>70.099999999999994</c:v>
                </c:pt>
                <c:pt idx="1376">
                  <c:v>70.099999999999994</c:v>
                </c:pt>
                <c:pt idx="1377">
                  <c:v>70.099999999999994</c:v>
                </c:pt>
                <c:pt idx="1378">
                  <c:v>70.099999999999994</c:v>
                </c:pt>
                <c:pt idx="1379">
                  <c:v>70.099999999999994</c:v>
                </c:pt>
                <c:pt idx="1380">
                  <c:v>70.2</c:v>
                </c:pt>
                <c:pt idx="1381">
                  <c:v>70.2</c:v>
                </c:pt>
                <c:pt idx="1382">
                  <c:v>70.2</c:v>
                </c:pt>
                <c:pt idx="1383">
                  <c:v>70.2</c:v>
                </c:pt>
                <c:pt idx="1384">
                  <c:v>70.2</c:v>
                </c:pt>
                <c:pt idx="1385">
                  <c:v>70.2</c:v>
                </c:pt>
                <c:pt idx="1386">
                  <c:v>70.2</c:v>
                </c:pt>
                <c:pt idx="1387">
                  <c:v>70.2</c:v>
                </c:pt>
                <c:pt idx="1388">
                  <c:v>70.400000000000006</c:v>
                </c:pt>
                <c:pt idx="1389">
                  <c:v>70.400000000000006</c:v>
                </c:pt>
                <c:pt idx="1390">
                  <c:v>70.400000000000006</c:v>
                </c:pt>
                <c:pt idx="1391">
                  <c:v>70.400000000000006</c:v>
                </c:pt>
                <c:pt idx="1392">
                  <c:v>70.5</c:v>
                </c:pt>
                <c:pt idx="1393">
                  <c:v>70.5</c:v>
                </c:pt>
                <c:pt idx="1394">
                  <c:v>70.5</c:v>
                </c:pt>
                <c:pt idx="1395">
                  <c:v>70.5</c:v>
                </c:pt>
                <c:pt idx="1396">
                  <c:v>70.5</c:v>
                </c:pt>
                <c:pt idx="1397">
                  <c:v>70.5</c:v>
                </c:pt>
                <c:pt idx="1398">
                  <c:v>70.599999999999994</c:v>
                </c:pt>
                <c:pt idx="1399">
                  <c:v>70.599999999999994</c:v>
                </c:pt>
                <c:pt idx="1400">
                  <c:v>70.599999999999994</c:v>
                </c:pt>
                <c:pt idx="1401">
                  <c:v>70.599999999999994</c:v>
                </c:pt>
                <c:pt idx="1402">
                  <c:v>70.599999999999994</c:v>
                </c:pt>
                <c:pt idx="1403">
                  <c:v>70.599999999999994</c:v>
                </c:pt>
                <c:pt idx="1404">
                  <c:v>70.599999999999994</c:v>
                </c:pt>
                <c:pt idx="1405">
                  <c:v>70.599999999999994</c:v>
                </c:pt>
                <c:pt idx="1406">
                  <c:v>70.599999999999994</c:v>
                </c:pt>
                <c:pt idx="1407">
                  <c:v>70.8</c:v>
                </c:pt>
                <c:pt idx="1408">
                  <c:v>70.8</c:v>
                </c:pt>
                <c:pt idx="1409">
                  <c:v>70.8</c:v>
                </c:pt>
                <c:pt idx="1410">
                  <c:v>70.800000000000011</c:v>
                </c:pt>
                <c:pt idx="1411">
                  <c:v>70.800000000000011</c:v>
                </c:pt>
                <c:pt idx="1412">
                  <c:v>70.900000000000006</c:v>
                </c:pt>
                <c:pt idx="1413">
                  <c:v>70.900000000000006</c:v>
                </c:pt>
                <c:pt idx="1414">
                  <c:v>71.099999999999994</c:v>
                </c:pt>
                <c:pt idx="1415">
                  <c:v>71.099999999999994</c:v>
                </c:pt>
                <c:pt idx="1416">
                  <c:v>71.099999999999994</c:v>
                </c:pt>
                <c:pt idx="1417">
                  <c:v>71</c:v>
                </c:pt>
                <c:pt idx="1418">
                  <c:v>71.099999999999994</c:v>
                </c:pt>
                <c:pt idx="1419">
                  <c:v>71.099999999999994</c:v>
                </c:pt>
                <c:pt idx="1420">
                  <c:v>71.2</c:v>
                </c:pt>
                <c:pt idx="1421">
                  <c:v>71.2</c:v>
                </c:pt>
                <c:pt idx="1422">
                  <c:v>71.3</c:v>
                </c:pt>
                <c:pt idx="1423">
                  <c:v>71.400000000000006</c:v>
                </c:pt>
                <c:pt idx="1424">
                  <c:v>71.400000000000006</c:v>
                </c:pt>
                <c:pt idx="1425">
                  <c:v>71.400000000000006</c:v>
                </c:pt>
                <c:pt idx="1426">
                  <c:v>71.400000000000006</c:v>
                </c:pt>
                <c:pt idx="1427">
                  <c:v>71.400000000000006</c:v>
                </c:pt>
                <c:pt idx="1428">
                  <c:v>71.400000000000006</c:v>
                </c:pt>
                <c:pt idx="1429">
                  <c:v>71.400000000000006</c:v>
                </c:pt>
                <c:pt idx="1430">
                  <c:v>71.5</c:v>
                </c:pt>
                <c:pt idx="1431">
                  <c:v>71.5</c:v>
                </c:pt>
                <c:pt idx="1432">
                  <c:v>71.5</c:v>
                </c:pt>
                <c:pt idx="1433">
                  <c:v>71.5</c:v>
                </c:pt>
                <c:pt idx="1434">
                  <c:v>71.599999999999994</c:v>
                </c:pt>
                <c:pt idx="1435">
                  <c:v>71.599999999999994</c:v>
                </c:pt>
                <c:pt idx="1436">
                  <c:v>71.599999999999994</c:v>
                </c:pt>
                <c:pt idx="1437">
                  <c:v>71.699999999999989</c:v>
                </c:pt>
                <c:pt idx="1438">
                  <c:v>71.699999999999989</c:v>
                </c:pt>
                <c:pt idx="1439">
                  <c:v>71.600000000000009</c:v>
                </c:pt>
                <c:pt idx="1440">
                  <c:v>71.7</c:v>
                </c:pt>
                <c:pt idx="1441">
                  <c:v>71.7</c:v>
                </c:pt>
                <c:pt idx="1442">
                  <c:v>71.7</c:v>
                </c:pt>
                <c:pt idx="1443">
                  <c:v>71.8</c:v>
                </c:pt>
                <c:pt idx="1444">
                  <c:v>71.8</c:v>
                </c:pt>
                <c:pt idx="1445">
                  <c:v>71.8</c:v>
                </c:pt>
                <c:pt idx="1446">
                  <c:v>71.800000000000011</c:v>
                </c:pt>
                <c:pt idx="1447">
                  <c:v>71.800000000000011</c:v>
                </c:pt>
                <c:pt idx="1448">
                  <c:v>71.899999999999991</c:v>
                </c:pt>
                <c:pt idx="1449">
                  <c:v>71.899999999999991</c:v>
                </c:pt>
                <c:pt idx="1450">
                  <c:v>71.900000000000006</c:v>
                </c:pt>
                <c:pt idx="1451">
                  <c:v>71.900000000000006</c:v>
                </c:pt>
                <c:pt idx="1452">
                  <c:v>71.900000000000006</c:v>
                </c:pt>
                <c:pt idx="1453">
                  <c:v>72</c:v>
                </c:pt>
                <c:pt idx="1454">
                  <c:v>72</c:v>
                </c:pt>
                <c:pt idx="1455">
                  <c:v>72</c:v>
                </c:pt>
                <c:pt idx="1456">
                  <c:v>72</c:v>
                </c:pt>
                <c:pt idx="1457">
                  <c:v>72</c:v>
                </c:pt>
                <c:pt idx="1458">
                  <c:v>72</c:v>
                </c:pt>
                <c:pt idx="1459">
                  <c:v>72.099999999999994</c:v>
                </c:pt>
                <c:pt idx="1460">
                  <c:v>72.099999999999994</c:v>
                </c:pt>
                <c:pt idx="1461">
                  <c:v>72.099999999999994</c:v>
                </c:pt>
                <c:pt idx="1462">
                  <c:v>72.099999999999994</c:v>
                </c:pt>
                <c:pt idx="1463">
                  <c:v>72.099999999999994</c:v>
                </c:pt>
                <c:pt idx="1464">
                  <c:v>72.099999999999994</c:v>
                </c:pt>
                <c:pt idx="1465">
                  <c:v>72.099999999999994</c:v>
                </c:pt>
                <c:pt idx="1466">
                  <c:v>72.099999999999994</c:v>
                </c:pt>
                <c:pt idx="1467">
                  <c:v>72.2</c:v>
                </c:pt>
                <c:pt idx="1468">
                  <c:v>72.2</c:v>
                </c:pt>
                <c:pt idx="1469">
                  <c:v>72.2</c:v>
                </c:pt>
                <c:pt idx="1470">
                  <c:v>72.3</c:v>
                </c:pt>
                <c:pt idx="1471">
                  <c:v>72.3</c:v>
                </c:pt>
                <c:pt idx="1472">
                  <c:v>72.3</c:v>
                </c:pt>
                <c:pt idx="1473">
                  <c:v>72.3</c:v>
                </c:pt>
                <c:pt idx="1474">
                  <c:v>72.5</c:v>
                </c:pt>
                <c:pt idx="1475">
                  <c:v>72.400000000000006</c:v>
                </c:pt>
                <c:pt idx="1476">
                  <c:v>72.599999999999994</c:v>
                </c:pt>
                <c:pt idx="1477">
                  <c:v>72.599999999999994</c:v>
                </c:pt>
                <c:pt idx="1478">
                  <c:v>72.599999999999994</c:v>
                </c:pt>
                <c:pt idx="1479">
                  <c:v>72.599999999999994</c:v>
                </c:pt>
                <c:pt idx="1480">
                  <c:v>72.599999999999994</c:v>
                </c:pt>
                <c:pt idx="1481">
                  <c:v>72.599999999999994</c:v>
                </c:pt>
                <c:pt idx="1482">
                  <c:v>72.599999999999994</c:v>
                </c:pt>
                <c:pt idx="1483">
                  <c:v>72.599999999999994</c:v>
                </c:pt>
                <c:pt idx="1484">
                  <c:v>72.599999999999994</c:v>
                </c:pt>
                <c:pt idx="1485">
                  <c:v>72.7</c:v>
                </c:pt>
                <c:pt idx="1486">
                  <c:v>72.7</c:v>
                </c:pt>
                <c:pt idx="1487">
                  <c:v>72.7</c:v>
                </c:pt>
                <c:pt idx="1488">
                  <c:v>72.7</c:v>
                </c:pt>
                <c:pt idx="1489">
                  <c:v>72.7</c:v>
                </c:pt>
                <c:pt idx="1490">
                  <c:v>72.7</c:v>
                </c:pt>
                <c:pt idx="1491">
                  <c:v>72.7</c:v>
                </c:pt>
                <c:pt idx="1492">
                  <c:v>72.8</c:v>
                </c:pt>
                <c:pt idx="1493">
                  <c:v>72.8</c:v>
                </c:pt>
                <c:pt idx="1494">
                  <c:v>72.800000000000011</c:v>
                </c:pt>
                <c:pt idx="1495">
                  <c:v>72.800000000000011</c:v>
                </c:pt>
                <c:pt idx="1496">
                  <c:v>72.900000000000006</c:v>
                </c:pt>
                <c:pt idx="1497">
                  <c:v>72.900000000000006</c:v>
                </c:pt>
                <c:pt idx="1498">
                  <c:v>72.900000000000006</c:v>
                </c:pt>
                <c:pt idx="1499">
                  <c:v>72.900000000000006</c:v>
                </c:pt>
                <c:pt idx="1500">
                  <c:v>73</c:v>
                </c:pt>
                <c:pt idx="1501">
                  <c:v>73</c:v>
                </c:pt>
                <c:pt idx="1502">
                  <c:v>73</c:v>
                </c:pt>
                <c:pt idx="1503">
                  <c:v>73</c:v>
                </c:pt>
                <c:pt idx="1504">
                  <c:v>73</c:v>
                </c:pt>
                <c:pt idx="1505">
                  <c:v>73</c:v>
                </c:pt>
                <c:pt idx="1506">
                  <c:v>73.099999999999994</c:v>
                </c:pt>
                <c:pt idx="1507">
                  <c:v>73.099999999999994</c:v>
                </c:pt>
                <c:pt idx="1508">
                  <c:v>73.099999999999994</c:v>
                </c:pt>
                <c:pt idx="1509">
                  <c:v>73.099999999999994</c:v>
                </c:pt>
                <c:pt idx="1510">
                  <c:v>73.099999999999994</c:v>
                </c:pt>
                <c:pt idx="1511">
                  <c:v>73.099999999999994</c:v>
                </c:pt>
                <c:pt idx="1512">
                  <c:v>73.099999999999994</c:v>
                </c:pt>
                <c:pt idx="1513">
                  <c:v>73.099999999999994</c:v>
                </c:pt>
                <c:pt idx="1514">
                  <c:v>73.199999999999989</c:v>
                </c:pt>
                <c:pt idx="1515">
                  <c:v>73.199999999999989</c:v>
                </c:pt>
                <c:pt idx="1516">
                  <c:v>73.199999999999989</c:v>
                </c:pt>
                <c:pt idx="1517">
                  <c:v>73.2</c:v>
                </c:pt>
                <c:pt idx="1518">
                  <c:v>73.2</c:v>
                </c:pt>
                <c:pt idx="1519">
                  <c:v>73.2</c:v>
                </c:pt>
                <c:pt idx="1520">
                  <c:v>73.3</c:v>
                </c:pt>
                <c:pt idx="1521">
                  <c:v>73.3</c:v>
                </c:pt>
                <c:pt idx="1522">
                  <c:v>73.3</c:v>
                </c:pt>
                <c:pt idx="1523">
                  <c:v>73.3</c:v>
                </c:pt>
                <c:pt idx="1524">
                  <c:v>73.300000000000011</c:v>
                </c:pt>
                <c:pt idx="1525">
                  <c:v>73.300000000000011</c:v>
                </c:pt>
                <c:pt idx="1526">
                  <c:v>73.400000000000006</c:v>
                </c:pt>
                <c:pt idx="1527">
                  <c:v>73.400000000000006</c:v>
                </c:pt>
                <c:pt idx="1528">
                  <c:v>73.400000000000006</c:v>
                </c:pt>
                <c:pt idx="1529">
                  <c:v>73.400000000000006</c:v>
                </c:pt>
                <c:pt idx="1530">
                  <c:v>73.400000000000006</c:v>
                </c:pt>
                <c:pt idx="1531">
                  <c:v>73.5</c:v>
                </c:pt>
                <c:pt idx="1532">
                  <c:v>73.599999999999994</c:v>
                </c:pt>
                <c:pt idx="1533">
                  <c:v>73.599999999999994</c:v>
                </c:pt>
                <c:pt idx="1534">
                  <c:v>73.599999999999994</c:v>
                </c:pt>
                <c:pt idx="1535">
                  <c:v>73.599999999999994</c:v>
                </c:pt>
                <c:pt idx="1536">
                  <c:v>73.599999999999994</c:v>
                </c:pt>
                <c:pt idx="1537">
                  <c:v>73.7</c:v>
                </c:pt>
                <c:pt idx="1538">
                  <c:v>73.7</c:v>
                </c:pt>
                <c:pt idx="1539">
                  <c:v>73.7</c:v>
                </c:pt>
                <c:pt idx="1540">
                  <c:v>73.7</c:v>
                </c:pt>
                <c:pt idx="1541">
                  <c:v>73.699999999999989</c:v>
                </c:pt>
                <c:pt idx="1542">
                  <c:v>73.7</c:v>
                </c:pt>
                <c:pt idx="1543">
                  <c:v>73.7</c:v>
                </c:pt>
                <c:pt idx="1544">
                  <c:v>73.8</c:v>
                </c:pt>
                <c:pt idx="1545">
                  <c:v>73.8</c:v>
                </c:pt>
                <c:pt idx="1546">
                  <c:v>73.8</c:v>
                </c:pt>
                <c:pt idx="1547">
                  <c:v>73.8</c:v>
                </c:pt>
                <c:pt idx="1548">
                  <c:v>73.8</c:v>
                </c:pt>
                <c:pt idx="1549">
                  <c:v>73.800000000000011</c:v>
                </c:pt>
                <c:pt idx="1550">
                  <c:v>73.899999999999991</c:v>
                </c:pt>
                <c:pt idx="1551">
                  <c:v>73.899999999999991</c:v>
                </c:pt>
                <c:pt idx="1552">
                  <c:v>74</c:v>
                </c:pt>
                <c:pt idx="1553">
                  <c:v>74</c:v>
                </c:pt>
                <c:pt idx="1554">
                  <c:v>74</c:v>
                </c:pt>
                <c:pt idx="1555">
                  <c:v>74</c:v>
                </c:pt>
                <c:pt idx="1556">
                  <c:v>74</c:v>
                </c:pt>
                <c:pt idx="1557">
                  <c:v>74</c:v>
                </c:pt>
                <c:pt idx="1558">
                  <c:v>74</c:v>
                </c:pt>
                <c:pt idx="1559">
                  <c:v>74.099999999999994</c:v>
                </c:pt>
                <c:pt idx="1560">
                  <c:v>74.099999999999994</c:v>
                </c:pt>
                <c:pt idx="1561">
                  <c:v>74.099999999999994</c:v>
                </c:pt>
                <c:pt idx="1562">
                  <c:v>74.099999999999994</c:v>
                </c:pt>
                <c:pt idx="1563">
                  <c:v>74.099999999999994</c:v>
                </c:pt>
                <c:pt idx="1564">
                  <c:v>74.099999999999994</c:v>
                </c:pt>
                <c:pt idx="1565">
                  <c:v>74.2</c:v>
                </c:pt>
                <c:pt idx="1566">
                  <c:v>74.2</c:v>
                </c:pt>
                <c:pt idx="1567">
                  <c:v>74.2</c:v>
                </c:pt>
                <c:pt idx="1568">
                  <c:v>74.2</c:v>
                </c:pt>
                <c:pt idx="1569">
                  <c:v>74.2</c:v>
                </c:pt>
                <c:pt idx="1570">
                  <c:v>74.2</c:v>
                </c:pt>
                <c:pt idx="1571">
                  <c:v>74.300000000000011</c:v>
                </c:pt>
                <c:pt idx="1572">
                  <c:v>74.300000000000011</c:v>
                </c:pt>
                <c:pt idx="1573">
                  <c:v>74.300000000000011</c:v>
                </c:pt>
                <c:pt idx="1574">
                  <c:v>74.300000000000011</c:v>
                </c:pt>
                <c:pt idx="1575">
                  <c:v>74.300000000000011</c:v>
                </c:pt>
                <c:pt idx="1576">
                  <c:v>74.400000000000006</c:v>
                </c:pt>
                <c:pt idx="1577">
                  <c:v>74.400000000000006</c:v>
                </c:pt>
                <c:pt idx="1578">
                  <c:v>74.599999999999994</c:v>
                </c:pt>
                <c:pt idx="1579">
                  <c:v>74.599999999999994</c:v>
                </c:pt>
                <c:pt idx="1580">
                  <c:v>74.599999999999994</c:v>
                </c:pt>
                <c:pt idx="1581">
                  <c:v>74.599999999999994</c:v>
                </c:pt>
                <c:pt idx="1582">
                  <c:v>74.699999999999989</c:v>
                </c:pt>
                <c:pt idx="1583">
                  <c:v>74.7</c:v>
                </c:pt>
                <c:pt idx="1584">
                  <c:v>74.7</c:v>
                </c:pt>
                <c:pt idx="1585">
                  <c:v>74.7</c:v>
                </c:pt>
                <c:pt idx="1586">
                  <c:v>74.7</c:v>
                </c:pt>
                <c:pt idx="1587">
                  <c:v>74.7</c:v>
                </c:pt>
                <c:pt idx="1588">
                  <c:v>74.7</c:v>
                </c:pt>
                <c:pt idx="1589">
                  <c:v>74.7</c:v>
                </c:pt>
                <c:pt idx="1590">
                  <c:v>74.7</c:v>
                </c:pt>
                <c:pt idx="1591">
                  <c:v>74.7</c:v>
                </c:pt>
                <c:pt idx="1592">
                  <c:v>75</c:v>
                </c:pt>
                <c:pt idx="1593">
                  <c:v>75</c:v>
                </c:pt>
                <c:pt idx="1594">
                  <c:v>75</c:v>
                </c:pt>
                <c:pt idx="1595">
                  <c:v>75</c:v>
                </c:pt>
                <c:pt idx="1596">
                  <c:v>75</c:v>
                </c:pt>
                <c:pt idx="1597">
                  <c:v>75</c:v>
                </c:pt>
                <c:pt idx="1598">
                  <c:v>75</c:v>
                </c:pt>
                <c:pt idx="1599">
                  <c:v>75</c:v>
                </c:pt>
                <c:pt idx="1600">
                  <c:v>75</c:v>
                </c:pt>
                <c:pt idx="1601">
                  <c:v>75</c:v>
                </c:pt>
                <c:pt idx="1602">
                  <c:v>75</c:v>
                </c:pt>
                <c:pt idx="1603">
                  <c:v>75</c:v>
                </c:pt>
                <c:pt idx="1604">
                  <c:v>75</c:v>
                </c:pt>
                <c:pt idx="1605">
                  <c:v>75</c:v>
                </c:pt>
                <c:pt idx="1606">
                  <c:v>74.900000000000006</c:v>
                </c:pt>
                <c:pt idx="1607">
                  <c:v>75.099999999999994</c:v>
                </c:pt>
                <c:pt idx="1608">
                  <c:v>75.099999999999994</c:v>
                </c:pt>
                <c:pt idx="1609">
                  <c:v>75.099999999999994</c:v>
                </c:pt>
                <c:pt idx="1610">
                  <c:v>75.2</c:v>
                </c:pt>
                <c:pt idx="1611">
                  <c:v>75.2</c:v>
                </c:pt>
                <c:pt idx="1612">
                  <c:v>75.3</c:v>
                </c:pt>
                <c:pt idx="1613">
                  <c:v>75.5</c:v>
                </c:pt>
                <c:pt idx="1614">
                  <c:v>75.5</c:v>
                </c:pt>
                <c:pt idx="1615">
                  <c:v>75.5</c:v>
                </c:pt>
                <c:pt idx="1616">
                  <c:v>75.5</c:v>
                </c:pt>
                <c:pt idx="1617">
                  <c:v>75.599999999999994</c:v>
                </c:pt>
                <c:pt idx="1618">
                  <c:v>75.599999999999994</c:v>
                </c:pt>
                <c:pt idx="1619">
                  <c:v>75.599999999999994</c:v>
                </c:pt>
                <c:pt idx="1620">
                  <c:v>75.699999999999989</c:v>
                </c:pt>
                <c:pt idx="1621">
                  <c:v>75.699999999999989</c:v>
                </c:pt>
                <c:pt idx="1622">
                  <c:v>75.699999999999989</c:v>
                </c:pt>
                <c:pt idx="1623">
                  <c:v>75.699999999999989</c:v>
                </c:pt>
                <c:pt idx="1624">
                  <c:v>75.8</c:v>
                </c:pt>
                <c:pt idx="1625">
                  <c:v>75.8</c:v>
                </c:pt>
                <c:pt idx="1626">
                  <c:v>75.7</c:v>
                </c:pt>
                <c:pt idx="1627">
                  <c:v>75.8</c:v>
                </c:pt>
                <c:pt idx="1628">
                  <c:v>75.7</c:v>
                </c:pt>
                <c:pt idx="1629">
                  <c:v>75.8</c:v>
                </c:pt>
                <c:pt idx="1630">
                  <c:v>75.8</c:v>
                </c:pt>
                <c:pt idx="1631">
                  <c:v>75.800000000000011</c:v>
                </c:pt>
                <c:pt idx="1632">
                  <c:v>75.800000000000011</c:v>
                </c:pt>
                <c:pt idx="1633">
                  <c:v>75.900000000000006</c:v>
                </c:pt>
                <c:pt idx="1634">
                  <c:v>75.900000000000006</c:v>
                </c:pt>
                <c:pt idx="1635">
                  <c:v>75.900000000000006</c:v>
                </c:pt>
                <c:pt idx="1636">
                  <c:v>75.900000000000006</c:v>
                </c:pt>
                <c:pt idx="1637">
                  <c:v>75.900000000000006</c:v>
                </c:pt>
                <c:pt idx="1638">
                  <c:v>75.900000000000006</c:v>
                </c:pt>
                <c:pt idx="1639">
                  <c:v>75.900000000000006</c:v>
                </c:pt>
                <c:pt idx="1640">
                  <c:v>75.900000000000006</c:v>
                </c:pt>
                <c:pt idx="1641">
                  <c:v>75.900000000000006</c:v>
                </c:pt>
                <c:pt idx="1642">
                  <c:v>75.900000000000006</c:v>
                </c:pt>
                <c:pt idx="1643">
                  <c:v>75.900000000000006</c:v>
                </c:pt>
                <c:pt idx="1644">
                  <c:v>76</c:v>
                </c:pt>
                <c:pt idx="1645">
                  <c:v>76</c:v>
                </c:pt>
                <c:pt idx="1646">
                  <c:v>76</c:v>
                </c:pt>
                <c:pt idx="1647">
                  <c:v>76</c:v>
                </c:pt>
                <c:pt idx="1648">
                  <c:v>76</c:v>
                </c:pt>
                <c:pt idx="1649">
                  <c:v>76.099999999999994</c:v>
                </c:pt>
                <c:pt idx="1650">
                  <c:v>76.099999999999994</c:v>
                </c:pt>
                <c:pt idx="1651">
                  <c:v>76.099999999999994</c:v>
                </c:pt>
                <c:pt idx="1652">
                  <c:v>76.099999999999994</c:v>
                </c:pt>
                <c:pt idx="1653">
                  <c:v>76.2</c:v>
                </c:pt>
                <c:pt idx="1654">
                  <c:v>76.2</c:v>
                </c:pt>
                <c:pt idx="1655">
                  <c:v>76.2</c:v>
                </c:pt>
                <c:pt idx="1656">
                  <c:v>76.2</c:v>
                </c:pt>
                <c:pt idx="1657">
                  <c:v>76.2</c:v>
                </c:pt>
                <c:pt idx="1658">
                  <c:v>76.2</c:v>
                </c:pt>
                <c:pt idx="1659">
                  <c:v>76.3</c:v>
                </c:pt>
                <c:pt idx="1660">
                  <c:v>76.3</c:v>
                </c:pt>
                <c:pt idx="1661">
                  <c:v>76.3</c:v>
                </c:pt>
                <c:pt idx="1662">
                  <c:v>76.3</c:v>
                </c:pt>
                <c:pt idx="1663">
                  <c:v>76.300000000000011</c:v>
                </c:pt>
                <c:pt idx="1664">
                  <c:v>76.300000000000011</c:v>
                </c:pt>
                <c:pt idx="1665">
                  <c:v>76.400000000000006</c:v>
                </c:pt>
                <c:pt idx="1666">
                  <c:v>76.400000000000006</c:v>
                </c:pt>
                <c:pt idx="1667">
                  <c:v>76.400000000000006</c:v>
                </c:pt>
                <c:pt idx="1668">
                  <c:v>76.5</c:v>
                </c:pt>
                <c:pt idx="1669">
                  <c:v>76.5</c:v>
                </c:pt>
                <c:pt idx="1670">
                  <c:v>76.5</c:v>
                </c:pt>
                <c:pt idx="1671">
                  <c:v>76.599999999999994</c:v>
                </c:pt>
                <c:pt idx="1672">
                  <c:v>76.599999999999994</c:v>
                </c:pt>
                <c:pt idx="1673">
                  <c:v>76.599999999999994</c:v>
                </c:pt>
                <c:pt idx="1674">
                  <c:v>76.599999999999994</c:v>
                </c:pt>
                <c:pt idx="1675">
                  <c:v>76.599999999999994</c:v>
                </c:pt>
                <c:pt idx="1676">
                  <c:v>76.7</c:v>
                </c:pt>
                <c:pt idx="1677">
                  <c:v>76.7</c:v>
                </c:pt>
                <c:pt idx="1678">
                  <c:v>76.7</c:v>
                </c:pt>
                <c:pt idx="1679">
                  <c:v>76.8</c:v>
                </c:pt>
                <c:pt idx="1680">
                  <c:v>77.099999999999994</c:v>
                </c:pt>
                <c:pt idx="1681">
                  <c:v>77.099999999999994</c:v>
                </c:pt>
                <c:pt idx="1682">
                  <c:v>77.099999999999994</c:v>
                </c:pt>
                <c:pt idx="1683">
                  <c:v>77.099999999999994</c:v>
                </c:pt>
                <c:pt idx="1684">
                  <c:v>77</c:v>
                </c:pt>
                <c:pt idx="1685">
                  <c:v>77.2</c:v>
                </c:pt>
                <c:pt idx="1686">
                  <c:v>77.199999999999989</c:v>
                </c:pt>
                <c:pt idx="1687">
                  <c:v>77.3</c:v>
                </c:pt>
                <c:pt idx="1688">
                  <c:v>77.3</c:v>
                </c:pt>
                <c:pt idx="1689">
                  <c:v>77.3</c:v>
                </c:pt>
                <c:pt idx="1690">
                  <c:v>77.300000000000011</c:v>
                </c:pt>
                <c:pt idx="1691">
                  <c:v>77.300000000000011</c:v>
                </c:pt>
                <c:pt idx="1692">
                  <c:v>77.5</c:v>
                </c:pt>
                <c:pt idx="1693">
                  <c:v>77.5</c:v>
                </c:pt>
                <c:pt idx="1694">
                  <c:v>77.5</c:v>
                </c:pt>
                <c:pt idx="1695">
                  <c:v>77.5</c:v>
                </c:pt>
                <c:pt idx="1696">
                  <c:v>77.5</c:v>
                </c:pt>
                <c:pt idx="1697">
                  <c:v>77.5</c:v>
                </c:pt>
                <c:pt idx="1698">
                  <c:v>77.5</c:v>
                </c:pt>
                <c:pt idx="1699">
                  <c:v>77.599999999999994</c:v>
                </c:pt>
                <c:pt idx="1700">
                  <c:v>77.599999999999994</c:v>
                </c:pt>
                <c:pt idx="1701">
                  <c:v>77.599999999999994</c:v>
                </c:pt>
                <c:pt idx="1702">
                  <c:v>77.699999999999989</c:v>
                </c:pt>
                <c:pt idx="1703">
                  <c:v>77.699999999999989</c:v>
                </c:pt>
                <c:pt idx="1704">
                  <c:v>77.699999999999989</c:v>
                </c:pt>
                <c:pt idx="1705">
                  <c:v>77.7</c:v>
                </c:pt>
                <c:pt idx="1706">
                  <c:v>77.7</c:v>
                </c:pt>
                <c:pt idx="1707">
                  <c:v>77.7</c:v>
                </c:pt>
                <c:pt idx="1708">
                  <c:v>77.8</c:v>
                </c:pt>
                <c:pt idx="1709">
                  <c:v>77.8</c:v>
                </c:pt>
                <c:pt idx="1710">
                  <c:v>77.8</c:v>
                </c:pt>
                <c:pt idx="1711">
                  <c:v>77.900000000000006</c:v>
                </c:pt>
                <c:pt idx="1712">
                  <c:v>77.900000000000006</c:v>
                </c:pt>
                <c:pt idx="1713">
                  <c:v>77.900000000000006</c:v>
                </c:pt>
                <c:pt idx="1714">
                  <c:v>77.900000000000006</c:v>
                </c:pt>
                <c:pt idx="1715">
                  <c:v>77.900000000000006</c:v>
                </c:pt>
                <c:pt idx="1716">
                  <c:v>77.900000000000006</c:v>
                </c:pt>
                <c:pt idx="1717">
                  <c:v>77.900000000000006</c:v>
                </c:pt>
                <c:pt idx="1718">
                  <c:v>77.900000000000006</c:v>
                </c:pt>
                <c:pt idx="1719">
                  <c:v>77.900000000000006</c:v>
                </c:pt>
                <c:pt idx="1720">
                  <c:v>77.900000000000006</c:v>
                </c:pt>
                <c:pt idx="1721">
                  <c:v>78</c:v>
                </c:pt>
                <c:pt idx="1722">
                  <c:v>78</c:v>
                </c:pt>
                <c:pt idx="1723">
                  <c:v>78</c:v>
                </c:pt>
                <c:pt idx="1724">
                  <c:v>78</c:v>
                </c:pt>
                <c:pt idx="1725">
                  <c:v>78</c:v>
                </c:pt>
                <c:pt idx="1726">
                  <c:v>78</c:v>
                </c:pt>
                <c:pt idx="1727">
                  <c:v>78</c:v>
                </c:pt>
                <c:pt idx="1728">
                  <c:v>78</c:v>
                </c:pt>
                <c:pt idx="1729">
                  <c:v>78.099999999999994</c:v>
                </c:pt>
                <c:pt idx="1730">
                  <c:v>78.099999999999994</c:v>
                </c:pt>
                <c:pt idx="1731">
                  <c:v>78.099999999999994</c:v>
                </c:pt>
                <c:pt idx="1732">
                  <c:v>78.099999999999994</c:v>
                </c:pt>
                <c:pt idx="1733">
                  <c:v>78.099999999999994</c:v>
                </c:pt>
                <c:pt idx="1734">
                  <c:v>78.099999999999994</c:v>
                </c:pt>
                <c:pt idx="1735">
                  <c:v>78.2</c:v>
                </c:pt>
                <c:pt idx="1736">
                  <c:v>78.2</c:v>
                </c:pt>
                <c:pt idx="1737">
                  <c:v>78.2</c:v>
                </c:pt>
                <c:pt idx="1738">
                  <c:v>78.3</c:v>
                </c:pt>
                <c:pt idx="1739">
                  <c:v>78.3</c:v>
                </c:pt>
                <c:pt idx="1740">
                  <c:v>78.400000000000006</c:v>
                </c:pt>
                <c:pt idx="1741">
                  <c:v>78.400000000000006</c:v>
                </c:pt>
                <c:pt idx="1742">
                  <c:v>78.599999999999994</c:v>
                </c:pt>
                <c:pt idx="1743">
                  <c:v>78.599999999999994</c:v>
                </c:pt>
                <c:pt idx="1744">
                  <c:v>78.599999999999994</c:v>
                </c:pt>
                <c:pt idx="1745">
                  <c:v>78.5</c:v>
                </c:pt>
                <c:pt idx="1746">
                  <c:v>78.5</c:v>
                </c:pt>
                <c:pt idx="1747">
                  <c:v>78.599999999999994</c:v>
                </c:pt>
                <c:pt idx="1748">
                  <c:v>78.7</c:v>
                </c:pt>
                <c:pt idx="1749">
                  <c:v>78.7</c:v>
                </c:pt>
                <c:pt idx="1750">
                  <c:v>78.7</c:v>
                </c:pt>
                <c:pt idx="1751">
                  <c:v>78.7</c:v>
                </c:pt>
                <c:pt idx="1752">
                  <c:v>78.7</c:v>
                </c:pt>
                <c:pt idx="1753">
                  <c:v>78.8</c:v>
                </c:pt>
                <c:pt idx="1754">
                  <c:v>78.8</c:v>
                </c:pt>
                <c:pt idx="1755">
                  <c:v>78.8</c:v>
                </c:pt>
                <c:pt idx="1756">
                  <c:v>78.8</c:v>
                </c:pt>
                <c:pt idx="1757">
                  <c:v>78.8</c:v>
                </c:pt>
                <c:pt idx="1758">
                  <c:v>78.8</c:v>
                </c:pt>
                <c:pt idx="1759">
                  <c:v>78.900000000000006</c:v>
                </c:pt>
                <c:pt idx="1760">
                  <c:v>78.900000000000006</c:v>
                </c:pt>
                <c:pt idx="1761">
                  <c:v>78.900000000000006</c:v>
                </c:pt>
                <c:pt idx="1762">
                  <c:v>78.900000000000006</c:v>
                </c:pt>
                <c:pt idx="1763">
                  <c:v>78.900000000000006</c:v>
                </c:pt>
                <c:pt idx="1764">
                  <c:v>78.900000000000006</c:v>
                </c:pt>
                <c:pt idx="1765">
                  <c:v>79</c:v>
                </c:pt>
                <c:pt idx="1766">
                  <c:v>79</c:v>
                </c:pt>
                <c:pt idx="1767">
                  <c:v>79</c:v>
                </c:pt>
                <c:pt idx="1768">
                  <c:v>79.099999999999994</c:v>
                </c:pt>
                <c:pt idx="1769">
                  <c:v>79.099999999999994</c:v>
                </c:pt>
                <c:pt idx="1770">
                  <c:v>79.099999999999994</c:v>
                </c:pt>
                <c:pt idx="1771">
                  <c:v>79.199999999999989</c:v>
                </c:pt>
                <c:pt idx="1772">
                  <c:v>79.2</c:v>
                </c:pt>
                <c:pt idx="1773">
                  <c:v>79.300000000000011</c:v>
                </c:pt>
                <c:pt idx="1774">
                  <c:v>79.300000000000011</c:v>
                </c:pt>
                <c:pt idx="1775">
                  <c:v>79.3</c:v>
                </c:pt>
                <c:pt idx="1776">
                  <c:v>79.400000000000006</c:v>
                </c:pt>
                <c:pt idx="1777">
                  <c:v>79.400000000000006</c:v>
                </c:pt>
                <c:pt idx="1778">
                  <c:v>79.400000000000006</c:v>
                </c:pt>
                <c:pt idx="1779">
                  <c:v>79.5</c:v>
                </c:pt>
                <c:pt idx="1780">
                  <c:v>79.5</c:v>
                </c:pt>
                <c:pt idx="1781">
                  <c:v>79.5</c:v>
                </c:pt>
                <c:pt idx="1782">
                  <c:v>79.5</c:v>
                </c:pt>
                <c:pt idx="1783">
                  <c:v>79.5</c:v>
                </c:pt>
                <c:pt idx="1784">
                  <c:v>79.5</c:v>
                </c:pt>
                <c:pt idx="1785">
                  <c:v>79.5</c:v>
                </c:pt>
                <c:pt idx="1786">
                  <c:v>79.5</c:v>
                </c:pt>
                <c:pt idx="1787">
                  <c:v>79.599999999999994</c:v>
                </c:pt>
                <c:pt idx="1788">
                  <c:v>79.599999999999994</c:v>
                </c:pt>
                <c:pt idx="1789">
                  <c:v>79.599999999999994</c:v>
                </c:pt>
                <c:pt idx="1790">
                  <c:v>79.699999999999989</c:v>
                </c:pt>
                <c:pt idx="1791">
                  <c:v>79.7</c:v>
                </c:pt>
                <c:pt idx="1792">
                  <c:v>79.7</c:v>
                </c:pt>
                <c:pt idx="1793">
                  <c:v>79.7</c:v>
                </c:pt>
                <c:pt idx="1794">
                  <c:v>79.7</c:v>
                </c:pt>
                <c:pt idx="1795">
                  <c:v>79.800000000000011</c:v>
                </c:pt>
                <c:pt idx="1796">
                  <c:v>79.900000000000006</c:v>
                </c:pt>
                <c:pt idx="1797">
                  <c:v>79.900000000000006</c:v>
                </c:pt>
                <c:pt idx="1798">
                  <c:v>79.900000000000006</c:v>
                </c:pt>
                <c:pt idx="1799">
                  <c:v>80</c:v>
                </c:pt>
                <c:pt idx="1800">
                  <c:v>80</c:v>
                </c:pt>
                <c:pt idx="1801">
                  <c:v>80</c:v>
                </c:pt>
                <c:pt idx="1802">
                  <c:v>80</c:v>
                </c:pt>
                <c:pt idx="1803">
                  <c:v>80</c:v>
                </c:pt>
                <c:pt idx="1804">
                  <c:v>80</c:v>
                </c:pt>
                <c:pt idx="1805">
                  <c:v>80</c:v>
                </c:pt>
                <c:pt idx="1806">
                  <c:v>80</c:v>
                </c:pt>
                <c:pt idx="1807">
                  <c:v>80.099999999999994</c:v>
                </c:pt>
                <c:pt idx="1808">
                  <c:v>80.199999999999989</c:v>
                </c:pt>
                <c:pt idx="1809">
                  <c:v>80.199999999999989</c:v>
                </c:pt>
                <c:pt idx="1810">
                  <c:v>80.3</c:v>
                </c:pt>
                <c:pt idx="1811">
                  <c:v>80.3</c:v>
                </c:pt>
                <c:pt idx="1812">
                  <c:v>80.2</c:v>
                </c:pt>
                <c:pt idx="1813">
                  <c:v>80.300000000000011</c:v>
                </c:pt>
                <c:pt idx="1814">
                  <c:v>80.400000000000006</c:v>
                </c:pt>
                <c:pt idx="1815">
                  <c:v>80.400000000000006</c:v>
                </c:pt>
                <c:pt idx="1816">
                  <c:v>80.400000000000006</c:v>
                </c:pt>
                <c:pt idx="1817">
                  <c:v>80.5</c:v>
                </c:pt>
                <c:pt idx="1818">
                  <c:v>80.5</c:v>
                </c:pt>
                <c:pt idx="1819">
                  <c:v>80.5</c:v>
                </c:pt>
                <c:pt idx="1820">
                  <c:v>80.599999999999994</c:v>
                </c:pt>
                <c:pt idx="1821">
                  <c:v>80.599999999999994</c:v>
                </c:pt>
                <c:pt idx="1822">
                  <c:v>80.599999999999994</c:v>
                </c:pt>
                <c:pt idx="1823">
                  <c:v>80.699999999999989</c:v>
                </c:pt>
                <c:pt idx="1824">
                  <c:v>80.7</c:v>
                </c:pt>
                <c:pt idx="1825">
                  <c:v>80.7</c:v>
                </c:pt>
                <c:pt idx="1826">
                  <c:v>80.7</c:v>
                </c:pt>
                <c:pt idx="1827">
                  <c:v>80.7</c:v>
                </c:pt>
                <c:pt idx="1828">
                  <c:v>80.7</c:v>
                </c:pt>
                <c:pt idx="1829">
                  <c:v>80.7</c:v>
                </c:pt>
                <c:pt idx="1830">
                  <c:v>80.900000000000006</c:v>
                </c:pt>
                <c:pt idx="1831">
                  <c:v>80.900000000000006</c:v>
                </c:pt>
                <c:pt idx="1832">
                  <c:v>80.8</c:v>
                </c:pt>
                <c:pt idx="1833">
                  <c:v>80.900000000000006</c:v>
                </c:pt>
                <c:pt idx="1834">
                  <c:v>80.900000000000006</c:v>
                </c:pt>
                <c:pt idx="1835">
                  <c:v>80.900000000000006</c:v>
                </c:pt>
                <c:pt idx="1836">
                  <c:v>81</c:v>
                </c:pt>
                <c:pt idx="1837">
                  <c:v>81</c:v>
                </c:pt>
                <c:pt idx="1838">
                  <c:v>81</c:v>
                </c:pt>
                <c:pt idx="1839">
                  <c:v>81</c:v>
                </c:pt>
                <c:pt idx="1840">
                  <c:v>81</c:v>
                </c:pt>
                <c:pt idx="1841">
                  <c:v>81</c:v>
                </c:pt>
                <c:pt idx="1842">
                  <c:v>81</c:v>
                </c:pt>
                <c:pt idx="1843">
                  <c:v>81.099999999999994</c:v>
                </c:pt>
                <c:pt idx="1844">
                  <c:v>81.099999999999994</c:v>
                </c:pt>
                <c:pt idx="1845">
                  <c:v>81.3</c:v>
                </c:pt>
                <c:pt idx="1846">
                  <c:v>81.400000000000006</c:v>
                </c:pt>
                <c:pt idx="1847">
                  <c:v>81.400000000000006</c:v>
                </c:pt>
                <c:pt idx="1848">
                  <c:v>81.400000000000006</c:v>
                </c:pt>
                <c:pt idx="1849">
                  <c:v>81.400000000000006</c:v>
                </c:pt>
                <c:pt idx="1850">
                  <c:v>81.400000000000006</c:v>
                </c:pt>
                <c:pt idx="1851">
                  <c:v>81.400000000000006</c:v>
                </c:pt>
                <c:pt idx="1852">
                  <c:v>81.5</c:v>
                </c:pt>
                <c:pt idx="1853">
                  <c:v>81.5</c:v>
                </c:pt>
                <c:pt idx="1854">
                  <c:v>81.5</c:v>
                </c:pt>
                <c:pt idx="1855">
                  <c:v>81.5</c:v>
                </c:pt>
                <c:pt idx="1856">
                  <c:v>81.5</c:v>
                </c:pt>
                <c:pt idx="1857">
                  <c:v>81.599999999999994</c:v>
                </c:pt>
                <c:pt idx="1858">
                  <c:v>81.599999999999994</c:v>
                </c:pt>
                <c:pt idx="1859">
                  <c:v>81.599999999999994</c:v>
                </c:pt>
                <c:pt idx="1860">
                  <c:v>81.599999999999994</c:v>
                </c:pt>
                <c:pt idx="1861">
                  <c:v>81.599999999999994</c:v>
                </c:pt>
                <c:pt idx="1862">
                  <c:v>81.599999999999994</c:v>
                </c:pt>
                <c:pt idx="1863">
                  <c:v>81.599999999999994</c:v>
                </c:pt>
                <c:pt idx="1864">
                  <c:v>81.599999999999994</c:v>
                </c:pt>
                <c:pt idx="1865">
                  <c:v>81.599999999999994</c:v>
                </c:pt>
                <c:pt idx="1866">
                  <c:v>81.699999999999989</c:v>
                </c:pt>
                <c:pt idx="1867">
                  <c:v>81.699999999999989</c:v>
                </c:pt>
                <c:pt idx="1868">
                  <c:v>81.699999999999989</c:v>
                </c:pt>
                <c:pt idx="1869">
                  <c:v>81.8</c:v>
                </c:pt>
                <c:pt idx="1870">
                  <c:v>81.8</c:v>
                </c:pt>
                <c:pt idx="1871">
                  <c:v>81.8</c:v>
                </c:pt>
                <c:pt idx="1872">
                  <c:v>81.8</c:v>
                </c:pt>
                <c:pt idx="1873">
                  <c:v>81.900000000000006</c:v>
                </c:pt>
                <c:pt idx="1874">
                  <c:v>82</c:v>
                </c:pt>
                <c:pt idx="1875">
                  <c:v>82</c:v>
                </c:pt>
                <c:pt idx="1876">
                  <c:v>82</c:v>
                </c:pt>
                <c:pt idx="1877">
                  <c:v>82.1</c:v>
                </c:pt>
                <c:pt idx="1878">
                  <c:v>82.1</c:v>
                </c:pt>
                <c:pt idx="1879">
                  <c:v>82.1</c:v>
                </c:pt>
                <c:pt idx="1880">
                  <c:v>82.3</c:v>
                </c:pt>
                <c:pt idx="1881">
                  <c:v>82.4</c:v>
                </c:pt>
                <c:pt idx="1882">
                  <c:v>82.4</c:v>
                </c:pt>
                <c:pt idx="1883">
                  <c:v>82.4</c:v>
                </c:pt>
                <c:pt idx="1884">
                  <c:v>82.5</c:v>
                </c:pt>
                <c:pt idx="1885">
                  <c:v>82.5</c:v>
                </c:pt>
                <c:pt idx="1886">
                  <c:v>82.5</c:v>
                </c:pt>
                <c:pt idx="1887">
                  <c:v>82.5</c:v>
                </c:pt>
                <c:pt idx="1888">
                  <c:v>82.5</c:v>
                </c:pt>
                <c:pt idx="1889">
                  <c:v>82.5</c:v>
                </c:pt>
                <c:pt idx="1890">
                  <c:v>82.6</c:v>
                </c:pt>
                <c:pt idx="1891">
                  <c:v>82.6</c:v>
                </c:pt>
                <c:pt idx="1892">
                  <c:v>82.8</c:v>
                </c:pt>
                <c:pt idx="1893">
                  <c:v>82.800000000000011</c:v>
                </c:pt>
                <c:pt idx="1894">
                  <c:v>82.800000000000011</c:v>
                </c:pt>
                <c:pt idx="1895">
                  <c:v>82.9</c:v>
                </c:pt>
                <c:pt idx="1896">
                  <c:v>82.9</c:v>
                </c:pt>
                <c:pt idx="1897">
                  <c:v>82.9</c:v>
                </c:pt>
                <c:pt idx="1898">
                  <c:v>82.9</c:v>
                </c:pt>
                <c:pt idx="1899">
                  <c:v>82.9</c:v>
                </c:pt>
                <c:pt idx="1900">
                  <c:v>83</c:v>
                </c:pt>
                <c:pt idx="1901">
                  <c:v>83</c:v>
                </c:pt>
                <c:pt idx="1902">
                  <c:v>83.1</c:v>
                </c:pt>
                <c:pt idx="1903">
                  <c:v>83.1</c:v>
                </c:pt>
                <c:pt idx="1904">
                  <c:v>83.1</c:v>
                </c:pt>
                <c:pt idx="1905">
                  <c:v>83.199999999999989</c:v>
                </c:pt>
                <c:pt idx="1906">
                  <c:v>83.2</c:v>
                </c:pt>
                <c:pt idx="1907">
                  <c:v>83.2</c:v>
                </c:pt>
                <c:pt idx="1908">
                  <c:v>83.2</c:v>
                </c:pt>
                <c:pt idx="1909">
                  <c:v>83.3</c:v>
                </c:pt>
                <c:pt idx="1910">
                  <c:v>83.3</c:v>
                </c:pt>
                <c:pt idx="1911">
                  <c:v>83.3</c:v>
                </c:pt>
                <c:pt idx="1912">
                  <c:v>83.3</c:v>
                </c:pt>
                <c:pt idx="1913">
                  <c:v>83.5</c:v>
                </c:pt>
                <c:pt idx="1914">
                  <c:v>83.5</c:v>
                </c:pt>
                <c:pt idx="1915">
                  <c:v>83.5</c:v>
                </c:pt>
                <c:pt idx="1916">
                  <c:v>83.4</c:v>
                </c:pt>
                <c:pt idx="1917">
                  <c:v>83.5</c:v>
                </c:pt>
                <c:pt idx="1918">
                  <c:v>83.6</c:v>
                </c:pt>
                <c:pt idx="1919">
                  <c:v>83.6</c:v>
                </c:pt>
                <c:pt idx="1920">
                  <c:v>83.6</c:v>
                </c:pt>
                <c:pt idx="1921">
                  <c:v>83.6</c:v>
                </c:pt>
                <c:pt idx="1922">
                  <c:v>83.7</c:v>
                </c:pt>
                <c:pt idx="1923">
                  <c:v>83.7</c:v>
                </c:pt>
                <c:pt idx="1924">
                  <c:v>83.8</c:v>
                </c:pt>
                <c:pt idx="1925">
                  <c:v>83.8</c:v>
                </c:pt>
                <c:pt idx="1926">
                  <c:v>83.9</c:v>
                </c:pt>
                <c:pt idx="1927">
                  <c:v>83.9</c:v>
                </c:pt>
                <c:pt idx="1928">
                  <c:v>83.9</c:v>
                </c:pt>
                <c:pt idx="1929">
                  <c:v>83.9</c:v>
                </c:pt>
                <c:pt idx="1930">
                  <c:v>84</c:v>
                </c:pt>
                <c:pt idx="1931">
                  <c:v>84</c:v>
                </c:pt>
                <c:pt idx="1932">
                  <c:v>84</c:v>
                </c:pt>
                <c:pt idx="1933">
                  <c:v>84</c:v>
                </c:pt>
                <c:pt idx="1934">
                  <c:v>84</c:v>
                </c:pt>
                <c:pt idx="1935">
                  <c:v>84</c:v>
                </c:pt>
                <c:pt idx="1936">
                  <c:v>84.1</c:v>
                </c:pt>
                <c:pt idx="1937">
                  <c:v>84.1</c:v>
                </c:pt>
                <c:pt idx="1938">
                  <c:v>84.1</c:v>
                </c:pt>
                <c:pt idx="1939">
                  <c:v>84.1</c:v>
                </c:pt>
                <c:pt idx="1940">
                  <c:v>84.2</c:v>
                </c:pt>
                <c:pt idx="1941">
                  <c:v>84.2</c:v>
                </c:pt>
                <c:pt idx="1942">
                  <c:v>84.2</c:v>
                </c:pt>
                <c:pt idx="1943">
                  <c:v>84.2</c:v>
                </c:pt>
                <c:pt idx="1944">
                  <c:v>84.2</c:v>
                </c:pt>
                <c:pt idx="1945">
                  <c:v>84.3</c:v>
                </c:pt>
                <c:pt idx="1946">
                  <c:v>84.3</c:v>
                </c:pt>
                <c:pt idx="1947">
                  <c:v>84.300000000000011</c:v>
                </c:pt>
                <c:pt idx="1948">
                  <c:v>84.300000000000011</c:v>
                </c:pt>
                <c:pt idx="1949">
                  <c:v>84.4</c:v>
                </c:pt>
                <c:pt idx="1950">
                  <c:v>84.4</c:v>
                </c:pt>
                <c:pt idx="1951">
                  <c:v>84.4</c:v>
                </c:pt>
                <c:pt idx="1952">
                  <c:v>84.4</c:v>
                </c:pt>
                <c:pt idx="1953">
                  <c:v>84.4</c:v>
                </c:pt>
                <c:pt idx="1954">
                  <c:v>84.4</c:v>
                </c:pt>
                <c:pt idx="1955">
                  <c:v>84.5</c:v>
                </c:pt>
                <c:pt idx="1956">
                  <c:v>84.5</c:v>
                </c:pt>
                <c:pt idx="1957">
                  <c:v>84.6</c:v>
                </c:pt>
                <c:pt idx="1958">
                  <c:v>84.6</c:v>
                </c:pt>
                <c:pt idx="1959">
                  <c:v>84.6</c:v>
                </c:pt>
                <c:pt idx="1960">
                  <c:v>84.8</c:v>
                </c:pt>
                <c:pt idx="1961">
                  <c:v>84.8</c:v>
                </c:pt>
                <c:pt idx="1962">
                  <c:v>84.7</c:v>
                </c:pt>
                <c:pt idx="1963">
                  <c:v>84.800000000000011</c:v>
                </c:pt>
                <c:pt idx="1964">
                  <c:v>84.9</c:v>
                </c:pt>
                <c:pt idx="1965">
                  <c:v>84.9</c:v>
                </c:pt>
                <c:pt idx="1966">
                  <c:v>84.9</c:v>
                </c:pt>
                <c:pt idx="1967">
                  <c:v>85</c:v>
                </c:pt>
                <c:pt idx="1968">
                  <c:v>85</c:v>
                </c:pt>
                <c:pt idx="1969">
                  <c:v>85</c:v>
                </c:pt>
                <c:pt idx="1970">
                  <c:v>85.1</c:v>
                </c:pt>
                <c:pt idx="1971">
                  <c:v>85.1</c:v>
                </c:pt>
                <c:pt idx="1972">
                  <c:v>85.1</c:v>
                </c:pt>
                <c:pt idx="1973">
                  <c:v>85.2</c:v>
                </c:pt>
                <c:pt idx="1974">
                  <c:v>85.2</c:v>
                </c:pt>
                <c:pt idx="1975">
                  <c:v>85.2</c:v>
                </c:pt>
                <c:pt idx="1976">
                  <c:v>85.2</c:v>
                </c:pt>
                <c:pt idx="1977">
                  <c:v>85.3</c:v>
                </c:pt>
                <c:pt idx="1978">
                  <c:v>85.3</c:v>
                </c:pt>
                <c:pt idx="1979">
                  <c:v>85.4</c:v>
                </c:pt>
                <c:pt idx="1980">
                  <c:v>85.4</c:v>
                </c:pt>
                <c:pt idx="1981">
                  <c:v>85.4</c:v>
                </c:pt>
                <c:pt idx="1982">
                  <c:v>85.4</c:v>
                </c:pt>
                <c:pt idx="1983">
                  <c:v>85.4</c:v>
                </c:pt>
                <c:pt idx="1984">
                  <c:v>85.6</c:v>
                </c:pt>
                <c:pt idx="1985">
                  <c:v>85.699999999999989</c:v>
                </c:pt>
                <c:pt idx="1986">
                  <c:v>85.699999999999989</c:v>
                </c:pt>
                <c:pt idx="1987">
                  <c:v>85.7</c:v>
                </c:pt>
                <c:pt idx="1988">
                  <c:v>85.8</c:v>
                </c:pt>
                <c:pt idx="1989">
                  <c:v>85.7</c:v>
                </c:pt>
                <c:pt idx="1990">
                  <c:v>85.800000000000011</c:v>
                </c:pt>
                <c:pt idx="1991">
                  <c:v>85.800000000000011</c:v>
                </c:pt>
                <c:pt idx="1992">
                  <c:v>85.9</c:v>
                </c:pt>
                <c:pt idx="1993">
                  <c:v>85.899999999999991</c:v>
                </c:pt>
                <c:pt idx="1994">
                  <c:v>85.9</c:v>
                </c:pt>
                <c:pt idx="1995">
                  <c:v>85.9</c:v>
                </c:pt>
                <c:pt idx="1996">
                  <c:v>85.9</c:v>
                </c:pt>
                <c:pt idx="1997">
                  <c:v>85.9</c:v>
                </c:pt>
                <c:pt idx="1998">
                  <c:v>85.9</c:v>
                </c:pt>
                <c:pt idx="1999">
                  <c:v>85.9</c:v>
                </c:pt>
                <c:pt idx="2000">
                  <c:v>85.9</c:v>
                </c:pt>
                <c:pt idx="2001">
                  <c:v>85.9</c:v>
                </c:pt>
                <c:pt idx="2002">
                  <c:v>85.9</c:v>
                </c:pt>
                <c:pt idx="2003">
                  <c:v>85.9</c:v>
                </c:pt>
                <c:pt idx="2004">
                  <c:v>86</c:v>
                </c:pt>
                <c:pt idx="2005">
                  <c:v>86</c:v>
                </c:pt>
                <c:pt idx="2006">
                  <c:v>86</c:v>
                </c:pt>
                <c:pt idx="2007">
                  <c:v>86</c:v>
                </c:pt>
                <c:pt idx="2008">
                  <c:v>86.1</c:v>
                </c:pt>
                <c:pt idx="2009">
                  <c:v>86.2</c:v>
                </c:pt>
                <c:pt idx="2010">
                  <c:v>86.2</c:v>
                </c:pt>
                <c:pt idx="2011">
                  <c:v>86.3</c:v>
                </c:pt>
                <c:pt idx="2012">
                  <c:v>86.3</c:v>
                </c:pt>
                <c:pt idx="2013">
                  <c:v>86.300000000000011</c:v>
                </c:pt>
                <c:pt idx="2014">
                  <c:v>86.300000000000011</c:v>
                </c:pt>
                <c:pt idx="2015">
                  <c:v>86.4</c:v>
                </c:pt>
                <c:pt idx="2016">
                  <c:v>86.4</c:v>
                </c:pt>
                <c:pt idx="2017">
                  <c:v>86.6</c:v>
                </c:pt>
                <c:pt idx="2018">
                  <c:v>86.5</c:v>
                </c:pt>
                <c:pt idx="2019">
                  <c:v>86.6</c:v>
                </c:pt>
                <c:pt idx="2020">
                  <c:v>86.6</c:v>
                </c:pt>
                <c:pt idx="2021">
                  <c:v>86.600000000000009</c:v>
                </c:pt>
                <c:pt idx="2022">
                  <c:v>86.600000000000009</c:v>
                </c:pt>
                <c:pt idx="2023">
                  <c:v>86.7</c:v>
                </c:pt>
                <c:pt idx="2024">
                  <c:v>86.7</c:v>
                </c:pt>
                <c:pt idx="2025">
                  <c:v>86.7</c:v>
                </c:pt>
                <c:pt idx="2026">
                  <c:v>86.8</c:v>
                </c:pt>
                <c:pt idx="2027">
                  <c:v>86.800000000000011</c:v>
                </c:pt>
                <c:pt idx="2028">
                  <c:v>86.800000000000011</c:v>
                </c:pt>
                <c:pt idx="2029">
                  <c:v>86.800000000000011</c:v>
                </c:pt>
                <c:pt idx="2030">
                  <c:v>86.800000000000011</c:v>
                </c:pt>
                <c:pt idx="2031">
                  <c:v>86.800000000000011</c:v>
                </c:pt>
                <c:pt idx="2032">
                  <c:v>86.9</c:v>
                </c:pt>
                <c:pt idx="2033">
                  <c:v>86.9</c:v>
                </c:pt>
                <c:pt idx="2034">
                  <c:v>87</c:v>
                </c:pt>
                <c:pt idx="2035">
                  <c:v>87</c:v>
                </c:pt>
                <c:pt idx="2036">
                  <c:v>87</c:v>
                </c:pt>
                <c:pt idx="2037">
                  <c:v>87</c:v>
                </c:pt>
                <c:pt idx="2038">
                  <c:v>87.1</c:v>
                </c:pt>
                <c:pt idx="2039">
                  <c:v>87.1</c:v>
                </c:pt>
                <c:pt idx="2040">
                  <c:v>87.1</c:v>
                </c:pt>
                <c:pt idx="2041">
                  <c:v>87.1</c:v>
                </c:pt>
                <c:pt idx="2042">
                  <c:v>87.199999999999989</c:v>
                </c:pt>
                <c:pt idx="2043">
                  <c:v>87.199999999999989</c:v>
                </c:pt>
                <c:pt idx="2044">
                  <c:v>87.199999999999989</c:v>
                </c:pt>
                <c:pt idx="2045">
                  <c:v>87.4</c:v>
                </c:pt>
                <c:pt idx="2046">
                  <c:v>87.4</c:v>
                </c:pt>
                <c:pt idx="2047">
                  <c:v>87.2</c:v>
                </c:pt>
                <c:pt idx="2048">
                  <c:v>87.4</c:v>
                </c:pt>
                <c:pt idx="2049">
                  <c:v>87.5</c:v>
                </c:pt>
                <c:pt idx="2050">
                  <c:v>87.5</c:v>
                </c:pt>
                <c:pt idx="2051">
                  <c:v>87.5</c:v>
                </c:pt>
                <c:pt idx="2052">
                  <c:v>87.5</c:v>
                </c:pt>
                <c:pt idx="2053">
                  <c:v>87.5</c:v>
                </c:pt>
                <c:pt idx="2054">
                  <c:v>87.5</c:v>
                </c:pt>
                <c:pt idx="2055">
                  <c:v>87.5</c:v>
                </c:pt>
                <c:pt idx="2056">
                  <c:v>87.5</c:v>
                </c:pt>
                <c:pt idx="2057">
                  <c:v>87.5</c:v>
                </c:pt>
                <c:pt idx="2058">
                  <c:v>87.6</c:v>
                </c:pt>
                <c:pt idx="2059">
                  <c:v>87.7</c:v>
                </c:pt>
                <c:pt idx="2060">
                  <c:v>87.7</c:v>
                </c:pt>
                <c:pt idx="2061">
                  <c:v>87.7</c:v>
                </c:pt>
                <c:pt idx="2062">
                  <c:v>87.8</c:v>
                </c:pt>
                <c:pt idx="2063">
                  <c:v>87.8</c:v>
                </c:pt>
                <c:pt idx="2064">
                  <c:v>87.8</c:v>
                </c:pt>
                <c:pt idx="2065">
                  <c:v>87.8</c:v>
                </c:pt>
                <c:pt idx="2066">
                  <c:v>87.8</c:v>
                </c:pt>
                <c:pt idx="2067">
                  <c:v>87.9</c:v>
                </c:pt>
                <c:pt idx="2068">
                  <c:v>87.9</c:v>
                </c:pt>
                <c:pt idx="2069">
                  <c:v>87.9</c:v>
                </c:pt>
                <c:pt idx="2070">
                  <c:v>88</c:v>
                </c:pt>
                <c:pt idx="2071">
                  <c:v>88</c:v>
                </c:pt>
                <c:pt idx="2072">
                  <c:v>88</c:v>
                </c:pt>
                <c:pt idx="2073">
                  <c:v>88</c:v>
                </c:pt>
                <c:pt idx="2074">
                  <c:v>88</c:v>
                </c:pt>
                <c:pt idx="2075">
                  <c:v>88</c:v>
                </c:pt>
                <c:pt idx="2076">
                  <c:v>88</c:v>
                </c:pt>
                <c:pt idx="2077">
                  <c:v>88.1</c:v>
                </c:pt>
                <c:pt idx="2078">
                  <c:v>88.1</c:v>
                </c:pt>
                <c:pt idx="2079">
                  <c:v>88.199999999999989</c:v>
                </c:pt>
                <c:pt idx="2080">
                  <c:v>88.2</c:v>
                </c:pt>
                <c:pt idx="2081">
                  <c:v>88.2</c:v>
                </c:pt>
                <c:pt idx="2082">
                  <c:v>88.2</c:v>
                </c:pt>
                <c:pt idx="2083">
                  <c:v>88.2</c:v>
                </c:pt>
                <c:pt idx="2084">
                  <c:v>88.2</c:v>
                </c:pt>
                <c:pt idx="2085">
                  <c:v>88.3</c:v>
                </c:pt>
                <c:pt idx="2086">
                  <c:v>88.3</c:v>
                </c:pt>
                <c:pt idx="2087">
                  <c:v>88.3</c:v>
                </c:pt>
                <c:pt idx="2088">
                  <c:v>88.3</c:v>
                </c:pt>
                <c:pt idx="2089">
                  <c:v>88.3</c:v>
                </c:pt>
                <c:pt idx="2090">
                  <c:v>88.4</c:v>
                </c:pt>
                <c:pt idx="2091">
                  <c:v>88.5</c:v>
                </c:pt>
                <c:pt idx="2092">
                  <c:v>88.5</c:v>
                </c:pt>
                <c:pt idx="2093">
                  <c:v>88.5</c:v>
                </c:pt>
                <c:pt idx="2094">
                  <c:v>88.5</c:v>
                </c:pt>
                <c:pt idx="2095">
                  <c:v>88.6</c:v>
                </c:pt>
                <c:pt idx="2096">
                  <c:v>88.6</c:v>
                </c:pt>
                <c:pt idx="2097">
                  <c:v>88.699999999999989</c:v>
                </c:pt>
                <c:pt idx="2098">
                  <c:v>88.7</c:v>
                </c:pt>
                <c:pt idx="2099">
                  <c:v>88.7</c:v>
                </c:pt>
                <c:pt idx="2100">
                  <c:v>88.7</c:v>
                </c:pt>
                <c:pt idx="2101">
                  <c:v>88.7</c:v>
                </c:pt>
                <c:pt idx="2102">
                  <c:v>88.7</c:v>
                </c:pt>
                <c:pt idx="2103">
                  <c:v>88.8</c:v>
                </c:pt>
                <c:pt idx="2104">
                  <c:v>88.8</c:v>
                </c:pt>
                <c:pt idx="2105">
                  <c:v>88.8</c:v>
                </c:pt>
                <c:pt idx="2106">
                  <c:v>88.8</c:v>
                </c:pt>
                <c:pt idx="2107">
                  <c:v>88.800000000000011</c:v>
                </c:pt>
                <c:pt idx="2108">
                  <c:v>88.9</c:v>
                </c:pt>
                <c:pt idx="2109">
                  <c:v>88.9</c:v>
                </c:pt>
                <c:pt idx="2110">
                  <c:v>88.9</c:v>
                </c:pt>
                <c:pt idx="2111">
                  <c:v>88.9</c:v>
                </c:pt>
                <c:pt idx="2112">
                  <c:v>88.9</c:v>
                </c:pt>
                <c:pt idx="2113">
                  <c:v>88.9</c:v>
                </c:pt>
                <c:pt idx="2114">
                  <c:v>88.9</c:v>
                </c:pt>
                <c:pt idx="2115">
                  <c:v>88.9</c:v>
                </c:pt>
                <c:pt idx="2116">
                  <c:v>88.9</c:v>
                </c:pt>
                <c:pt idx="2117">
                  <c:v>89</c:v>
                </c:pt>
                <c:pt idx="2118">
                  <c:v>89</c:v>
                </c:pt>
                <c:pt idx="2119">
                  <c:v>89.1</c:v>
                </c:pt>
                <c:pt idx="2120">
                  <c:v>89.1</c:v>
                </c:pt>
                <c:pt idx="2121">
                  <c:v>89.1</c:v>
                </c:pt>
                <c:pt idx="2122">
                  <c:v>89.3</c:v>
                </c:pt>
                <c:pt idx="2123">
                  <c:v>89.3</c:v>
                </c:pt>
                <c:pt idx="2124">
                  <c:v>89.3</c:v>
                </c:pt>
                <c:pt idx="2125">
                  <c:v>89.3</c:v>
                </c:pt>
                <c:pt idx="2126">
                  <c:v>89.2</c:v>
                </c:pt>
                <c:pt idx="2127">
                  <c:v>89.300000000000011</c:v>
                </c:pt>
                <c:pt idx="2128">
                  <c:v>89.4</c:v>
                </c:pt>
                <c:pt idx="2129">
                  <c:v>89.4</c:v>
                </c:pt>
                <c:pt idx="2130">
                  <c:v>89.4</c:v>
                </c:pt>
                <c:pt idx="2131">
                  <c:v>89.4</c:v>
                </c:pt>
                <c:pt idx="2132">
                  <c:v>89.5</c:v>
                </c:pt>
                <c:pt idx="2133">
                  <c:v>89.6</c:v>
                </c:pt>
                <c:pt idx="2134">
                  <c:v>89.6</c:v>
                </c:pt>
                <c:pt idx="2135">
                  <c:v>89.6</c:v>
                </c:pt>
                <c:pt idx="2136">
                  <c:v>89.6</c:v>
                </c:pt>
                <c:pt idx="2137">
                  <c:v>89.6</c:v>
                </c:pt>
                <c:pt idx="2138">
                  <c:v>89.699999999999989</c:v>
                </c:pt>
                <c:pt idx="2139">
                  <c:v>89.699999999999989</c:v>
                </c:pt>
                <c:pt idx="2140">
                  <c:v>89.699999999999989</c:v>
                </c:pt>
                <c:pt idx="2141">
                  <c:v>89.699999999999989</c:v>
                </c:pt>
                <c:pt idx="2142">
                  <c:v>89.8</c:v>
                </c:pt>
                <c:pt idx="2143">
                  <c:v>89.8</c:v>
                </c:pt>
                <c:pt idx="2144">
                  <c:v>89.8</c:v>
                </c:pt>
                <c:pt idx="2145">
                  <c:v>89.7</c:v>
                </c:pt>
                <c:pt idx="2146">
                  <c:v>89.7</c:v>
                </c:pt>
                <c:pt idx="2147">
                  <c:v>89.9</c:v>
                </c:pt>
                <c:pt idx="2148">
                  <c:v>89.9</c:v>
                </c:pt>
                <c:pt idx="2149">
                  <c:v>90</c:v>
                </c:pt>
                <c:pt idx="2150">
                  <c:v>90</c:v>
                </c:pt>
                <c:pt idx="2151">
                  <c:v>90</c:v>
                </c:pt>
                <c:pt idx="2152">
                  <c:v>90</c:v>
                </c:pt>
                <c:pt idx="2153">
                  <c:v>90</c:v>
                </c:pt>
                <c:pt idx="2154">
                  <c:v>90.2</c:v>
                </c:pt>
                <c:pt idx="2155">
                  <c:v>90.2</c:v>
                </c:pt>
                <c:pt idx="2156">
                  <c:v>90.199999999999989</c:v>
                </c:pt>
                <c:pt idx="2157">
                  <c:v>90.3</c:v>
                </c:pt>
                <c:pt idx="2158">
                  <c:v>90.3</c:v>
                </c:pt>
                <c:pt idx="2159">
                  <c:v>90.3</c:v>
                </c:pt>
                <c:pt idx="2160">
                  <c:v>90.300000000000011</c:v>
                </c:pt>
                <c:pt idx="2161">
                  <c:v>90.4</c:v>
                </c:pt>
                <c:pt idx="2162">
                  <c:v>90.4</c:v>
                </c:pt>
                <c:pt idx="2163">
                  <c:v>90.6</c:v>
                </c:pt>
                <c:pt idx="2164">
                  <c:v>90.6</c:v>
                </c:pt>
                <c:pt idx="2165">
                  <c:v>90.6</c:v>
                </c:pt>
                <c:pt idx="2166">
                  <c:v>90.6</c:v>
                </c:pt>
                <c:pt idx="2167">
                  <c:v>90.7</c:v>
                </c:pt>
                <c:pt idx="2168">
                  <c:v>90.9</c:v>
                </c:pt>
                <c:pt idx="2169">
                  <c:v>90.9</c:v>
                </c:pt>
                <c:pt idx="2170">
                  <c:v>90.9</c:v>
                </c:pt>
                <c:pt idx="2171">
                  <c:v>90.9</c:v>
                </c:pt>
                <c:pt idx="2172">
                  <c:v>90.9</c:v>
                </c:pt>
                <c:pt idx="2173">
                  <c:v>90.9</c:v>
                </c:pt>
                <c:pt idx="2174">
                  <c:v>90.9</c:v>
                </c:pt>
                <c:pt idx="2175">
                  <c:v>90.9</c:v>
                </c:pt>
                <c:pt idx="2176">
                  <c:v>91.1</c:v>
                </c:pt>
                <c:pt idx="2177">
                  <c:v>91.1</c:v>
                </c:pt>
                <c:pt idx="2178">
                  <c:v>91.1</c:v>
                </c:pt>
                <c:pt idx="2179">
                  <c:v>91.1</c:v>
                </c:pt>
                <c:pt idx="2180">
                  <c:v>91.1</c:v>
                </c:pt>
                <c:pt idx="2181">
                  <c:v>91.199999999999989</c:v>
                </c:pt>
                <c:pt idx="2182">
                  <c:v>91.3</c:v>
                </c:pt>
                <c:pt idx="2183">
                  <c:v>91.4</c:v>
                </c:pt>
                <c:pt idx="2184">
                  <c:v>91.5</c:v>
                </c:pt>
                <c:pt idx="2185">
                  <c:v>91.5</c:v>
                </c:pt>
                <c:pt idx="2186">
                  <c:v>91.5</c:v>
                </c:pt>
                <c:pt idx="2187">
                  <c:v>91.5</c:v>
                </c:pt>
                <c:pt idx="2188">
                  <c:v>91.6</c:v>
                </c:pt>
                <c:pt idx="2189">
                  <c:v>91.6</c:v>
                </c:pt>
                <c:pt idx="2190">
                  <c:v>91.6</c:v>
                </c:pt>
                <c:pt idx="2191">
                  <c:v>91.6</c:v>
                </c:pt>
                <c:pt idx="2192">
                  <c:v>91.800000000000011</c:v>
                </c:pt>
                <c:pt idx="2193">
                  <c:v>91.800000000000011</c:v>
                </c:pt>
                <c:pt idx="2194">
                  <c:v>92.5</c:v>
                </c:pt>
                <c:pt idx="2195">
                  <c:v>92.5</c:v>
                </c:pt>
                <c:pt idx="2196">
                  <c:v>92.5</c:v>
                </c:pt>
                <c:pt idx="2197">
                  <c:v>92.5</c:v>
                </c:pt>
                <c:pt idx="2198">
                  <c:v>92.199999999999989</c:v>
                </c:pt>
                <c:pt idx="2199">
                  <c:v>92.5</c:v>
                </c:pt>
                <c:pt idx="2200">
                  <c:v>92.6</c:v>
                </c:pt>
                <c:pt idx="2201">
                  <c:v>92.6</c:v>
                </c:pt>
                <c:pt idx="2202">
                  <c:v>92.7</c:v>
                </c:pt>
                <c:pt idx="2203">
                  <c:v>92.7</c:v>
                </c:pt>
                <c:pt idx="2204">
                  <c:v>92.7</c:v>
                </c:pt>
                <c:pt idx="2205">
                  <c:v>92.699999999999989</c:v>
                </c:pt>
                <c:pt idx="2206">
                  <c:v>92.699999999999989</c:v>
                </c:pt>
                <c:pt idx="2207">
                  <c:v>93</c:v>
                </c:pt>
                <c:pt idx="2208">
                  <c:v>93</c:v>
                </c:pt>
                <c:pt idx="2209">
                  <c:v>93</c:v>
                </c:pt>
                <c:pt idx="2210">
                  <c:v>93</c:v>
                </c:pt>
                <c:pt idx="2211">
                  <c:v>92.8</c:v>
                </c:pt>
                <c:pt idx="2212">
                  <c:v>93</c:v>
                </c:pt>
                <c:pt idx="2213">
                  <c:v>93</c:v>
                </c:pt>
                <c:pt idx="2214">
                  <c:v>93.1</c:v>
                </c:pt>
                <c:pt idx="2215">
                  <c:v>93.1</c:v>
                </c:pt>
                <c:pt idx="2216">
                  <c:v>93.1</c:v>
                </c:pt>
                <c:pt idx="2217">
                  <c:v>93.1</c:v>
                </c:pt>
                <c:pt idx="2218">
                  <c:v>93.1</c:v>
                </c:pt>
                <c:pt idx="2219">
                  <c:v>93.1</c:v>
                </c:pt>
                <c:pt idx="2220">
                  <c:v>93.199999999999989</c:v>
                </c:pt>
                <c:pt idx="2221">
                  <c:v>93.4</c:v>
                </c:pt>
                <c:pt idx="2222">
                  <c:v>93.4</c:v>
                </c:pt>
                <c:pt idx="2223">
                  <c:v>93.4</c:v>
                </c:pt>
                <c:pt idx="2224">
                  <c:v>93.4</c:v>
                </c:pt>
                <c:pt idx="2225">
                  <c:v>93.3</c:v>
                </c:pt>
                <c:pt idx="2226">
                  <c:v>93.4</c:v>
                </c:pt>
                <c:pt idx="2227">
                  <c:v>93.4</c:v>
                </c:pt>
                <c:pt idx="2228">
                  <c:v>93.5</c:v>
                </c:pt>
                <c:pt idx="2229">
                  <c:v>93.5</c:v>
                </c:pt>
                <c:pt idx="2230">
                  <c:v>93.8</c:v>
                </c:pt>
                <c:pt idx="2231">
                  <c:v>93.8</c:v>
                </c:pt>
                <c:pt idx="2232">
                  <c:v>93.8</c:v>
                </c:pt>
                <c:pt idx="2233">
                  <c:v>93.6</c:v>
                </c:pt>
                <c:pt idx="2234">
                  <c:v>93.8</c:v>
                </c:pt>
                <c:pt idx="2235">
                  <c:v>93.8</c:v>
                </c:pt>
                <c:pt idx="2236">
                  <c:v>93.899999999999991</c:v>
                </c:pt>
                <c:pt idx="2237">
                  <c:v>93.9</c:v>
                </c:pt>
                <c:pt idx="2238">
                  <c:v>93.9</c:v>
                </c:pt>
                <c:pt idx="2239">
                  <c:v>93.9</c:v>
                </c:pt>
                <c:pt idx="2240">
                  <c:v>94.1</c:v>
                </c:pt>
                <c:pt idx="2241">
                  <c:v>94.1</c:v>
                </c:pt>
                <c:pt idx="2242">
                  <c:v>94.2</c:v>
                </c:pt>
                <c:pt idx="2243">
                  <c:v>94.2</c:v>
                </c:pt>
                <c:pt idx="2244">
                  <c:v>94.3</c:v>
                </c:pt>
                <c:pt idx="2245">
                  <c:v>94.3</c:v>
                </c:pt>
                <c:pt idx="2246">
                  <c:v>94.3</c:v>
                </c:pt>
                <c:pt idx="2247">
                  <c:v>94.4</c:v>
                </c:pt>
                <c:pt idx="2248">
                  <c:v>94.4</c:v>
                </c:pt>
                <c:pt idx="2249">
                  <c:v>94.4</c:v>
                </c:pt>
                <c:pt idx="2250">
                  <c:v>94.5</c:v>
                </c:pt>
                <c:pt idx="2251">
                  <c:v>94.6</c:v>
                </c:pt>
                <c:pt idx="2252">
                  <c:v>94.6</c:v>
                </c:pt>
                <c:pt idx="2253">
                  <c:v>94.800000000000011</c:v>
                </c:pt>
                <c:pt idx="2254">
                  <c:v>94.8</c:v>
                </c:pt>
                <c:pt idx="2255">
                  <c:v>94.9</c:v>
                </c:pt>
                <c:pt idx="2256">
                  <c:v>95.199999999999989</c:v>
                </c:pt>
                <c:pt idx="2257">
                  <c:v>95.1</c:v>
                </c:pt>
                <c:pt idx="2258">
                  <c:v>95.2</c:v>
                </c:pt>
                <c:pt idx="2259">
                  <c:v>95.2</c:v>
                </c:pt>
                <c:pt idx="2260">
                  <c:v>95.6</c:v>
                </c:pt>
                <c:pt idx="2261">
                  <c:v>95.4</c:v>
                </c:pt>
                <c:pt idx="2262">
                  <c:v>95.300000000000011</c:v>
                </c:pt>
                <c:pt idx="2263">
                  <c:v>95.8</c:v>
                </c:pt>
                <c:pt idx="2264">
                  <c:v>95.8</c:v>
                </c:pt>
                <c:pt idx="2265">
                  <c:v>96</c:v>
                </c:pt>
                <c:pt idx="2266">
                  <c:v>95.800000000000011</c:v>
                </c:pt>
                <c:pt idx="2267">
                  <c:v>96.2</c:v>
                </c:pt>
                <c:pt idx="2268">
                  <c:v>96.2</c:v>
                </c:pt>
                <c:pt idx="2269">
                  <c:v>96.2</c:v>
                </c:pt>
                <c:pt idx="2270">
                  <c:v>96.2</c:v>
                </c:pt>
                <c:pt idx="2271">
                  <c:v>96.4</c:v>
                </c:pt>
                <c:pt idx="2272">
                  <c:v>96.4</c:v>
                </c:pt>
                <c:pt idx="2273">
                  <c:v>96.5</c:v>
                </c:pt>
                <c:pt idx="2274">
                  <c:v>96.699999999999989</c:v>
                </c:pt>
                <c:pt idx="2275">
                  <c:v>97</c:v>
                </c:pt>
                <c:pt idx="2276">
                  <c:v>97.2</c:v>
                </c:pt>
                <c:pt idx="2277">
                  <c:v>97.300000000000011</c:v>
                </c:pt>
                <c:pt idx="2278">
                  <c:v>97.5</c:v>
                </c:pt>
                <c:pt idx="2279">
                  <c:v>97.6</c:v>
                </c:pt>
                <c:pt idx="2280">
                  <c:v>97.7</c:v>
                </c:pt>
                <c:pt idx="2281">
                  <c:v>97.8</c:v>
                </c:pt>
                <c:pt idx="2282">
                  <c:v>97.8</c:v>
                </c:pt>
                <c:pt idx="2283">
                  <c:v>97.8</c:v>
                </c:pt>
                <c:pt idx="2284">
                  <c:v>97.9</c:v>
                </c:pt>
                <c:pt idx="2285">
                  <c:v>97.9</c:v>
                </c:pt>
                <c:pt idx="2286">
                  <c:v>98</c:v>
                </c:pt>
                <c:pt idx="2287">
                  <c:v>98</c:v>
                </c:pt>
                <c:pt idx="2288">
                  <c:v>98.899999999999991</c:v>
                </c:pt>
                <c:pt idx="2289">
                  <c:v>98.2</c:v>
                </c:pt>
                <c:pt idx="2290">
                  <c:v>100</c:v>
                </c:pt>
                <c:pt idx="2291">
                  <c:v>100</c:v>
                </c:pt>
                <c:pt idx="2292">
                  <c:v>100</c:v>
                </c:pt>
                <c:pt idx="2293">
                  <c:v>100</c:v>
                </c:pt>
                <c:pt idx="2294">
                  <c:v>100</c:v>
                </c:pt>
                <c:pt idx="2295">
                  <c:v>100</c:v>
                </c:pt>
                <c:pt idx="2296">
                  <c:v>100</c:v>
                </c:pt>
                <c:pt idx="2297">
                  <c:v>100</c:v>
                </c:pt>
                <c:pt idx="2298">
                  <c:v>100</c:v>
                </c:pt>
                <c:pt idx="2299">
                  <c:v>100</c:v>
                </c:pt>
                <c:pt idx="2300">
                  <c:v>100</c:v>
                </c:pt>
                <c:pt idx="2301">
                  <c:v>100</c:v>
                </c:pt>
                <c:pt idx="2302">
                  <c:v>100</c:v>
                </c:pt>
                <c:pt idx="2303">
                  <c:v>100</c:v>
                </c:pt>
                <c:pt idx="2304">
                  <c:v>100</c:v>
                </c:pt>
                <c:pt idx="2305">
                  <c:v>100</c:v>
                </c:pt>
                <c:pt idx="2306">
                  <c:v>100</c:v>
                </c:pt>
                <c:pt idx="2307">
                  <c:v>100</c:v>
                </c:pt>
                <c:pt idx="2308">
                  <c:v>100</c:v>
                </c:pt>
                <c:pt idx="2309">
                  <c:v>98.9</c:v>
                </c:pt>
                <c:pt idx="2310">
                  <c:v>100</c:v>
                </c:pt>
                <c:pt idx="2311">
                  <c:v>100</c:v>
                </c:pt>
                <c:pt idx="2312">
                  <c:v>100.1</c:v>
                </c:pt>
                <c:pt idx="2313">
                  <c:v>100.1</c:v>
                </c:pt>
              </c:numCache>
            </c:numRef>
          </c:yVal>
          <c:smooth val="0"/>
        </c:ser>
        <c:dLbls>
          <c:showLegendKey val="0"/>
          <c:showVal val="0"/>
          <c:showCatName val="0"/>
          <c:showSerName val="0"/>
          <c:showPercent val="0"/>
          <c:showBubbleSize val="0"/>
        </c:dLbls>
        <c:axId val="75929088"/>
        <c:axId val="75931008"/>
      </c:scatterChart>
      <c:valAx>
        <c:axId val="75929088"/>
        <c:scaling>
          <c:orientation val="minMax"/>
          <c:max val="100"/>
        </c:scaling>
        <c:delete val="0"/>
        <c:axPos val="b"/>
        <c:title>
          <c:tx>
            <c:rich>
              <a:bodyPr/>
              <a:lstStyle/>
              <a:p>
                <a:pPr>
                  <a:defRPr/>
                </a:pPr>
                <a:r>
                  <a:rPr lang="en-US" dirty="0"/>
                  <a:t>Student Poverty Rate (% of Students</a:t>
                </a:r>
                <a:r>
                  <a:rPr lang="en-US" baseline="0" dirty="0"/>
                  <a:t> FRPL Eligible)</a:t>
                </a:r>
                <a:endParaRPr lang="en-US" dirty="0"/>
              </a:p>
            </c:rich>
          </c:tx>
          <c:layout/>
          <c:overlay val="0"/>
        </c:title>
        <c:numFmt formatCode="General"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75931008"/>
        <c:crosses val="autoZero"/>
        <c:crossBetween val="midCat"/>
      </c:valAx>
      <c:valAx>
        <c:axId val="75931008"/>
        <c:scaling>
          <c:orientation val="minMax"/>
          <c:max val="100"/>
        </c:scaling>
        <c:delete val="0"/>
        <c:axPos val="l"/>
        <c:majorGridlines/>
        <c:title>
          <c:tx>
            <c:rich>
              <a:bodyPr rot="-5400000" vert="horz"/>
              <a:lstStyle/>
              <a:p>
                <a:pPr>
                  <a:defRPr/>
                </a:pPr>
                <a:r>
                  <a:rPr lang="en-US" dirty="0"/>
                  <a:t>Percentage of Students Proficient on State Assessment</a:t>
                </a:r>
              </a:p>
            </c:rich>
          </c:tx>
          <c:layout/>
          <c:overlay val="0"/>
        </c:title>
        <c:numFmt formatCode="General" sourceLinked="1"/>
        <c:majorTickMark val="out"/>
        <c:minorTickMark val="none"/>
        <c:tickLblPos val="nextTo"/>
        <c:crossAx val="75929088"/>
        <c:crosses val="autoZero"/>
        <c:crossBetween val="midCat"/>
      </c:valAx>
      <c:spPr>
        <a:solidFill>
          <a:schemeClr val="accent3">
            <a:lumMod val="20000"/>
            <a:lumOff val="80000"/>
          </a:schemeClr>
        </a:solidFill>
      </c:spPr>
    </c:plotArea>
    <c:plotVisOnly val="1"/>
    <c:dispBlanksAs val="gap"/>
    <c:showDLblsOverMax val="0"/>
  </c:chart>
  <c:spPr>
    <a:solidFill>
      <a:schemeClr val="accent3">
        <a:lumMod val="40000"/>
        <a:lumOff val="60000"/>
      </a:schemeClr>
    </a:solidFill>
  </c:sp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1600" dirty="0" smtClean="0"/>
              <a:t>6th </a:t>
            </a:r>
            <a:r>
              <a:rPr lang="en-US" sz="1600" dirty="0"/>
              <a:t>Grade </a:t>
            </a:r>
            <a:r>
              <a:rPr lang="en-US" sz="1600" dirty="0" smtClean="0"/>
              <a:t>Results </a:t>
            </a:r>
            <a:r>
              <a:rPr lang="en-US" sz="1600" dirty="0"/>
              <a:t>--</a:t>
            </a:r>
            <a:r>
              <a:rPr lang="en-US" sz="1600" baseline="0" dirty="0"/>
              <a:t> All NYS School Systems</a:t>
            </a:r>
            <a:endParaRPr lang="en-US" sz="1600" dirty="0"/>
          </a:p>
        </c:rich>
      </c:tx>
      <c:layout/>
      <c:overlay val="0"/>
    </c:title>
    <c:autoTitleDeleted val="0"/>
    <c:plotArea>
      <c:layout/>
      <c:scatterChart>
        <c:scatterStyle val="lineMarker"/>
        <c:varyColors val="0"/>
        <c:ser>
          <c:idx val="0"/>
          <c:order val="0"/>
          <c:spPr>
            <a:ln w="28575">
              <a:noFill/>
            </a:ln>
          </c:spPr>
          <c:marker>
            <c:spPr>
              <a:solidFill>
                <a:schemeClr val="accent6">
                  <a:lumMod val="75000"/>
                </a:schemeClr>
              </a:solidFill>
              <a:ln>
                <a:noFill/>
              </a:ln>
            </c:spPr>
          </c:marker>
          <c:dPt>
            <c:idx val="1974"/>
            <c:marker>
              <c:symbol val="diamond"/>
              <c:size val="7"/>
              <c:spPr>
                <a:solidFill>
                  <a:schemeClr val="accent6">
                    <a:lumMod val="75000"/>
                  </a:schemeClr>
                </a:solidFill>
                <a:ln w="9525">
                  <a:noFill/>
                </a:ln>
              </c:spPr>
            </c:marker>
            <c:bubble3D val="0"/>
          </c:dPt>
          <c:dPt>
            <c:idx val="2276"/>
            <c:marker>
              <c:symbol val="diamond"/>
              <c:size val="7"/>
              <c:spPr>
                <a:solidFill>
                  <a:schemeClr val="accent6">
                    <a:lumMod val="75000"/>
                  </a:schemeClr>
                </a:solidFill>
                <a:ln w="9525">
                  <a:noFill/>
                </a:ln>
              </c:spPr>
            </c:marker>
            <c:bubble3D val="0"/>
          </c:dPt>
          <c:trendline>
            <c:trendlineType val="linear"/>
            <c:dispRSqr val="0"/>
            <c:dispEq val="0"/>
          </c:trendline>
          <c:xVal>
            <c:numRef>
              <c:f>'Math 6'!$K$2:$K$2315</c:f>
              <c:numCache>
                <c:formatCode>General</c:formatCode>
                <c:ptCount val="2314"/>
                <c:pt idx="0">
                  <c:v>48</c:v>
                </c:pt>
                <c:pt idx="1">
                  <c:v>10</c:v>
                </c:pt>
                <c:pt idx="2">
                  <c:v>70</c:v>
                </c:pt>
                <c:pt idx="3">
                  <c:v>88</c:v>
                </c:pt>
                <c:pt idx="4">
                  <c:v>90</c:v>
                </c:pt>
                <c:pt idx="5">
                  <c:v>84</c:v>
                </c:pt>
                <c:pt idx="6">
                  <c:v>71</c:v>
                </c:pt>
                <c:pt idx="7">
                  <c:v>84</c:v>
                </c:pt>
                <c:pt idx="8">
                  <c:v>72</c:v>
                </c:pt>
                <c:pt idx="9">
                  <c:v>95</c:v>
                </c:pt>
                <c:pt idx="10">
                  <c:v>74</c:v>
                </c:pt>
                <c:pt idx="11">
                  <c:v>95</c:v>
                </c:pt>
                <c:pt idx="12">
                  <c:v>84</c:v>
                </c:pt>
                <c:pt idx="13">
                  <c:v>92</c:v>
                </c:pt>
                <c:pt idx="14">
                  <c:v>88</c:v>
                </c:pt>
                <c:pt idx="15">
                  <c:v>94</c:v>
                </c:pt>
                <c:pt idx="16">
                  <c:v>83</c:v>
                </c:pt>
                <c:pt idx="17">
                  <c:v>85</c:v>
                </c:pt>
                <c:pt idx="18">
                  <c:v>87</c:v>
                </c:pt>
                <c:pt idx="19">
                  <c:v>87</c:v>
                </c:pt>
                <c:pt idx="20">
                  <c:v>91</c:v>
                </c:pt>
                <c:pt idx="21">
                  <c:v>100</c:v>
                </c:pt>
                <c:pt idx="22">
                  <c:v>99</c:v>
                </c:pt>
                <c:pt idx="23">
                  <c:v>92</c:v>
                </c:pt>
                <c:pt idx="24">
                  <c:v>90</c:v>
                </c:pt>
                <c:pt idx="25">
                  <c:v>95</c:v>
                </c:pt>
                <c:pt idx="26">
                  <c:v>93</c:v>
                </c:pt>
                <c:pt idx="27">
                  <c:v>86</c:v>
                </c:pt>
                <c:pt idx="28">
                  <c:v>83</c:v>
                </c:pt>
                <c:pt idx="29">
                  <c:v>86</c:v>
                </c:pt>
                <c:pt idx="30">
                  <c:v>98</c:v>
                </c:pt>
                <c:pt idx="31">
                  <c:v>90</c:v>
                </c:pt>
                <c:pt idx="32">
                  <c:v>81</c:v>
                </c:pt>
                <c:pt idx="33">
                  <c:v>86</c:v>
                </c:pt>
                <c:pt idx="35">
                  <c:v>59</c:v>
                </c:pt>
                <c:pt idx="36">
                  <c:v>86</c:v>
                </c:pt>
                <c:pt idx="37">
                  <c:v>86</c:v>
                </c:pt>
                <c:pt idx="38">
                  <c:v>74</c:v>
                </c:pt>
                <c:pt idx="39">
                  <c:v>90</c:v>
                </c:pt>
                <c:pt idx="40">
                  <c:v>100</c:v>
                </c:pt>
                <c:pt idx="41">
                  <c:v>96</c:v>
                </c:pt>
                <c:pt idx="42">
                  <c:v>92</c:v>
                </c:pt>
                <c:pt idx="43">
                  <c:v>77</c:v>
                </c:pt>
                <c:pt idx="44">
                  <c:v>99</c:v>
                </c:pt>
                <c:pt idx="45">
                  <c:v>69</c:v>
                </c:pt>
                <c:pt idx="46">
                  <c:v>97</c:v>
                </c:pt>
                <c:pt idx="47">
                  <c:v>85</c:v>
                </c:pt>
                <c:pt idx="48">
                  <c:v>87</c:v>
                </c:pt>
                <c:pt idx="49">
                  <c:v>85</c:v>
                </c:pt>
                <c:pt idx="50">
                  <c:v>90</c:v>
                </c:pt>
                <c:pt idx="51">
                  <c:v>88</c:v>
                </c:pt>
                <c:pt idx="52">
                  <c:v>86</c:v>
                </c:pt>
                <c:pt idx="53">
                  <c:v>98</c:v>
                </c:pt>
                <c:pt idx="54">
                  <c:v>94</c:v>
                </c:pt>
                <c:pt idx="55">
                  <c:v>95</c:v>
                </c:pt>
                <c:pt idx="56">
                  <c:v>90</c:v>
                </c:pt>
                <c:pt idx="57">
                  <c:v>66</c:v>
                </c:pt>
                <c:pt idx="58">
                  <c:v>48</c:v>
                </c:pt>
                <c:pt idx="59">
                  <c:v>48</c:v>
                </c:pt>
                <c:pt idx="60">
                  <c:v>73</c:v>
                </c:pt>
                <c:pt idx="61">
                  <c:v>89</c:v>
                </c:pt>
                <c:pt idx="62">
                  <c:v>98</c:v>
                </c:pt>
                <c:pt idx="63">
                  <c:v>90</c:v>
                </c:pt>
                <c:pt idx="64">
                  <c:v>70</c:v>
                </c:pt>
                <c:pt idx="65">
                  <c:v>87</c:v>
                </c:pt>
                <c:pt idx="66">
                  <c:v>72</c:v>
                </c:pt>
                <c:pt idx="67">
                  <c:v>98</c:v>
                </c:pt>
                <c:pt idx="68">
                  <c:v>73</c:v>
                </c:pt>
                <c:pt idx="69">
                  <c:v>80</c:v>
                </c:pt>
                <c:pt idx="70">
                  <c:v>0</c:v>
                </c:pt>
                <c:pt idx="71">
                  <c:v>85</c:v>
                </c:pt>
                <c:pt idx="72">
                  <c:v>44</c:v>
                </c:pt>
                <c:pt idx="73">
                  <c:v>36</c:v>
                </c:pt>
                <c:pt idx="74">
                  <c:v>70</c:v>
                </c:pt>
                <c:pt idx="75">
                  <c:v>98</c:v>
                </c:pt>
                <c:pt idx="76">
                  <c:v>85</c:v>
                </c:pt>
                <c:pt idx="77">
                  <c:v>85</c:v>
                </c:pt>
                <c:pt idx="78">
                  <c:v>95</c:v>
                </c:pt>
                <c:pt idx="79">
                  <c:v>91</c:v>
                </c:pt>
                <c:pt idx="80">
                  <c:v>56</c:v>
                </c:pt>
                <c:pt idx="81">
                  <c:v>76</c:v>
                </c:pt>
                <c:pt idx="82">
                  <c:v>80</c:v>
                </c:pt>
                <c:pt idx="83">
                  <c:v>82</c:v>
                </c:pt>
                <c:pt idx="84">
                  <c:v>96</c:v>
                </c:pt>
                <c:pt idx="85">
                  <c:v>94</c:v>
                </c:pt>
                <c:pt idx="86">
                  <c:v>79</c:v>
                </c:pt>
                <c:pt idx="87">
                  <c:v>86</c:v>
                </c:pt>
                <c:pt idx="88">
                  <c:v>99</c:v>
                </c:pt>
                <c:pt idx="89">
                  <c:v>74</c:v>
                </c:pt>
                <c:pt idx="90">
                  <c:v>73</c:v>
                </c:pt>
                <c:pt idx="91">
                  <c:v>83</c:v>
                </c:pt>
                <c:pt idx="92">
                  <c:v>96</c:v>
                </c:pt>
                <c:pt idx="93">
                  <c:v>80</c:v>
                </c:pt>
                <c:pt idx="94">
                  <c:v>78</c:v>
                </c:pt>
                <c:pt idx="95">
                  <c:v>91</c:v>
                </c:pt>
                <c:pt idx="96">
                  <c:v>88</c:v>
                </c:pt>
                <c:pt idx="97">
                  <c:v>91</c:v>
                </c:pt>
                <c:pt idx="98">
                  <c:v>83</c:v>
                </c:pt>
                <c:pt idx="99">
                  <c:v>77</c:v>
                </c:pt>
                <c:pt idx="100">
                  <c:v>91</c:v>
                </c:pt>
                <c:pt idx="101">
                  <c:v>86</c:v>
                </c:pt>
                <c:pt idx="102">
                  <c:v>87</c:v>
                </c:pt>
                <c:pt idx="103">
                  <c:v>94</c:v>
                </c:pt>
                <c:pt idx="104">
                  <c:v>97</c:v>
                </c:pt>
                <c:pt idx="105">
                  <c:v>99</c:v>
                </c:pt>
                <c:pt idx="106">
                  <c:v>94</c:v>
                </c:pt>
                <c:pt idx="107">
                  <c:v>65</c:v>
                </c:pt>
                <c:pt idx="108">
                  <c:v>76</c:v>
                </c:pt>
                <c:pt idx="109">
                  <c:v>93</c:v>
                </c:pt>
                <c:pt idx="110">
                  <c:v>41</c:v>
                </c:pt>
                <c:pt idx="111">
                  <c:v>41</c:v>
                </c:pt>
                <c:pt idx="112">
                  <c:v>90</c:v>
                </c:pt>
                <c:pt idx="113">
                  <c:v>93</c:v>
                </c:pt>
                <c:pt idx="114">
                  <c:v>65</c:v>
                </c:pt>
                <c:pt idx="115">
                  <c:v>94</c:v>
                </c:pt>
                <c:pt idx="116">
                  <c:v>85</c:v>
                </c:pt>
                <c:pt idx="117">
                  <c:v>100</c:v>
                </c:pt>
                <c:pt idx="118">
                  <c:v>84</c:v>
                </c:pt>
                <c:pt idx="119">
                  <c:v>91</c:v>
                </c:pt>
                <c:pt idx="120">
                  <c:v>72</c:v>
                </c:pt>
                <c:pt idx="121">
                  <c:v>84</c:v>
                </c:pt>
                <c:pt idx="122">
                  <c:v>88</c:v>
                </c:pt>
                <c:pt idx="123">
                  <c:v>87</c:v>
                </c:pt>
                <c:pt idx="124">
                  <c:v>76</c:v>
                </c:pt>
                <c:pt idx="125">
                  <c:v>97</c:v>
                </c:pt>
                <c:pt idx="126">
                  <c:v>86</c:v>
                </c:pt>
                <c:pt idx="127">
                  <c:v>94</c:v>
                </c:pt>
                <c:pt idx="128">
                  <c:v>93</c:v>
                </c:pt>
                <c:pt idx="129">
                  <c:v>73</c:v>
                </c:pt>
                <c:pt idx="130">
                  <c:v>87</c:v>
                </c:pt>
                <c:pt idx="131">
                  <c:v>74</c:v>
                </c:pt>
                <c:pt idx="132">
                  <c:v>90</c:v>
                </c:pt>
                <c:pt idx="133">
                  <c:v>78</c:v>
                </c:pt>
                <c:pt idx="134">
                  <c:v>76</c:v>
                </c:pt>
                <c:pt idx="135">
                  <c:v>65</c:v>
                </c:pt>
                <c:pt idx="136">
                  <c:v>46</c:v>
                </c:pt>
                <c:pt idx="137">
                  <c:v>90</c:v>
                </c:pt>
                <c:pt idx="138">
                  <c:v>85</c:v>
                </c:pt>
                <c:pt idx="139">
                  <c:v>88</c:v>
                </c:pt>
                <c:pt idx="140">
                  <c:v>17</c:v>
                </c:pt>
                <c:pt idx="141">
                  <c:v>67</c:v>
                </c:pt>
                <c:pt idx="142">
                  <c:v>70</c:v>
                </c:pt>
                <c:pt idx="143">
                  <c:v>100</c:v>
                </c:pt>
                <c:pt idx="144">
                  <c:v>96</c:v>
                </c:pt>
                <c:pt idx="145">
                  <c:v>85</c:v>
                </c:pt>
                <c:pt idx="146">
                  <c:v>99</c:v>
                </c:pt>
                <c:pt idx="147">
                  <c:v>83</c:v>
                </c:pt>
                <c:pt idx="148">
                  <c:v>89</c:v>
                </c:pt>
                <c:pt idx="149">
                  <c:v>78</c:v>
                </c:pt>
                <c:pt idx="150">
                  <c:v>30</c:v>
                </c:pt>
                <c:pt idx="151">
                  <c:v>15</c:v>
                </c:pt>
                <c:pt idx="152">
                  <c:v>98</c:v>
                </c:pt>
                <c:pt idx="153">
                  <c:v>86</c:v>
                </c:pt>
                <c:pt idx="154">
                  <c:v>82</c:v>
                </c:pt>
                <c:pt idx="155">
                  <c:v>80</c:v>
                </c:pt>
                <c:pt idx="156">
                  <c:v>97</c:v>
                </c:pt>
                <c:pt idx="157">
                  <c:v>70</c:v>
                </c:pt>
                <c:pt idx="158">
                  <c:v>93</c:v>
                </c:pt>
                <c:pt idx="159">
                  <c:v>88</c:v>
                </c:pt>
                <c:pt idx="160">
                  <c:v>65</c:v>
                </c:pt>
                <c:pt idx="161">
                  <c:v>70</c:v>
                </c:pt>
                <c:pt idx="162">
                  <c:v>97</c:v>
                </c:pt>
                <c:pt idx="163">
                  <c:v>73</c:v>
                </c:pt>
                <c:pt idx="164">
                  <c:v>80</c:v>
                </c:pt>
                <c:pt idx="165">
                  <c:v>89</c:v>
                </c:pt>
                <c:pt idx="166">
                  <c:v>65</c:v>
                </c:pt>
                <c:pt idx="167">
                  <c:v>99</c:v>
                </c:pt>
                <c:pt idx="168">
                  <c:v>88</c:v>
                </c:pt>
                <c:pt idx="169">
                  <c:v>78</c:v>
                </c:pt>
                <c:pt idx="170">
                  <c:v>48</c:v>
                </c:pt>
                <c:pt idx="171">
                  <c:v>78</c:v>
                </c:pt>
                <c:pt idx="172">
                  <c:v>91</c:v>
                </c:pt>
                <c:pt idx="173">
                  <c:v>93</c:v>
                </c:pt>
                <c:pt idx="174">
                  <c:v>76</c:v>
                </c:pt>
                <c:pt idx="175">
                  <c:v>88</c:v>
                </c:pt>
                <c:pt idx="176">
                  <c:v>68</c:v>
                </c:pt>
                <c:pt idx="177">
                  <c:v>84</c:v>
                </c:pt>
                <c:pt idx="178">
                  <c:v>57</c:v>
                </c:pt>
                <c:pt idx="179">
                  <c:v>82</c:v>
                </c:pt>
                <c:pt idx="180">
                  <c:v>84</c:v>
                </c:pt>
                <c:pt idx="181">
                  <c:v>87</c:v>
                </c:pt>
                <c:pt idx="182">
                  <c:v>93</c:v>
                </c:pt>
                <c:pt idx="183">
                  <c:v>92</c:v>
                </c:pt>
                <c:pt idx="184">
                  <c:v>97</c:v>
                </c:pt>
                <c:pt idx="185">
                  <c:v>52</c:v>
                </c:pt>
                <c:pt idx="186">
                  <c:v>83</c:v>
                </c:pt>
                <c:pt idx="187">
                  <c:v>73</c:v>
                </c:pt>
                <c:pt idx="188">
                  <c:v>84</c:v>
                </c:pt>
                <c:pt idx="189">
                  <c:v>87</c:v>
                </c:pt>
                <c:pt idx="190">
                  <c:v>87</c:v>
                </c:pt>
                <c:pt idx="191">
                  <c:v>64</c:v>
                </c:pt>
                <c:pt idx="192">
                  <c:v>78</c:v>
                </c:pt>
                <c:pt idx="193">
                  <c:v>100</c:v>
                </c:pt>
                <c:pt idx="194">
                  <c:v>81</c:v>
                </c:pt>
                <c:pt idx="195">
                  <c:v>89</c:v>
                </c:pt>
                <c:pt idx="196">
                  <c:v>82</c:v>
                </c:pt>
                <c:pt idx="197">
                  <c:v>30</c:v>
                </c:pt>
                <c:pt idx="198">
                  <c:v>95</c:v>
                </c:pt>
                <c:pt idx="199">
                  <c:v>38</c:v>
                </c:pt>
                <c:pt idx="200">
                  <c:v>80</c:v>
                </c:pt>
                <c:pt idx="201">
                  <c:v>86</c:v>
                </c:pt>
                <c:pt idx="202">
                  <c:v>77</c:v>
                </c:pt>
                <c:pt idx="203">
                  <c:v>40</c:v>
                </c:pt>
                <c:pt idx="204">
                  <c:v>38</c:v>
                </c:pt>
                <c:pt idx="205">
                  <c:v>93</c:v>
                </c:pt>
                <c:pt idx="206">
                  <c:v>62</c:v>
                </c:pt>
                <c:pt idx="207">
                  <c:v>92</c:v>
                </c:pt>
                <c:pt idx="208">
                  <c:v>84</c:v>
                </c:pt>
                <c:pt idx="209">
                  <c:v>92</c:v>
                </c:pt>
                <c:pt idx="210">
                  <c:v>82</c:v>
                </c:pt>
                <c:pt idx="211">
                  <c:v>96</c:v>
                </c:pt>
                <c:pt idx="212">
                  <c:v>96</c:v>
                </c:pt>
                <c:pt idx="213">
                  <c:v>80</c:v>
                </c:pt>
                <c:pt idx="214">
                  <c:v>87</c:v>
                </c:pt>
                <c:pt idx="215">
                  <c:v>78</c:v>
                </c:pt>
                <c:pt idx="216">
                  <c:v>86</c:v>
                </c:pt>
                <c:pt idx="217">
                  <c:v>53</c:v>
                </c:pt>
                <c:pt idx="218">
                  <c:v>88</c:v>
                </c:pt>
                <c:pt idx="219">
                  <c:v>97</c:v>
                </c:pt>
                <c:pt idx="220">
                  <c:v>75</c:v>
                </c:pt>
                <c:pt idx="221">
                  <c:v>81</c:v>
                </c:pt>
                <c:pt idx="222">
                  <c:v>81</c:v>
                </c:pt>
                <c:pt idx="223">
                  <c:v>75</c:v>
                </c:pt>
                <c:pt idx="224">
                  <c:v>68</c:v>
                </c:pt>
                <c:pt idx="225">
                  <c:v>93</c:v>
                </c:pt>
                <c:pt idx="226">
                  <c:v>93</c:v>
                </c:pt>
                <c:pt idx="227">
                  <c:v>77</c:v>
                </c:pt>
                <c:pt idx="228">
                  <c:v>78</c:v>
                </c:pt>
                <c:pt idx="229">
                  <c:v>81</c:v>
                </c:pt>
                <c:pt idx="230">
                  <c:v>98</c:v>
                </c:pt>
                <c:pt idx="231">
                  <c:v>81</c:v>
                </c:pt>
                <c:pt idx="232">
                  <c:v>79</c:v>
                </c:pt>
                <c:pt idx="233">
                  <c:v>74</c:v>
                </c:pt>
                <c:pt idx="234">
                  <c:v>40</c:v>
                </c:pt>
                <c:pt idx="235">
                  <c:v>40</c:v>
                </c:pt>
                <c:pt idx="236">
                  <c:v>48</c:v>
                </c:pt>
                <c:pt idx="237">
                  <c:v>53</c:v>
                </c:pt>
                <c:pt idx="238">
                  <c:v>69</c:v>
                </c:pt>
                <c:pt idx="239">
                  <c:v>46</c:v>
                </c:pt>
                <c:pt idx="240">
                  <c:v>46</c:v>
                </c:pt>
                <c:pt idx="241">
                  <c:v>46</c:v>
                </c:pt>
                <c:pt idx="242">
                  <c:v>88</c:v>
                </c:pt>
                <c:pt idx="243">
                  <c:v>47</c:v>
                </c:pt>
                <c:pt idx="244">
                  <c:v>52</c:v>
                </c:pt>
                <c:pt idx="245">
                  <c:v>81</c:v>
                </c:pt>
                <c:pt idx="246">
                  <c:v>78</c:v>
                </c:pt>
                <c:pt idx="247">
                  <c:v>86</c:v>
                </c:pt>
                <c:pt idx="248">
                  <c:v>85</c:v>
                </c:pt>
                <c:pt idx="249">
                  <c:v>70</c:v>
                </c:pt>
                <c:pt idx="250">
                  <c:v>78</c:v>
                </c:pt>
                <c:pt idx="251">
                  <c:v>54</c:v>
                </c:pt>
                <c:pt idx="252">
                  <c:v>94</c:v>
                </c:pt>
                <c:pt idx="253">
                  <c:v>80</c:v>
                </c:pt>
                <c:pt idx="254">
                  <c:v>85</c:v>
                </c:pt>
                <c:pt idx="255">
                  <c:v>98</c:v>
                </c:pt>
                <c:pt idx="256">
                  <c:v>66</c:v>
                </c:pt>
                <c:pt idx="257">
                  <c:v>61</c:v>
                </c:pt>
                <c:pt idx="258">
                  <c:v>74</c:v>
                </c:pt>
                <c:pt idx="259">
                  <c:v>99</c:v>
                </c:pt>
                <c:pt idx="260">
                  <c:v>64</c:v>
                </c:pt>
                <c:pt idx="261">
                  <c:v>78</c:v>
                </c:pt>
                <c:pt idx="262">
                  <c:v>62</c:v>
                </c:pt>
                <c:pt idx="263">
                  <c:v>79</c:v>
                </c:pt>
                <c:pt idx="264">
                  <c:v>37</c:v>
                </c:pt>
                <c:pt idx="265">
                  <c:v>33</c:v>
                </c:pt>
                <c:pt idx="266">
                  <c:v>76</c:v>
                </c:pt>
                <c:pt idx="267">
                  <c:v>89</c:v>
                </c:pt>
                <c:pt idx="268">
                  <c:v>65</c:v>
                </c:pt>
                <c:pt idx="269">
                  <c:v>52</c:v>
                </c:pt>
                <c:pt idx="270">
                  <c:v>52</c:v>
                </c:pt>
                <c:pt idx="271">
                  <c:v>91</c:v>
                </c:pt>
                <c:pt idx="272">
                  <c:v>98</c:v>
                </c:pt>
                <c:pt idx="273">
                  <c:v>84</c:v>
                </c:pt>
                <c:pt idx="274">
                  <c:v>92</c:v>
                </c:pt>
                <c:pt idx="275">
                  <c:v>70</c:v>
                </c:pt>
                <c:pt idx="276">
                  <c:v>88</c:v>
                </c:pt>
                <c:pt idx="277">
                  <c:v>86</c:v>
                </c:pt>
                <c:pt idx="278">
                  <c:v>94</c:v>
                </c:pt>
                <c:pt idx="280">
                  <c:v>73</c:v>
                </c:pt>
                <c:pt idx="281">
                  <c:v>91</c:v>
                </c:pt>
                <c:pt idx="282">
                  <c:v>90</c:v>
                </c:pt>
                <c:pt idx="283">
                  <c:v>45</c:v>
                </c:pt>
                <c:pt idx="284">
                  <c:v>45</c:v>
                </c:pt>
                <c:pt idx="285">
                  <c:v>91</c:v>
                </c:pt>
                <c:pt idx="286">
                  <c:v>97</c:v>
                </c:pt>
                <c:pt idx="287">
                  <c:v>46</c:v>
                </c:pt>
                <c:pt idx="288">
                  <c:v>46</c:v>
                </c:pt>
                <c:pt idx="289">
                  <c:v>77</c:v>
                </c:pt>
                <c:pt idx="290">
                  <c:v>77</c:v>
                </c:pt>
                <c:pt idx="291">
                  <c:v>76</c:v>
                </c:pt>
                <c:pt idx="292">
                  <c:v>94</c:v>
                </c:pt>
                <c:pt idx="293">
                  <c:v>91</c:v>
                </c:pt>
                <c:pt idx="294">
                  <c:v>65</c:v>
                </c:pt>
                <c:pt idx="295">
                  <c:v>75</c:v>
                </c:pt>
                <c:pt idx="296">
                  <c:v>100</c:v>
                </c:pt>
                <c:pt idx="297">
                  <c:v>37</c:v>
                </c:pt>
                <c:pt idx="298">
                  <c:v>37</c:v>
                </c:pt>
                <c:pt idx="299">
                  <c:v>80</c:v>
                </c:pt>
                <c:pt idx="300">
                  <c:v>70</c:v>
                </c:pt>
                <c:pt idx="301">
                  <c:v>68</c:v>
                </c:pt>
                <c:pt idx="302">
                  <c:v>92</c:v>
                </c:pt>
                <c:pt idx="303">
                  <c:v>67</c:v>
                </c:pt>
                <c:pt idx="304">
                  <c:v>73</c:v>
                </c:pt>
                <c:pt idx="305">
                  <c:v>75</c:v>
                </c:pt>
                <c:pt idx="306">
                  <c:v>72</c:v>
                </c:pt>
                <c:pt idx="308">
                  <c:v>81</c:v>
                </c:pt>
                <c:pt idx="309">
                  <c:v>96</c:v>
                </c:pt>
                <c:pt idx="310">
                  <c:v>91</c:v>
                </c:pt>
                <c:pt idx="311">
                  <c:v>48</c:v>
                </c:pt>
                <c:pt idx="312">
                  <c:v>42</c:v>
                </c:pt>
                <c:pt idx="313">
                  <c:v>90</c:v>
                </c:pt>
                <c:pt idx="314">
                  <c:v>77</c:v>
                </c:pt>
                <c:pt idx="315">
                  <c:v>47</c:v>
                </c:pt>
                <c:pt idx="316">
                  <c:v>98</c:v>
                </c:pt>
                <c:pt idx="317">
                  <c:v>59</c:v>
                </c:pt>
                <c:pt idx="318">
                  <c:v>55</c:v>
                </c:pt>
                <c:pt idx="319">
                  <c:v>92</c:v>
                </c:pt>
                <c:pt idx="320">
                  <c:v>53</c:v>
                </c:pt>
                <c:pt idx="321">
                  <c:v>73</c:v>
                </c:pt>
                <c:pt idx="322">
                  <c:v>99</c:v>
                </c:pt>
                <c:pt idx="323">
                  <c:v>100</c:v>
                </c:pt>
                <c:pt idx="324">
                  <c:v>74</c:v>
                </c:pt>
                <c:pt idx="325">
                  <c:v>40</c:v>
                </c:pt>
                <c:pt idx="326">
                  <c:v>40</c:v>
                </c:pt>
                <c:pt idx="327">
                  <c:v>46</c:v>
                </c:pt>
                <c:pt idx="328">
                  <c:v>46</c:v>
                </c:pt>
                <c:pt idx="329">
                  <c:v>86</c:v>
                </c:pt>
                <c:pt idx="330">
                  <c:v>87</c:v>
                </c:pt>
                <c:pt idx="331">
                  <c:v>70</c:v>
                </c:pt>
                <c:pt idx="332">
                  <c:v>70</c:v>
                </c:pt>
                <c:pt idx="333">
                  <c:v>40</c:v>
                </c:pt>
                <c:pt idx="334">
                  <c:v>42</c:v>
                </c:pt>
                <c:pt idx="335">
                  <c:v>85</c:v>
                </c:pt>
                <c:pt idx="336">
                  <c:v>52</c:v>
                </c:pt>
                <c:pt idx="337">
                  <c:v>88</c:v>
                </c:pt>
                <c:pt idx="338">
                  <c:v>80</c:v>
                </c:pt>
                <c:pt idx="339">
                  <c:v>80</c:v>
                </c:pt>
                <c:pt idx="340">
                  <c:v>42</c:v>
                </c:pt>
                <c:pt idx="341">
                  <c:v>42</c:v>
                </c:pt>
                <c:pt idx="342">
                  <c:v>0</c:v>
                </c:pt>
                <c:pt idx="343">
                  <c:v>87</c:v>
                </c:pt>
                <c:pt idx="344">
                  <c:v>49</c:v>
                </c:pt>
                <c:pt idx="345">
                  <c:v>94</c:v>
                </c:pt>
                <c:pt idx="346">
                  <c:v>0</c:v>
                </c:pt>
                <c:pt idx="347">
                  <c:v>52</c:v>
                </c:pt>
                <c:pt idx="348">
                  <c:v>47</c:v>
                </c:pt>
                <c:pt idx="349">
                  <c:v>38</c:v>
                </c:pt>
                <c:pt idx="350">
                  <c:v>97</c:v>
                </c:pt>
                <c:pt idx="351">
                  <c:v>92</c:v>
                </c:pt>
                <c:pt idx="352">
                  <c:v>96</c:v>
                </c:pt>
                <c:pt idx="353">
                  <c:v>80</c:v>
                </c:pt>
                <c:pt idx="354">
                  <c:v>98</c:v>
                </c:pt>
                <c:pt idx="355">
                  <c:v>78</c:v>
                </c:pt>
                <c:pt idx="356">
                  <c:v>51</c:v>
                </c:pt>
                <c:pt idx="357">
                  <c:v>43</c:v>
                </c:pt>
                <c:pt idx="358">
                  <c:v>50</c:v>
                </c:pt>
                <c:pt idx="359">
                  <c:v>96</c:v>
                </c:pt>
                <c:pt idx="360">
                  <c:v>96</c:v>
                </c:pt>
                <c:pt idx="361">
                  <c:v>59</c:v>
                </c:pt>
                <c:pt idx="362">
                  <c:v>78</c:v>
                </c:pt>
                <c:pt idx="363">
                  <c:v>76</c:v>
                </c:pt>
                <c:pt idx="364">
                  <c:v>94</c:v>
                </c:pt>
                <c:pt idx="365">
                  <c:v>90</c:v>
                </c:pt>
                <c:pt idx="366">
                  <c:v>73</c:v>
                </c:pt>
                <c:pt idx="367">
                  <c:v>65</c:v>
                </c:pt>
                <c:pt idx="368">
                  <c:v>23</c:v>
                </c:pt>
                <c:pt idx="369">
                  <c:v>79</c:v>
                </c:pt>
                <c:pt idx="370">
                  <c:v>93</c:v>
                </c:pt>
                <c:pt idx="371">
                  <c:v>69</c:v>
                </c:pt>
                <c:pt idx="372">
                  <c:v>93</c:v>
                </c:pt>
                <c:pt idx="373">
                  <c:v>79</c:v>
                </c:pt>
                <c:pt idx="374">
                  <c:v>82</c:v>
                </c:pt>
                <c:pt idx="375">
                  <c:v>28</c:v>
                </c:pt>
                <c:pt idx="376">
                  <c:v>28</c:v>
                </c:pt>
                <c:pt idx="377">
                  <c:v>81</c:v>
                </c:pt>
                <c:pt idx="378">
                  <c:v>21</c:v>
                </c:pt>
                <c:pt idx="379">
                  <c:v>20</c:v>
                </c:pt>
                <c:pt idx="380">
                  <c:v>80</c:v>
                </c:pt>
                <c:pt idx="381">
                  <c:v>50</c:v>
                </c:pt>
                <c:pt idx="382">
                  <c:v>58</c:v>
                </c:pt>
                <c:pt idx="383">
                  <c:v>85</c:v>
                </c:pt>
                <c:pt idx="384">
                  <c:v>48</c:v>
                </c:pt>
                <c:pt idx="385">
                  <c:v>55</c:v>
                </c:pt>
                <c:pt idx="386">
                  <c:v>86</c:v>
                </c:pt>
                <c:pt idx="387">
                  <c:v>97</c:v>
                </c:pt>
                <c:pt idx="388">
                  <c:v>97</c:v>
                </c:pt>
                <c:pt idx="389">
                  <c:v>62</c:v>
                </c:pt>
                <c:pt idx="390">
                  <c:v>89</c:v>
                </c:pt>
                <c:pt idx="391">
                  <c:v>77</c:v>
                </c:pt>
                <c:pt idx="392">
                  <c:v>76</c:v>
                </c:pt>
                <c:pt idx="393">
                  <c:v>80</c:v>
                </c:pt>
                <c:pt idx="394">
                  <c:v>61</c:v>
                </c:pt>
                <c:pt idx="395">
                  <c:v>64</c:v>
                </c:pt>
                <c:pt idx="396">
                  <c:v>91</c:v>
                </c:pt>
                <c:pt idx="397">
                  <c:v>97</c:v>
                </c:pt>
                <c:pt idx="398">
                  <c:v>86</c:v>
                </c:pt>
                <c:pt idx="399">
                  <c:v>98</c:v>
                </c:pt>
                <c:pt idx="400">
                  <c:v>72</c:v>
                </c:pt>
                <c:pt idx="401">
                  <c:v>71</c:v>
                </c:pt>
                <c:pt idx="402">
                  <c:v>85</c:v>
                </c:pt>
                <c:pt idx="403">
                  <c:v>94</c:v>
                </c:pt>
                <c:pt idx="404">
                  <c:v>80</c:v>
                </c:pt>
                <c:pt idx="405">
                  <c:v>52</c:v>
                </c:pt>
                <c:pt idx="406">
                  <c:v>57</c:v>
                </c:pt>
                <c:pt idx="407">
                  <c:v>62</c:v>
                </c:pt>
                <c:pt idx="408">
                  <c:v>70</c:v>
                </c:pt>
                <c:pt idx="409">
                  <c:v>88</c:v>
                </c:pt>
                <c:pt idx="410">
                  <c:v>90</c:v>
                </c:pt>
                <c:pt idx="411">
                  <c:v>50</c:v>
                </c:pt>
                <c:pt idx="412">
                  <c:v>50</c:v>
                </c:pt>
                <c:pt idx="413">
                  <c:v>34</c:v>
                </c:pt>
                <c:pt idx="414">
                  <c:v>34</c:v>
                </c:pt>
                <c:pt idx="415">
                  <c:v>57</c:v>
                </c:pt>
                <c:pt idx="416">
                  <c:v>45</c:v>
                </c:pt>
                <c:pt idx="417">
                  <c:v>47</c:v>
                </c:pt>
                <c:pt idx="418">
                  <c:v>98</c:v>
                </c:pt>
                <c:pt idx="419">
                  <c:v>77</c:v>
                </c:pt>
                <c:pt idx="420">
                  <c:v>73</c:v>
                </c:pt>
                <c:pt idx="421">
                  <c:v>54</c:v>
                </c:pt>
                <c:pt idx="422">
                  <c:v>58</c:v>
                </c:pt>
                <c:pt idx="423">
                  <c:v>57</c:v>
                </c:pt>
                <c:pt idx="424">
                  <c:v>57</c:v>
                </c:pt>
                <c:pt idx="425">
                  <c:v>92</c:v>
                </c:pt>
                <c:pt idx="426">
                  <c:v>46</c:v>
                </c:pt>
                <c:pt idx="427">
                  <c:v>47</c:v>
                </c:pt>
                <c:pt idx="428">
                  <c:v>33</c:v>
                </c:pt>
                <c:pt idx="429">
                  <c:v>100</c:v>
                </c:pt>
                <c:pt idx="430">
                  <c:v>45</c:v>
                </c:pt>
                <c:pt idx="431">
                  <c:v>42</c:v>
                </c:pt>
                <c:pt idx="432">
                  <c:v>87</c:v>
                </c:pt>
                <c:pt idx="433">
                  <c:v>85</c:v>
                </c:pt>
                <c:pt idx="434">
                  <c:v>76</c:v>
                </c:pt>
                <c:pt idx="435">
                  <c:v>60</c:v>
                </c:pt>
                <c:pt idx="436">
                  <c:v>49</c:v>
                </c:pt>
                <c:pt idx="437">
                  <c:v>51</c:v>
                </c:pt>
                <c:pt idx="438">
                  <c:v>81</c:v>
                </c:pt>
                <c:pt idx="439">
                  <c:v>76</c:v>
                </c:pt>
                <c:pt idx="440">
                  <c:v>55</c:v>
                </c:pt>
                <c:pt idx="441">
                  <c:v>42</c:v>
                </c:pt>
                <c:pt idx="442">
                  <c:v>81</c:v>
                </c:pt>
                <c:pt idx="443">
                  <c:v>55</c:v>
                </c:pt>
                <c:pt idx="444">
                  <c:v>79</c:v>
                </c:pt>
                <c:pt idx="445">
                  <c:v>36</c:v>
                </c:pt>
                <c:pt idx="446">
                  <c:v>42</c:v>
                </c:pt>
                <c:pt idx="447">
                  <c:v>83</c:v>
                </c:pt>
                <c:pt idx="448">
                  <c:v>38</c:v>
                </c:pt>
                <c:pt idx="449">
                  <c:v>34</c:v>
                </c:pt>
                <c:pt idx="450">
                  <c:v>57</c:v>
                </c:pt>
                <c:pt idx="451">
                  <c:v>65</c:v>
                </c:pt>
                <c:pt idx="452">
                  <c:v>46</c:v>
                </c:pt>
                <c:pt idx="453">
                  <c:v>46</c:v>
                </c:pt>
                <c:pt idx="454">
                  <c:v>42</c:v>
                </c:pt>
                <c:pt idx="455">
                  <c:v>46</c:v>
                </c:pt>
                <c:pt idx="456">
                  <c:v>58</c:v>
                </c:pt>
                <c:pt idx="457">
                  <c:v>90</c:v>
                </c:pt>
                <c:pt idx="458">
                  <c:v>66</c:v>
                </c:pt>
                <c:pt idx="459">
                  <c:v>98</c:v>
                </c:pt>
                <c:pt idx="460">
                  <c:v>93</c:v>
                </c:pt>
                <c:pt idx="461">
                  <c:v>58</c:v>
                </c:pt>
                <c:pt idx="462">
                  <c:v>62</c:v>
                </c:pt>
                <c:pt idx="463">
                  <c:v>82</c:v>
                </c:pt>
                <c:pt idx="464">
                  <c:v>91</c:v>
                </c:pt>
                <c:pt idx="465">
                  <c:v>79</c:v>
                </c:pt>
                <c:pt idx="466">
                  <c:v>83</c:v>
                </c:pt>
                <c:pt idx="467">
                  <c:v>80</c:v>
                </c:pt>
                <c:pt idx="468">
                  <c:v>91</c:v>
                </c:pt>
                <c:pt idx="469">
                  <c:v>40</c:v>
                </c:pt>
                <c:pt idx="470">
                  <c:v>47</c:v>
                </c:pt>
                <c:pt idx="471">
                  <c:v>74</c:v>
                </c:pt>
                <c:pt idx="472">
                  <c:v>49</c:v>
                </c:pt>
                <c:pt idx="473">
                  <c:v>49</c:v>
                </c:pt>
                <c:pt idx="474">
                  <c:v>68</c:v>
                </c:pt>
                <c:pt idx="475">
                  <c:v>75</c:v>
                </c:pt>
                <c:pt idx="476">
                  <c:v>87</c:v>
                </c:pt>
                <c:pt idx="477">
                  <c:v>89</c:v>
                </c:pt>
                <c:pt idx="478">
                  <c:v>56</c:v>
                </c:pt>
                <c:pt idx="479">
                  <c:v>64</c:v>
                </c:pt>
                <c:pt idx="480">
                  <c:v>54</c:v>
                </c:pt>
                <c:pt idx="481">
                  <c:v>72</c:v>
                </c:pt>
                <c:pt idx="482">
                  <c:v>43</c:v>
                </c:pt>
                <c:pt idx="483">
                  <c:v>91</c:v>
                </c:pt>
                <c:pt idx="484">
                  <c:v>71</c:v>
                </c:pt>
                <c:pt idx="485">
                  <c:v>61</c:v>
                </c:pt>
                <c:pt idx="486">
                  <c:v>54</c:v>
                </c:pt>
                <c:pt idx="487">
                  <c:v>77</c:v>
                </c:pt>
                <c:pt idx="488">
                  <c:v>98</c:v>
                </c:pt>
                <c:pt idx="489">
                  <c:v>29</c:v>
                </c:pt>
                <c:pt idx="490">
                  <c:v>28</c:v>
                </c:pt>
                <c:pt idx="491">
                  <c:v>89</c:v>
                </c:pt>
                <c:pt idx="492">
                  <c:v>50</c:v>
                </c:pt>
                <c:pt idx="493">
                  <c:v>48</c:v>
                </c:pt>
                <c:pt idx="494">
                  <c:v>94</c:v>
                </c:pt>
                <c:pt idx="495">
                  <c:v>100</c:v>
                </c:pt>
                <c:pt idx="496">
                  <c:v>57</c:v>
                </c:pt>
                <c:pt idx="497">
                  <c:v>59</c:v>
                </c:pt>
                <c:pt idx="498">
                  <c:v>48</c:v>
                </c:pt>
                <c:pt idx="499">
                  <c:v>83</c:v>
                </c:pt>
                <c:pt idx="500">
                  <c:v>48</c:v>
                </c:pt>
                <c:pt idx="501">
                  <c:v>34</c:v>
                </c:pt>
                <c:pt idx="502">
                  <c:v>80</c:v>
                </c:pt>
                <c:pt idx="503">
                  <c:v>58</c:v>
                </c:pt>
                <c:pt idx="504">
                  <c:v>66</c:v>
                </c:pt>
                <c:pt idx="505">
                  <c:v>52</c:v>
                </c:pt>
                <c:pt idx="506">
                  <c:v>52</c:v>
                </c:pt>
                <c:pt idx="507">
                  <c:v>100</c:v>
                </c:pt>
                <c:pt idx="508">
                  <c:v>72</c:v>
                </c:pt>
                <c:pt idx="509">
                  <c:v>95</c:v>
                </c:pt>
                <c:pt idx="510">
                  <c:v>82</c:v>
                </c:pt>
                <c:pt idx="511">
                  <c:v>52</c:v>
                </c:pt>
                <c:pt idx="512">
                  <c:v>44</c:v>
                </c:pt>
                <c:pt idx="513">
                  <c:v>91</c:v>
                </c:pt>
                <c:pt idx="514">
                  <c:v>48</c:v>
                </c:pt>
                <c:pt idx="515">
                  <c:v>77</c:v>
                </c:pt>
                <c:pt idx="516">
                  <c:v>93</c:v>
                </c:pt>
                <c:pt idx="517">
                  <c:v>23</c:v>
                </c:pt>
                <c:pt idx="518">
                  <c:v>22</c:v>
                </c:pt>
                <c:pt idx="519">
                  <c:v>46</c:v>
                </c:pt>
                <c:pt idx="520">
                  <c:v>45</c:v>
                </c:pt>
                <c:pt idx="521">
                  <c:v>87</c:v>
                </c:pt>
                <c:pt idx="522">
                  <c:v>40</c:v>
                </c:pt>
                <c:pt idx="523">
                  <c:v>91</c:v>
                </c:pt>
                <c:pt idx="524">
                  <c:v>59</c:v>
                </c:pt>
                <c:pt idx="525">
                  <c:v>43</c:v>
                </c:pt>
                <c:pt idx="526">
                  <c:v>76</c:v>
                </c:pt>
                <c:pt idx="527">
                  <c:v>95</c:v>
                </c:pt>
                <c:pt idx="528">
                  <c:v>95</c:v>
                </c:pt>
                <c:pt idx="529">
                  <c:v>19</c:v>
                </c:pt>
                <c:pt idx="530">
                  <c:v>19</c:v>
                </c:pt>
                <c:pt idx="531">
                  <c:v>92</c:v>
                </c:pt>
                <c:pt idx="532">
                  <c:v>78</c:v>
                </c:pt>
                <c:pt idx="533">
                  <c:v>51</c:v>
                </c:pt>
                <c:pt idx="534">
                  <c:v>51</c:v>
                </c:pt>
                <c:pt idx="535">
                  <c:v>60</c:v>
                </c:pt>
                <c:pt idx="536">
                  <c:v>62</c:v>
                </c:pt>
                <c:pt idx="537">
                  <c:v>89</c:v>
                </c:pt>
                <c:pt idx="538">
                  <c:v>49</c:v>
                </c:pt>
                <c:pt idx="539">
                  <c:v>51</c:v>
                </c:pt>
                <c:pt idx="540">
                  <c:v>94</c:v>
                </c:pt>
                <c:pt idx="541">
                  <c:v>72</c:v>
                </c:pt>
                <c:pt idx="542">
                  <c:v>77</c:v>
                </c:pt>
                <c:pt idx="543">
                  <c:v>62</c:v>
                </c:pt>
                <c:pt idx="544">
                  <c:v>84</c:v>
                </c:pt>
                <c:pt idx="545">
                  <c:v>87</c:v>
                </c:pt>
                <c:pt idx="546">
                  <c:v>92</c:v>
                </c:pt>
                <c:pt idx="547">
                  <c:v>64</c:v>
                </c:pt>
                <c:pt idx="548">
                  <c:v>84</c:v>
                </c:pt>
                <c:pt idx="549">
                  <c:v>82</c:v>
                </c:pt>
                <c:pt idx="550">
                  <c:v>94</c:v>
                </c:pt>
                <c:pt idx="551">
                  <c:v>61</c:v>
                </c:pt>
                <c:pt idx="553">
                  <c:v>73</c:v>
                </c:pt>
                <c:pt idx="554">
                  <c:v>45</c:v>
                </c:pt>
                <c:pt idx="555">
                  <c:v>46</c:v>
                </c:pt>
                <c:pt idx="556">
                  <c:v>64</c:v>
                </c:pt>
                <c:pt idx="557">
                  <c:v>53</c:v>
                </c:pt>
                <c:pt idx="558">
                  <c:v>45</c:v>
                </c:pt>
                <c:pt idx="559">
                  <c:v>32</c:v>
                </c:pt>
                <c:pt idx="560">
                  <c:v>32</c:v>
                </c:pt>
                <c:pt idx="561">
                  <c:v>45</c:v>
                </c:pt>
                <c:pt idx="562">
                  <c:v>38</c:v>
                </c:pt>
                <c:pt idx="563">
                  <c:v>67</c:v>
                </c:pt>
                <c:pt idx="564">
                  <c:v>68</c:v>
                </c:pt>
                <c:pt idx="565">
                  <c:v>26</c:v>
                </c:pt>
                <c:pt idx="566">
                  <c:v>57</c:v>
                </c:pt>
                <c:pt idx="567">
                  <c:v>74</c:v>
                </c:pt>
                <c:pt idx="568">
                  <c:v>69</c:v>
                </c:pt>
                <c:pt idx="569">
                  <c:v>61</c:v>
                </c:pt>
                <c:pt idx="570">
                  <c:v>82</c:v>
                </c:pt>
                <c:pt idx="572">
                  <c:v>79</c:v>
                </c:pt>
                <c:pt idx="573">
                  <c:v>55</c:v>
                </c:pt>
                <c:pt idx="574">
                  <c:v>54</c:v>
                </c:pt>
                <c:pt idx="575">
                  <c:v>37</c:v>
                </c:pt>
                <c:pt idx="576">
                  <c:v>37</c:v>
                </c:pt>
                <c:pt idx="577">
                  <c:v>93</c:v>
                </c:pt>
                <c:pt idx="578">
                  <c:v>74</c:v>
                </c:pt>
                <c:pt idx="579">
                  <c:v>91</c:v>
                </c:pt>
                <c:pt idx="580">
                  <c:v>80</c:v>
                </c:pt>
                <c:pt idx="581">
                  <c:v>31</c:v>
                </c:pt>
                <c:pt idx="582">
                  <c:v>37</c:v>
                </c:pt>
                <c:pt idx="583">
                  <c:v>49</c:v>
                </c:pt>
                <c:pt idx="584">
                  <c:v>57</c:v>
                </c:pt>
                <c:pt idx="585">
                  <c:v>70</c:v>
                </c:pt>
                <c:pt idx="586">
                  <c:v>72</c:v>
                </c:pt>
                <c:pt idx="587">
                  <c:v>99</c:v>
                </c:pt>
                <c:pt idx="588">
                  <c:v>78</c:v>
                </c:pt>
                <c:pt idx="589">
                  <c:v>52</c:v>
                </c:pt>
                <c:pt idx="590">
                  <c:v>51</c:v>
                </c:pt>
                <c:pt idx="591">
                  <c:v>42</c:v>
                </c:pt>
                <c:pt idx="592">
                  <c:v>47</c:v>
                </c:pt>
                <c:pt idx="593">
                  <c:v>65</c:v>
                </c:pt>
                <c:pt idx="594">
                  <c:v>61</c:v>
                </c:pt>
                <c:pt idx="595">
                  <c:v>64</c:v>
                </c:pt>
                <c:pt idx="597">
                  <c:v>81</c:v>
                </c:pt>
                <c:pt idx="598">
                  <c:v>91</c:v>
                </c:pt>
                <c:pt idx="599">
                  <c:v>61</c:v>
                </c:pt>
                <c:pt idx="600">
                  <c:v>66</c:v>
                </c:pt>
                <c:pt idx="601">
                  <c:v>42</c:v>
                </c:pt>
                <c:pt idx="602">
                  <c:v>58</c:v>
                </c:pt>
                <c:pt idx="603">
                  <c:v>95</c:v>
                </c:pt>
                <c:pt idx="604">
                  <c:v>91</c:v>
                </c:pt>
                <c:pt idx="605">
                  <c:v>67</c:v>
                </c:pt>
                <c:pt idx="606">
                  <c:v>55</c:v>
                </c:pt>
                <c:pt idx="607">
                  <c:v>87</c:v>
                </c:pt>
                <c:pt idx="608">
                  <c:v>68</c:v>
                </c:pt>
                <c:pt idx="609">
                  <c:v>86</c:v>
                </c:pt>
                <c:pt idx="610">
                  <c:v>59</c:v>
                </c:pt>
                <c:pt idx="611">
                  <c:v>43</c:v>
                </c:pt>
                <c:pt idx="612">
                  <c:v>55</c:v>
                </c:pt>
                <c:pt idx="613">
                  <c:v>100</c:v>
                </c:pt>
                <c:pt idx="614">
                  <c:v>63</c:v>
                </c:pt>
                <c:pt idx="615">
                  <c:v>52</c:v>
                </c:pt>
                <c:pt idx="616">
                  <c:v>51</c:v>
                </c:pt>
                <c:pt idx="617">
                  <c:v>90</c:v>
                </c:pt>
                <c:pt idx="618">
                  <c:v>46</c:v>
                </c:pt>
                <c:pt idx="619">
                  <c:v>48</c:v>
                </c:pt>
                <c:pt idx="620">
                  <c:v>87</c:v>
                </c:pt>
                <c:pt idx="621">
                  <c:v>33</c:v>
                </c:pt>
                <c:pt idx="622">
                  <c:v>33</c:v>
                </c:pt>
                <c:pt idx="623">
                  <c:v>27</c:v>
                </c:pt>
                <c:pt idx="624">
                  <c:v>27</c:v>
                </c:pt>
                <c:pt idx="625">
                  <c:v>56</c:v>
                </c:pt>
                <c:pt idx="626">
                  <c:v>56</c:v>
                </c:pt>
                <c:pt idx="627">
                  <c:v>33</c:v>
                </c:pt>
                <c:pt idx="628">
                  <c:v>38</c:v>
                </c:pt>
                <c:pt idx="629">
                  <c:v>94</c:v>
                </c:pt>
                <c:pt idx="630">
                  <c:v>70</c:v>
                </c:pt>
                <c:pt idx="631">
                  <c:v>32</c:v>
                </c:pt>
                <c:pt idx="632">
                  <c:v>82</c:v>
                </c:pt>
                <c:pt idx="633">
                  <c:v>33</c:v>
                </c:pt>
                <c:pt idx="634">
                  <c:v>66</c:v>
                </c:pt>
                <c:pt idx="635">
                  <c:v>94</c:v>
                </c:pt>
                <c:pt idx="636">
                  <c:v>69</c:v>
                </c:pt>
                <c:pt idx="637">
                  <c:v>39</c:v>
                </c:pt>
                <c:pt idx="638">
                  <c:v>37</c:v>
                </c:pt>
                <c:pt idx="639">
                  <c:v>45</c:v>
                </c:pt>
                <c:pt idx="640">
                  <c:v>91</c:v>
                </c:pt>
                <c:pt idx="641">
                  <c:v>85</c:v>
                </c:pt>
                <c:pt idx="642">
                  <c:v>71</c:v>
                </c:pt>
                <c:pt idx="643">
                  <c:v>91</c:v>
                </c:pt>
                <c:pt idx="644">
                  <c:v>49</c:v>
                </c:pt>
                <c:pt idx="645">
                  <c:v>49</c:v>
                </c:pt>
                <c:pt idx="646">
                  <c:v>81</c:v>
                </c:pt>
                <c:pt idx="647">
                  <c:v>37</c:v>
                </c:pt>
                <c:pt idx="648">
                  <c:v>96</c:v>
                </c:pt>
                <c:pt idx="649">
                  <c:v>83</c:v>
                </c:pt>
                <c:pt idx="650">
                  <c:v>76</c:v>
                </c:pt>
                <c:pt idx="651">
                  <c:v>100</c:v>
                </c:pt>
                <c:pt idx="652">
                  <c:v>97</c:v>
                </c:pt>
                <c:pt idx="653">
                  <c:v>93</c:v>
                </c:pt>
                <c:pt idx="654">
                  <c:v>98</c:v>
                </c:pt>
                <c:pt idx="655">
                  <c:v>93</c:v>
                </c:pt>
                <c:pt idx="656">
                  <c:v>91</c:v>
                </c:pt>
                <c:pt idx="657">
                  <c:v>51</c:v>
                </c:pt>
                <c:pt idx="658">
                  <c:v>53</c:v>
                </c:pt>
                <c:pt idx="659">
                  <c:v>89</c:v>
                </c:pt>
                <c:pt idx="660">
                  <c:v>73</c:v>
                </c:pt>
                <c:pt idx="661">
                  <c:v>41</c:v>
                </c:pt>
                <c:pt idx="662">
                  <c:v>40</c:v>
                </c:pt>
                <c:pt idx="663">
                  <c:v>59</c:v>
                </c:pt>
                <c:pt idx="664">
                  <c:v>47</c:v>
                </c:pt>
                <c:pt idx="665">
                  <c:v>47</c:v>
                </c:pt>
                <c:pt idx="666">
                  <c:v>43</c:v>
                </c:pt>
                <c:pt idx="667">
                  <c:v>59</c:v>
                </c:pt>
                <c:pt idx="668">
                  <c:v>95</c:v>
                </c:pt>
                <c:pt idx="669">
                  <c:v>33</c:v>
                </c:pt>
                <c:pt idx="670">
                  <c:v>31</c:v>
                </c:pt>
                <c:pt idx="671">
                  <c:v>67</c:v>
                </c:pt>
                <c:pt idx="672">
                  <c:v>53</c:v>
                </c:pt>
                <c:pt idx="673">
                  <c:v>73</c:v>
                </c:pt>
                <c:pt idx="674">
                  <c:v>64</c:v>
                </c:pt>
                <c:pt idx="675">
                  <c:v>79</c:v>
                </c:pt>
                <c:pt idx="676">
                  <c:v>74</c:v>
                </c:pt>
                <c:pt idx="677">
                  <c:v>97</c:v>
                </c:pt>
                <c:pt idx="678">
                  <c:v>44</c:v>
                </c:pt>
                <c:pt idx="679">
                  <c:v>63</c:v>
                </c:pt>
                <c:pt idx="680">
                  <c:v>58</c:v>
                </c:pt>
                <c:pt idx="681">
                  <c:v>26</c:v>
                </c:pt>
                <c:pt idx="682">
                  <c:v>25</c:v>
                </c:pt>
                <c:pt idx="683">
                  <c:v>90</c:v>
                </c:pt>
                <c:pt idx="684">
                  <c:v>30</c:v>
                </c:pt>
                <c:pt idx="685">
                  <c:v>34</c:v>
                </c:pt>
                <c:pt idx="686">
                  <c:v>47</c:v>
                </c:pt>
                <c:pt idx="687">
                  <c:v>47</c:v>
                </c:pt>
                <c:pt idx="688">
                  <c:v>40</c:v>
                </c:pt>
                <c:pt idx="689">
                  <c:v>40</c:v>
                </c:pt>
                <c:pt idx="690">
                  <c:v>49</c:v>
                </c:pt>
                <c:pt idx="691">
                  <c:v>81</c:v>
                </c:pt>
                <c:pt idx="692">
                  <c:v>99</c:v>
                </c:pt>
                <c:pt idx="693">
                  <c:v>92</c:v>
                </c:pt>
                <c:pt idx="694">
                  <c:v>39</c:v>
                </c:pt>
                <c:pt idx="695">
                  <c:v>39</c:v>
                </c:pt>
                <c:pt idx="696">
                  <c:v>69</c:v>
                </c:pt>
                <c:pt idx="697">
                  <c:v>66</c:v>
                </c:pt>
                <c:pt idx="698">
                  <c:v>27</c:v>
                </c:pt>
                <c:pt idx="699">
                  <c:v>48</c:v>
                </c:pt>
                <c:pt idx="700">
                  <c:v>46</c:v>
                </c:pt>
                <c:pt idx="701">
                  <c:v>73</c:v>
                </c:pt>
                <c:pt idx="702">
                  <c:v>64</c:v>
                </c:pt>
                <c:pt idx="703">
                  <c:v>83</c:v>
                </c:pt>
                <c:pt idx="704">
                  <c:v>51</c:v>
                </c:pt>
                <c:pt idx="705">
                  <c:v>46</c:v>
                </c:pt>
                <c:pt idx="706">
                  <c:v>37</c:v>
                </c:pt>
                <c:pt idx="707">
                  <c:v>37</c:v>
                </c:pt>
                <c:pt idx="708">
                  <c:v>92</c:v>
                </c:pt>
                <c:pt idx="709">
                  <c:v>76</c:v>
                </c:pt>
                <c:pt idx="710">
                  <c:v>65</c:v>
                </c:pt>
                <c:pt idx="711">
                  <c:v>58</c:v>
                </c:pt>
                <c:pt idx="712">
                  <c:v>38</c:v>
                </c:pt>
                <c:pt idx="713">
                  <c:v>26</c:v>
                </c:pt>
                <c:pt idx="714">
                  <c:v>34</c:v>
                </c:pt>
                <c:pt idx="715">
                  <c:v>77</c:v>
                </c:pt>
                <c:pt idx="716">
                  <c:v>34</c:v>
                </c:pt>
                <c:pt idx="717">
                  <c:v>40</c:v>
                </c:pt>
                <c:pt idx="718">
                  <c:v>29</c:v>
                </c:pt>
                <c:pt idx="719">
                  <c:v>20</c:v>
                </c:pt>
                <c:pt idx="720">
                  <c:v>64</c:v>
                </c:pt>
                <c:pt idx="721">
                  <c:v>31</c:v>
                </c:pt>
                <c:pt idx="722">
                  <c:v>84</c:v>
                </c:pt>
                <c:pt idx="723">
                  <c:v>89</c:v>
                </c:pt>
                <c:pt idx="724">
                  <c:v>99</c:v>
                </c:pt>
                <c:pt idx="725">
                  <c:v>17</c:v>
                </c:pt>
                <c:pt idx="726">
                  <c:v>18</c:v>
                </c:pt>
                <c:pt idx="727">
                  <c:v>77</c:v>
                </c:pt>
                <c:pt idx="728">
                  <c:v>98</c:v>
                </c:pt>
                <c:pt idx="729">
                  <c:v>45</c:v>
                </c:pt>
                <c:pt idx="730">
                  <c:v>90</c:v>
                </c:pt>
                <c:pt idx="731">
                  <c:v>95</c:v>
                </c:pt>
                <c:pt idx="732">
                  <c:v>34</c:v>
                </c:pt>
                <c:pt idx="733">
                  <c:v>29</c:v>
                </c:pt>
                <c:pt idx="734">
                  <c:v>43</c:v>
                </c:pt>
                <c:pt idx="735">
                  <c:v>79</c:v>
                </c:pt>
                <c:pt idx="736">
                  <c:v>98</c:v>
                </c:pt>
                <c:pt idx="737">
                  <c:v>66</c:v>
                </c:pt>
                <c:pt idx="738">
                  <c:v>49</c:v>
                </c:pt>
                <c:pt idx="739">
                  <c:v>43</c:v>
                </c:pt>
                <c:pt idx="740">
                  <c:v>51</c:v>
                </c:pt>
                <c:pt idx="741">
                  <c:v>51</c:v>
                </c:pt>
                <c:pt idx="742">
                  <c:v>89</c:v>
                </c:pt>
                <c:pt idx="743">
                  <c:v>64</c:v>
                </c:pt>
                <c:pt idx="744">
                  <c:v>43</c:v>
                </c:pt>
                <c:pt idx="745">
                  <c:v>73</c:v>
                </c:pt>
                <c:pt idx="746">
                  <c:v>40</c:v>
                </c:pt>
                <c:pt idx="747">
                  <c:v>23</c:v>
                </c:pt>
                <c:pt idx="748">
                  <c:v>24</c:v>
                </c:pt>
                <c:pt idx="749">
                  <c:v>38</c:v>
                </c:pt>
                <c:pt idx="750">
                  <c:v>41</c:v>
                </c:pt>
                <c:pt idx="751">
                  <c:v>22</c:v>
                </c:pt>
                <c:pt idx="752">
                  <c:v>55</c:v>
                </c:pt>
                <c:pt idx="753">
                  <c:v>46</c:v>
                </c:pt>
                <c:pt idx="754">
                  <c:v>46</c:v>
                </c:pt>
                <c:pt idx="755">
                  <c:v>39</c:v>
                </c:pt>
                <c:pt idx="756">
                  <c:v>73</c:v>
                </c:pt>
                <c:pt idx="757">
                  <c:v>99</c:v>
                </c:pt>
                <c:pt idx="758">
                  <c:v>24</c:v>
                </c:pt>
                <c:pt idx="759">
                  <c:v>27</c:v>
                </c:pt>
                <c:pt idx="760">
                  <c:v>52</c:v>
                </c:pt>
                <c:pt idx="761">
                  <c:v>66</c:v>
                </c:pt>
                <c:pt idx="762">
                  <c:v>92</c:v>
                </c:pt>
                <c:pt idx="763">
                  <c:v>35</c:v>
                </c:pt>
                <c:pt idx="764">
                  <c:v>38</c:v>
                </c:pt>
                <c:pt idx="765">
                  <c:v>38</c:v>
                </c:pt>
                <c:pt idx="766">
                  <c:v>40</c:v>
                </c:pt>
                <c:pt idx="767">
                  <c:v>38</c:v>
                </c:pt>
                <c:pt idx="768">
                  <c:v>21</c:v>
                </c:pt>
                <c:pt idx="769">
                  <c:v>44</c:v>
                </c:pt>
                <c:pt idx="770">
                  <c:v>29</c:v>
                </c:pt>
                <c:pt idx="771">
                  <c:v>30</c:v>
                </c:pt>
                <c:pt idx="772">
                  <c:v>29</c:v>
                </c:pt>
                <c:pt idx="773">
                  <c:v>83</c:v>
                </c:pt>
                <c:pt idx="774">
                  <c:v>43</c:v>
                </c:pt>
                <c:pt idx="775">
                  <c:v>45</c:v>
                </c:pt>
                <c:pt idx="776">
                  <c:v>52</c:v>
                </c:pt>
                <c:pt idx="777">
                  <c:v>53</c:v>
                </c:pt>
                <c:pt idx="778">
                  <c:v>91</c:v>
                </c:pt>
                <c:pt idx="779">
                  <c:v>28</c:v>
                </c:pt>
                <c:pt idx="780">
                  <c:v>24</c:v>
                </c:pt>
                <c:pt idx="781">
                  <c:v>85</c:v>
                </c:pt>
                <c:pt idx="782">
                  <c:v>89</c:v>
                </c:pt>
                <c:pt idx="783">
                  <c:v>35</c:v>
                </c:pt>
                <c:pt idx="784">
                  <c:v>42</c:v>
                </c:pt>
                <c:pt idx="785">
                  <c:v>81</c:v>
                </c:pt>
                <c:pt idx="786">
                  <c:v>93</c:v>
                </c:pt>
                <c:pt idx="787">
                  <c:v>54</c:v>
                </c:pt>
                <c:pt idx="788">
                  <c:v>25</c:v>
                </c:pt>
                <c:pt idx="789">
                  <c:v>30</c:v>
                </c:pt>
                <c:pt idx="790">
                  <c:v>78</c:v>
                </c:pt>
                <c:pt idx="791">
                  <c:v>72</c:v>
                </c:pt>
                <c:pt idx="792">
                  <c:v>87</c:v>
                </c:pt>
                <c:pt idx="793">
                  <c:v>58</c:v>
                </c:pt>
                <c:pt idx="794">
                  <c:v>79</c:v>
                </c:pt>
                <c:pt idx="795">
                  <c:v>41</c:v>
                </c:pt>
                <c:pt idx="796">
                  <c:v>95</c:v>
                </c:pt>
                <c:pt idx="797">
                  <c:v>79</c:v>
                </c:pt>
                <c:pt idx="798">
                  <c:v>77</c:v>
                </c:pt>
                <c:pt idx="799">
                  <c:v>97</c:v>
                </c:pt>
                <c:pt idx="800">
                  <c:v>32</c:v>
                </c:pt>
                <c:pt idx="801">
                  <c:v>26</c:v>
                </c:pt>
                <c:pt idx="802">
                  <c:v>47</c:v>
                </c:pt>
                <c:pt idx="803">
                  <c:v>47</c:v>
                </c:pt>
                <c:pt idx="804">
                  <c:v>94</c:v>
                </c:pt>
                <c:pt idx="805">
                  <c:v>18</c:v>
                </c:pt>
                <c:pt idx="806">
                  <c:v>47</c:v>
                </c:pt>
                <c:pt idx="807">
                  <c:v>64</c:v>
                </c:pt>
                <c:pt idx="808">
                  <c:v>58</c:v>
                </c:pt>
                <c:pt idx="809">
                  <c:v>45</c:v>
                </c:pt>
                <c:pt idx="810">
                  <c:v>43</c:v>
                </c:pt>
                <c:pt idx="811">
                  <c:v>74</c:v>
                </c:pt>
                <c:pt idx="812">
                  <c:v>33</c:v>
                </c:pt>
                <c:pt idx="813">
                  <c:v>34</c:v>
                </c:pt>
                <c:pt idx="814">
                  <c:v>29</c:v>
                </c:pt>
                <c:pt idx="815">
                  <c:v>40</c:v>
                </c:pt>
                <c:pt idx="816">
                  <c:v>95</c:v>
                </c:pt>
                <c:pt idx="817">
                  <c:v>35</c:v>
                </c:pt>
                <c:pt idx="818">
                  <c:v>98</c:v>
                </c:pt>
                <c:pt idx="819">
                  <c:v>25</c:v>
                </c:pt>
                <c:pt idx="820">
                  <c:v>26</c:v>
                </c:pt>
                <c:pt idx="821">
                  <c:v>25</c:v>
                </c:pt>
                <c:pt idx="822">
                  <c:v>25</c:v>
                </c:pt>
                <c:pt idx="823">
                  <c:v>93</c:v>
                </c:pt>
                <c:pt idx="824">
                  <c:v>11</c:v>
                </c:pt>
                <c:pt idx="825">
                  <c:v>91</c:v>
                </c:pt>
                <c:pt idx="826">
                  <c:v>58</c:v>
                </c:pt>
                <c:pt idx="827">
                  <c:v>27</c:v>
                </c:pt>
                <c:pt idx="828">
                  <c:v>27</c:v>
                </c:pt>
                <c:pt idx="829">
                  <c:v>46</c:v>
                </c:pt>
                <c:pt idx="830">
                  <c:v>46</c:v>
                </c:pt>
                <c:pt idx="831">
                  <c:v>75</c:v>
                </c:pt>
                <c:pt idx="832">
                  <c:v>50</c:v>
                </c:pt>
                <c:pt idx="833">
                  <c:v>46</c:v>
                </c:pt>
                <c:pt idx="834">
                  <c:v>35</c:v>
                </c:pt>
                <c:pt idx="835">
                  <c:v>38</c:v>
                </c:pt>
                <c:pt idx="836">
                  <c:v>41</c:v>
                </c:pt>
                <c:pt idx="837">
                  <c:v>45</c:v>
                </c:pt>
                <c:pt idx="838">
                  <c:v>28</c:v>
                </c:pt>
                <c:pt idx="839">
                  <c:v>32</c:v>
                </c:pt>
                <c:pt idx="840">
                  <c:v>53</c:v>
                </c:pt>
                <c:pt idx="841">
                  <c:v>47</c:v>
                </c:pt>
                <c:pt idx="842">
                  <c:v>77</c:v>
                </c:pt>
                <c:pt idx="843">
                  <c:v>88</c:v>
                </c:pt>
                <c:pt idx="844">
                  <c:v>26</c:v>
                </c:pt>
                <c:pt idx="846">
                  <c:v>36</c:v>
                </c:pt>
                <c:pt idx="847">
                  <c:v>65</c:v>
                </c:pt>
                <c:pt idx="848">
                  <c:v>53</c:v>
                </c:pt>
                <c:pt idx="849">
                  <c:v>53</c:v>
                </c:pt>
                <c:pt idx="850">
                  <c:v>52</c:v>
                </c:pt>
                <c:pt idx="851">
                  <c:v>52</c:v>
                </c:pt>
                <c:pt idx="852">
                  <c:v>76</c:v>
                </c:pt>
                <c:pt idx="853">
                  <c:v>48</c:v>
                </c:pt>
                <c:pt idx="854">
                  <c:v>50</c:v>
                </c:pt>
                <c:pt idx="855">
                  <c:v>24</c:v>
                </c:pt>
                <c:pt idx="856">
                  <c:v>81</c:v>
                </c:pt>
                <c:pt idx="857">
                  <c:v>57</c:v>
                </c:pt>
                <c:pt idx="858">
                  <c:v>44</c:v>
                </c:pt>
                <c:pt idx="859">
                  <c:v>28</c:v>
                </c:pt>
                <c:pt idx="860">
                  <c:v>75</c:v>
                </c:pt>
                <c:pt idx="861">
                  <c:v>54</c:v>
                </c:pt>
                <c:pt idx="862">
                  <c:v>54</c:v>
                </c:pt>
                <c:pt idx="863">
                  <c:v>30</c:v>
                </c:pt>
                <c:pt idx="864">
                  <c:v>28</c:v>
                </c:pt>
                <c:pt idx="865">
                  <c:v>55</c:v>
                </c:pt>
                <c:pt idx="866">
                  <c:v>49</c:v>
                </c:pt>
                <c:pt idx="867">
                  <c:v>84</c:v>
                </c:pt>
                <c:pt idx="868">
                  <c:v>79</c:v>
                </c:pt>
                <c:pt idx="869">
                  <c:v>82</c:v>
                </c:pt>
                <c:pt idx="870">
                  <c:v>59</c:v>
                </c:pt>
                <c:pt idx="871">
                  <c:v>41</c:v>
                </c:pt>
                <c:pt idx="872">
                  <c:v>54</c:v>
                </c:pt>
                <c:pt idx="873">
                  <c:v>40</c:v>
                </c:pt>
                <c:pt idx="874">
                  <c:v>95</c:v>
                </c:pt>
                <c:pt idx="875">
                  <c:v>89</c:v>
                </c:pt>
                <c:pt idx="876">
                  <c:v>35</c:v>
                </c:pt>
                <c:pt idx="877">
                  <c:v>28</c:v>
                </c:pt>
                <c:pt idx="878">
                  <c:v>32</c:v>
                </c:pt>
                <c:pt idx="879">
                  <c:v>27</c:v>
                </c:pt>
                <c:pt idx="880">
                  <c:v>43</c:v>
                </c:pt>
                <c:pt idx="881">
                  <c:v>91</c:v>
                </c:pt>
                <c:pt idx="882">
                  <c:v>33</c:v>
                </c:pt>
                <c:pt idx="883">
                  <c:v>42</c:v>
                </c:pt>
                <c:pt idx="884">
                  <c:v>35</c:v>
                </c:pt>
                <c:pt idx="885">
                  <c:v>93</c:v>
                </c:pt>
                <c:pt idx="886">
                  <c:v>27</c:v>
                </c:pt>
                <c:pt idx="887">
                  <c:v>22</c:v>
                </c:pt>
                <c:pt idx="888">
                  <c:v>43</c:v>
                </c:pt>
                <c:pt idx="889">
                  <c:v>89</c:v>
                </c:pt>
                <c:pt idx="890">
                  <c:v>20</c:v>
                </c:pt>
                <c:pt idx="891">
                  <c:v>16</c:v>
                </c:pt>
                <c:pt idx="892">
                  <c:v>44</c:v>
                </c:pt>
                <c:pt idx="893">
                  <c:v>42</c:v>
                </c:pt>
                <c:pt idx="894">
                  <c:v>42</c:v>
                </c:pt>
                <c:pt idx="895">
                  <c:v>51</c:v>
                </c:pt>
                <c:pt idx="896">
                  <c:v>33</c:v>
                </c:pt>
                <c:pt idx="897">
                  <c:v>32</c:v>
                </c:pt>
                <c:pt idx="898">
                  <c:v>54</c:v>
                </c:pt>
                <c:pt idx="899">
                  <c:v>36</c:v>
                </c:pt>
                <c:pt idx="900">
                  <c:v>39</c:v>
                </c:pt>
                <c:pt idx="901">
                  <c:v>82</c:v>
                </c:pt>
                <c:pt idx="903">
                  <c:v>38</c:v>
                </c:pt>
                <c:pt idx="904">
                  <c:v>38</c:v>
                </c:pt>
                <c:pt idx="905">
                  <c:v>51</c:v>
                </c:pt>
                <c:pt idx="906">
                  <c:v>49</c:v>
                </c:pt>
                <c:pt idx="907">
                  <c:v>56</c:v>
                </c:pt>
                <c:pt idx="908">
                  <c:v>76</c:v>
                </c:pt>
                <c:pt idx="909">
                  <c:v>53</c:v>
                </c:pt>
                <c:pt idx="910">
                  <c:v>61</c:v>
                </c:pt>
                <c:pt idx="911">
                  <c:v>59</c:v>
                </c:pt>
                <c:pt idx="912">
                  <c:v>11</c:v>
                </c:pt>
                <c:pt idx="913">
                  <c:v>95</c:v>
                </c:pt>
                <c:pt idx="914">
                  <c:v>55</c:v>
                </c:pt>
                <c:pt idx="915">
                  <c:v>58</c:v>
                </c:pt>
                <c:pt idx="916">
                  <c:v>42</c:v>
                </c:pt>
                <c:pt idx="917">
                  <c:v>40</c:v>
                </c:pt>
                <c:pt idx="918">
                  <c:v>2</c:v>
                </c:pt>
                <c:pt idx="919">
                  <c:v>63</c:v>
                </c:pt>
                <c:pt idx="920">
                  <c:v>27</c:v>
                </c:pt>
                <c:pt idx="921">
                  <c:v>29</c:v>
                </c:pt>
                <c:pt idx="922">
                  <c:v>44</c:v>
                </c:pt>
                <c:pt idx="923">
                  <c:v>36</c:v>
                </c:pt>
                <c:pt idx="924">
                  <c:v>42</c:v>
                </c:pt>
                <c:pt idx="925">
                  <c:v>42</c:v>
                </c:pt>
                <c:pt idx="926">
                  <c:v>48</c:v>
                </c:pt>
                <c:pt idx="927">
                  <c:v>43</c:v>
                </c:pt>
                <c:pt idx="928">
                  <c:v>35</c:v>
                </c:pt>
                <c:pt idx="929">
                  <c:v>37</c:v>
                </c:pt>
                <c:pt idx="930">
                  <c:v>23</c:v>
                </c:pt>
                <c:pt idx="931">
                  <c:v>20</c:v>
                </c:pt>
                <c:pt idx="932">
                  <c:v>41</c:v>
                </c:pt>
                <c:pt idx="933">
                  <c:v>84</c:v>
                </c:pt>
                <c:pt idx="934">
                  <c:v>26</c:v>
                </c:pt>
                <c:pt idx="935">
                  <c:v>94</c:v>
                </c:pt>
                <c:pt idx="936">
                  <c:v>52</c:v>
                </c:pt>
                <c:pt idx="937">
                  <c:v>60</c:v>
                </c:pt>
                <c:pt idx="938">
                  <c:v>47</c:v>
                </c:pt>
                <c:pt idx="939">
                  <c:v>31</c:v>
                </c:pt>
                <c:pt idx="940">
                  <c:v>41</c:v>
                </c:pt>
                <c:pt idx="941">
                  <c:v>50</c:v>
                </c:pt>
                <c:pt idx="942">
                  <c:v>93</c:v>
                </c:pt>
                <c:pt idx="943">
                  <c:v>76</c:v>
                </c:pt>
                <c:pt idx="944">
                  <c:v>76</c:v>
                </c:pt>
                <c:pt idx="945">
                  <c:v>69</c:v>
                </c:pt>
                <c:pt idx="946">
                  <c:v>57</c:v>
                </c:pt>
                <c:pt idx="947">
                  <c:v>48</c:v>
                </c:pt>
                <c:pt idx="948">
                  <c:v>46</c:v>
                </c:pt>
                <c:pt idx="949">
                  <c:v>45</c:v>
                </c:pt>
                <c:pt idx="950">
                  <c:v>50</c:v>
                </c:pt>
                <c:pt idx="951">
                  <c:v>43</c:v>
                </c:pt>
                <c:pt idx="952">
                  <c:v>42</c:v>
                </c:pt>
                <c:pt idx="953">
                  <c:v>96</c:v>
                </c:pt>
                <c:pt idx="954">
                  <c:v>18</c:v>
                </c:pt>
                <c:pt idx="955">
                  <c:v>11</c:v>
                </c:pt>
                <c:pt idx="956">
                  <c:v>83</c:v>
                </c:pt>
                <c:pt idx="957">
                  <c:v>37</c:v>
                </c:pt>
                <c:pt idx="958">
                  <c:v>26</c:v>
                </c:pt>
                <c:pt idx="959">
                  <c:v>45</c:v>
                </c:pt>
                <c:pt idx="960">
                  <c:v>47</c:v>
                </c:pt>
                <c:pt idx="961">
                  <c:v>36</c:v>
                </c:pt>
                <c:pt idx="962">
                  <c:v>27</c:v>
                </c:pt>
                <c:pt idx="963">
                  <c:v>27</c:v>
                </c:pt>
                <c:pt idx="964">
                  <c:v>21</c:v>
                </c:pt>
                <c:pt idx="965">
                  <c:v>32</c:v>
                </c:pt>
                <c:pt idx="966">
                  <c:v>32</c:v>
                </c:pt>
                <c:pt idx="967">
                  <c:v>14</c:v>
                </c:pt>
                <c:pt idx="968">
                  <c:v>14</c:v>
                </c:pt>
                <c:pt idx="969">
                  <c:v>55</c:v>
                </c:pt>
                <c:pt idx="970">
                  <c:v>66</c:v>
                </c:pt>
                <c:pt idx="971">
                  <c:v>97</c:v>
                </c:pt>
                <c:pt idx="972">
                  <c:v>56</c:v>
                </c:pt>
                <c:pt idx="973">
                  <c:v>92</c:v>
                </c:pt>
                <c:pt idx="974">
                  <c:v>58</c:v>
                </c:pt>
                <c:pt idx="975">
                  <c:v>67</c:v>
                </c:pt>
                <c:pt idx="976">
                  <c:v>81</c:v>
                </c:pt>
                <c:pt idx="977">
                  <c:v>45</c:v>
                </c:pt>
                <c:pt idx="978">
                  <c:v>17</c:v>
                </c:pt>
                <c:pt idx="979">
                  <c:v>16</c:v>
                </c:pt>
                <c:pt idx="980">
                  <c:v>63</c:v>
                </c:pt>
                <c:pt idx="981">
                  <c:v>13</c:v>
                </c:pt>
                <c:pt idx="982">
                  <c:v>63</c:v>
                </c:pt>
                <c:pt idx="983">
                  <c:v>68</c:v>
                </c:pt>
                <c:pt idx="984">
                  <c:v>48</c:v>
                </c:pt>
                <c:pt idx="985">
                  <c:v>47</c:v>
                </c:pt>
                <c:pt idx="986">
                  <c:v>85</c:v>
                </c:pt>
                <c:pt idx="987">
                  <c:v>65</c:v>
                </c:pt>
                <c:pt idx="988">
                  <c:v>32</c:v>
                </c:pt>
                <c:pt idx="989">
                  <c:v>30</c:v>
                </c:pt>
                <c:pt idx="990">
                  <c:v>27</c:v>
                </c:pt>
                <c:pt idx="991">
                  <c:v>27</c:v>
                </c:pt>
                <c:pt idx="992">
                  <c:v>65</c:v>
                </c:pt>
                <c:pt idx="993">
                  <c:v>52</c:v>
                </c:pt>
                <c:pt idx="994">
                  <c:v>83</c:v>
                </c:pt>
                <c:pt idx="995">
                  <c:v>19</c:v>
                </c:pt>
                <c:pt idx="996">
                  <c:v>14</c:v>
                </c:pt>
                <c:pt idx="997">
                  <c:v>45</c:v>
                </c:pt>
                <c:pt idx="998">
                  <c:v>41</c:v>
                </c:pt>
                <c:pt idx="999">
                  <c:v>85</c:v>
                </c:pt>
                <c:pt idx="1000">
                  <c:v>68</c:v>
                </c:pt>
                <c:pt idx="1001">
                  <c:v>95</c:v>
                </c:pt>
                <c:pt idx="1002">
                  <c:v>44</c:v>
                </c:pt>
                <c:pt idx="1003">
                  <c:v>88</c:v>
                </c:pt>
                <c:pt idx="1004">
                  <c:v>38</c:v>
                </c:pt>
                <c:pt idx="1005">
                  <c:v>46</c:v>
                </c:pt>
                <c:pt idx="1006">
                  <c:v>61</c:v>
                </c:pt>
                <c:pt idx="1007">
                  <c:v>71</c:v>
                </c:pt>
                <c:pt idx="1008">
                  <c:v>47</c:v>
                </c:pt>
                <c:pt idx="1009">
                  <c:v>41</c:v>
                </c:pt>
                <c:pt idx="1010">
                  <c:v>38</c:v>
                </c:pt>
                <c:pt idx="1011">
                  <c:v>14</c:v>
                </c:pt>
                <c:pt idx="1012">
                  <c:v>82</c:v>
                </c:pt>
                <c:pt idx="1013">
                  <c:v>72</c:v>
                </c:pt>
                <c:pt idx="1014">
                  <c:v>49</c:v>
                </c:pt>
                <c:pt idx="1015">
                  <c:v>55</c:v>
                </c:pt>
                <c:pt idx="1016">
                  <c:v>36</c:v>
                </c:pt>
                <c:pt idx="1017">
                  <c:v>41</c:v>
                </c:pt>
                <c:pt idx="1018">
                  <c:v>43</c:v>
                </c:pt>
                <c:pt idx="1019">
                  <c:v>21</c:v>
                </c:pt>
                <c:pt idx="1020">
                  <c:v>25</c:v>
                </c:pt>
                <c:pt idx="1021">
                  <c:v>95</c:v>
                </c:pt>
                <c:pt idx="1022">
                  <c:v>42</c:v>
                </c:pt>
                <c:pt idx="1023">
                  <c:v>65</c:v>
                </c:pt>
                <c:pt idx="1024">
                  <c:v>85</c:v>
                </c:pt>
                <c:pt idx="1025">
                  <c:v>74</c:v>
                </c:pt>
                <c:pt idx="1026">
                  <c:v>43</c:v>
                </c:pt>
                <c:pt idx="1027">
                  <c:v>39</c:v>
                </c:pt>
                <c:pt idx="1028">
                  <c:v>64</c:v>
                </c:pt>
                <c:pt idx="1029">
                  <c:v>19</c:v>
                </c:pt>
                <c:pt idx="1030">
                  <c:v>19</c:v>
                </c:pt>
                <c:pt idx="1031">
                  <c:v>46</c:v>
                </c:pt>
                <c:pt idx="1032">
                  <c:v>33</c:v>
                </c:pt>
                <c:pt idx="1033">
                  <c:v>13</c:v>
                </c:pt>
                <c:pt idx="1034">
                  <c:v>15</c:v>
                </c:pt>
                <c:pt idx="1035">
                  <c:v>26</c:v>
                </c:pt>
                <c:pt idx="1036">
                  <c:v>79</c:v>
                </c:pt>
                <c:pt idx="1037">
                  <c:v>42</c:v>
                </c:pt>
                <c:pt idx="1038">
                  <c:v>42</c:v>
                </c:pt>
                <c:pt idx="1039">
                  <c:v>22</c:v>
                </c:pt>
                <c:pt idx="1040">
                  <c:v>22</c:v>
                </c:pt>
                <c:pt idx="1041">
                  <c:v>93</c:v>
                </c:pt>
                <c:pt idx="1042">
                  <c:v>25</c:v>
                </c:pt>
                <c:pt idx="1043">
                  <c:v>69</c:v>
                </c:pt>
                <c:pt idx="1044">
                  <c:v>25</c:v>
                </c:pt>
                <c:pt idx="1045">
                  <c:v>70</c:v>
                </c:pt>
                <c:pt idx="1046">
                  <c:v>79</c:v>
                </c:pt>
                <c:pt idx="1047">
                  <c:v>37</c:v>
                </c:pt>
                <c:pt idx="1048">
                  <c:v>42</c:v>
                </c:pt>
                <c:pt idx="1049">
                  <c:v>54</c:v>
                </c:pt>
                <c:pt idx="1050">
                  <c:v>47</c:v>
                </c:pt>
                <c:pt idx="1051">
                  <c:v>55</c:v>
                </c:pt>
                <c:pt idx="1052">
                  <c:v>52</c:v>
                </c:pt>
                <c:pt idx="1053">
                  <c:v>52</c:v>
                </c:pt>
                <c:pt idx="1054">
                  <c:v>52</c:v>
                </c:pt>
                <c:pt idx="1055">
                  <c:v>49</c:v>
                </c:pt>
                <c:pt idx="1056">
                  <c:v>31</c:v>
                </c:pt>
                <c:pt idx="1057">
                  <c:v>92</c:v>
                </c:pt>
                <c:pt idx="1058">
                  <c:v>79</c:v>
                </c:pt>
                <c:pt idx="1059">
                  <c:v>44</c:v>
                </c:pt>
                <c:pt idx="1060">
                  <c:v>40</c:v>
                </c:pt>
                <c:pt idx="1061">
                  <c:v>89</c:v>
                </c:pt>
                <c:pt idx="1062">
                  <c:v>38</c:v>
                </c:pt>
                <c:pt idx="1063">
                  <c:v>30</c:v>
                </c:pt>
                <c:pt idx="1064">
                  <c:v>45</c:v>
                </c:pt>
                <c:pt idx="1065">
                  <c:v>47</c:v>
                </c:pt>
                <c:pt idx="1066">
                  <c:v>76</c:v>
                </c:pt>
                <c:pt idx="1067">
                  <c:v>45</c:v>
                </c:pt>
                <c:pt idx="1068">
                  <c:v>90</c:v>
                </c:pt>
                <c:pt idx="1069">
                  <c:v>12</c:v>
                </c:pt>
                <c:pt idx="1070">
                  <c:v>15</c:v>
                </c:pt>
                <c:pt idx="1071">
                  <c:v>33</c:v>
                </c:pt>
                <c:pt idx="1072">
                  <c:v>62</c:v>
                </c:pt>
                <c:pt idx="1073">
                  <c:v>52</c:v>
                </c:pt>
                <c:pt idx="1074">
                  <c:v>45</c:v>
                </c:pt>
                <c:pt idx="1075">
                  <c:v>45</c:v>
                </c:pt>
                <c:pt idx="1076">
                  <c:v>56</c:v>
                </c:pt>
                <c:pt idx="1077">
                  <c:v>56</c:v>
                </c:pt>
                <c:pt idx="1078">
                  <c:v>89</c:v>
                </c:pt>
                <c:pt idx="1079">
                  <c:v>82</c:v>
                </c:pt>
                <c:pt idx="1080">
                  <c:v>30</c:v>
                </c:pt>
                <c:pt idx="1081">
                  <c:v>18</c:v>
                </c:pt>
                <c:pt idx="1082">
                  <c:v>19</c:v>
                </c:pt>
                <c:pt idx="1083">
                  <c:v>94</c:v>
                </c:pt>
                <c:pt idx="1084">
                  <c:v>21</c:v>
                </c:pt>
                <c:pt idx="1085">
                  <c:v>23</c:v>
                </c:pt>
                <c:pt idx="1086">
                  <c:v>54</c:v>
                </c:pt>
                <c:pt idx="1087">
                  <c:v>54</c:v>
                </c:pt>
                <c:pt idx="1088">
                  <c:v>60</c:v>
                </c:pt>
                <c:pt idx="1089">
                  <c:v>40</c:v>
                </c:pt>
                <c:pt idx="1090">
                  <c:v>39</c:v>
                </c:pt>
                <c:pt idx="1091">
                  <c:v>35</c:v>
                </c:pt>
                <c:pt idx="1092">
                  <c:v>7</c:v>
                </c:pt>
                <c:pt idx="1093">
                  <c:v>33</c:v>
                </c:pt>
                <c:pt idx="1094">
                  <c:v>39</c:v>
                </c:pt>
                <c:pt idx="1095">
                  <c:v>47</c:v>
                </c:pt>
                <c:pt idx="1096">
                  <c:v>42</c:v>
                </c:pt>
                <c:pt idx="1097">
                  <c:v>60</c:v>
                </c:pt>
                <c:pt idx="1098">
                  <c:v>60</c:v>
                </c:pt>
                <c:pt idx="1099">
                  <c:v>43</c:v>
                </c:pt>
                <c:pt idx="1100">
                  <c:v>46</c:v>
                </c:pt>
                <c:pt idx="1101">
                  <c:v>82</c:v>
                </c:pt>
                <c:pt idx="1102">
                  <c:v>17</c:v>
                </c:pt>
                <c:pt idx="1103">
                  <c:v>19</c:v>
                </c:pt>
                <c:pt idx="1104">
                  <c:v>20</c:v>
                </c:pt>
                <c:pt idx="1105">
                  <c:v>20</c:v>
                </c:pt>
                <c:pt idx="1106">
                  <c:v>39</c:v>
                </c:pt>
                <c:pt idx="1107">
                  <c:v>39</c:v>
                </c:pt>
                <c:pt idx="1108">
                  <c:v>32</c:v>
                </c:pt>
                <c:pt idx="1109">
                  <c:v>26</c:v>
                </c:pt>
                <c:pt idx="1110">
                  <c:v>48</c:v>
                </c:pt>
                <c:pt idx="1111">
                  <c:v>43</c:v>
                </c:pt>
                <c:pt idx="1112">
                  <c:v>67</c:v>
                </c:pt>
                <c:pt idx="1113">
                  <c:v>51</c:v>
                </c:pt>
                <c:pt idx="1114">
                  <c:v>59</c:v>
                </c:pt>
                <c:pt idx="1115">
                  <c:v>46</c:v>
                </c:pt>
                <c:pt idx="1116">
                  <c:v>44</c:v>
                </c:pt>
                <c:pt idx="1117">
                  <c:v>40</c:v>
                </c:pt>
                <c:pt idx="1118">
                  <c:v>72</c:v>
                </c:pt>
                <c:pt idx="1119">
                  <c:v>45</c:v>
                </c:pt>
                <c:pt idx="1120">
                  <c:v>46</c:v>
                </c:pt>
                <c:pt idx="1121">
                  <c:v>90</c:v>
                </c:pt>
                <c:pt idx="1122">
                  <c:v>39</c:v>
                </c:pt>
                <c:pt idx="1123">
                  <c:v>98</c:v>
                </c:pt>
                <c:pt idx="1124">
                  <c:v>33</c:v>
                </c:pt>
                <c:pt idx="1125">
                  <c:v>47</c:v>
                </c:pt>
                <c:pt idx="1126">
                  <c:v>47</c:v>
                </c:pt>
                <c:pt idx="1127">
                  <c:v>75</c:v>
                </c:pt>
                <c:pt idx="1128">
                  <c:v>91</c:v>
                </c:pt>
                <c:pt idx="1129">
                  <c:v>17</c:v>
                </c:pt>
                <c:pt idx="1130">
                  <c:v>58</c:v>
                </c:pt>
                <c:pt idx="1131">
                  <c:v>62</c:v>
                </c:pt>
                <c:pt idx="1132">
                  <c:v>66</c:v>
                </c:pt>
                <c:pt idx="1133">
                  <c:v>42</c:v>
                </c:pt>
                <c:pt idx="1134">
                  <c:v>43</c:v>
                </c:pt>
                <c:pt idx="1135">
                  <c:v>49</c:v>
                </c:pt>
                <c:pt idx="1136">
                  <c:v>30</c:v>
                </c:pt>
                <c:pt idx="1137">
                  <c:v>30</c:v>
                </c:pt>
                <c:pt idx="1138">
                  <c:v>50</c:v>
                </c:pt>
                <c:pt idx="1139">
                  <c:v>43</c:v>
                </c:pt>
                <c:pt idx="1140">
                  <c:v>96</c:v>
                </c:pt>
                <c:pt idx="1141">
                  <c:v>44</c:v>
                </c:pt>
                <c:pt idx="1142">
                  <c:v>44</c:v>
                </c:pt>
                <c:pt idx="1143">
                  <c:v>46</c:v>
                </c:pt>
                <c:pt idx="1144">
                  <c:v>46</c:v>
                </c:pt>
                <c:pt idx="1145">
                  <c:v>25</c:v>
                </c:pt>
                <c:pt idx="1146">
                  <c:v>21</c:v>
                </c:pt>
                <c:pt idx="1147">
                  <c:v>49</c:v>
                </c:pt>
                <c:pt idx="1148">
                  <c:v>38</c:v>
                </c:pt>
                <c:pt idx="1149">
                  <c:v>30</c:v>
                </c:pt>
                <c:pt idx="1150">
                  <c:v>79</c:v>
                </c:pt>
                <c:pt idx="1151">
                  <c:v>38</c:v>
                </c:pt>
                <c:pt idx="1152">
                  <c:v>37</c:v>
                </c:pt>
                <c:pt idx="1153">
                  <c:v>45</c:v>
                </c:pt>
                <c:pt idx="1154">
                  <c:v>46</c:v>
                </c:pt>
                <c:pt idx="1155">
                  <c:v>41</c:v>
                </c:pt>
                <c:pt idx="1156">
                  <c:v>38</c:v>
                </c:pt>
                <c:pt idx="1157">
                  <c:v>41</c:v>
                </c:pt>
                <c:pt idx="1158">
                  <c:v>30</c:v>
                </c:pt>
                <c:pt idx="1159">
                  <c:v>42</c:v>
                </c:pt>
                <c:pt idx="1160">
                  <c:v>16</c:v>
                </c:pt>
                <c:pt idx="1161">
                  <c:v>14</c:v>
                </c:pt>
                <c:pt idx="1162">
                  <c:v>35</c:v>
                </c:pt>
                <c:pt idx="1163">
                  <c:v>34</c:v>
                </c:pt>
                <c:pt idx="1164">
                  <c:v>57</c:v>
                </c:pt>
                <c:pt idx="1165">
                  <c:v>48</c:v>
                </c:pt>
                <c:pt idx="1166">
                  <c:v>25</c:v>
                </c:pt>
                <c:pt idx="1167">
                  <c:v>25</c:v>
                </c:pt>
                <c:pt idx="1168">
                  <c:v>47</c:v>
                </c:pt>
                <c:pt idx="1169">
                  <c:v>46</c:v>
                </c:pt>
                <c:pt idx="1170">
                  <c:v>67</c:v>
                </c:pt>
                <c:pt idx="1171">
                  <c:v>37</c:v>
                </c:pt>
                <c:pt idx="1172">
                  <c:v>31</c:v>
                </c:pt>
                <c:pt idx="1173">
                  <c:v>64</c:v>
                </c:pt>
                <c:pt idx="1174">
                  <c:v>52</c:v>
                </c:pt>
                <c:pt idx="1175">
                  <c:v>61</c:v>
                </c:pt>
                <c:pt idx="1176">
                  <c:v>77</c:v>
                </c:pt>
                <c:pt idx="1177">
                  <c:v>39</c:v>
                </c:pt>
                <c:pt idx="1178">
                  <c:v>70</c:v>
                </c:pt>
                <c:pt idx="1179">
                  <c:v>15</c:v>
                </c:pt>
                <c:pt idx="1180">
                  <c:v>17</c:v>
                </c:pt>
                <c:pt idx="1181">
                  <c:v>38</c:v>
                </c:pt>
                <c:pt idx="1182">
                  <c:v>38</c:v>
                </c:pt>
                <c:pt idx="1183">
                  <c:v>87</c:v>
                </c:pt>
                <c:pt idx="1184">
                  <c:v>62</c:v>
                </c:pt>
                <c:pt idx="1185">
                  <c:v>33</c:v>
                </c:pt>
                <c:pt idx="1186">
                  <c:v>59</c:v>
                </c:pt>
                <c:pt idx="1187">
                  <c:v>35</c:v>
                </c:pt>
                <c:pt idx="1188">
                  <c:v>38</c:v>
                </c:pt>
                <c:pt idx="1189">
                  <c:v>47</c:v>
                </c:pt>
                <c:pt idx="1190">
                  <c:v>42</c:v>
                </c:pt>
                <c:pt idx="1191">
                  <c:v>36</c:v>
                </c:pt>
                <c:pt idx="1192">
                  <c:v>81</c:v>
                </c:pt>
                <c:pt idx="1193">
                  <c:v>42</c:v>
                </c:pt>
                <c:pt idx="1194">
                  <c:v>37</c:v>
                </c:pt>
                <c:pt idx="1195">
                  <c:v>32</c:v>
                </c:pt>
                <c:pt idx="1196">
                  <c:v>30</c:v>
                </c:pt>
                <c:pt idx="1197">
                  <c:v>39</c:v>
                </c:pt>
                <c:pt idx="1198">
                  <c:v>5</c:v>
                </c:pt>
                <c:pt idx="1199">
                  <c:v>62</c:v>
                </c:pt>
                <c:pt idx="1200">
                  <c:v>35</c:v>
                </c:pt>
                <c:pt idx="1201">
                  <c:v>25</c:v>
                </c:pt>
                <c:pt idx="1202">
                  <c:v>29</c:v>
                </c:pt>
                <c:pt idx="1203">
                  <c:v>30</c:v>
                </c:pt>
                <c:pt idx="1204">
                  <c:v>73</c:v>
                </c:pt>
                <c:pt idx="1205">
                  <c:v>58</c:v>
                </c:pt>
                <c:pt idx="1206">
                  <c:v>14</c:v>
                </c:pt>
                <c:pt idx="1207">
                  <c:v>12</c:v>
                </c:pt>
                <c:pt idx="1208">
                  <c:v>29</c:v>
                </c:pt>
                <c:pt idx="1209">
                  <c:v>32</c:v>
                </c:pt>
                <c:pt idx="1210">
                  <c:v>12</c:v>
                </c:pt>
                <c:pt idx="1211">
                  <c:v>10</c:v>
                </c:pt>
                <c:pt idx="1212">
                  <c:v>43</c:v>
                </c:pt>
                <c:pt idx="1213">
                  <c:v>45</c:v>
                </c:pt>
                <c:pt idx="1214">
                  <c:v>43</c:v>
                </c:pt>
                <c:pt idx="1215">
                  <c:v>90</c:v>
                </c:pt>
                <c:pt idx="1216">
                  <c:v>79</c:v>
                </c:pt>
                <c:pt idx="1217">
                  <c:v>80</c:v>
                </c:pt>
                <c:pt idx="1218">
                  <c:v>11</c:v>
                </c:pt>
                <c:pt idx="1219">
                  <c:v>46</c:v>
                </c:pt>
                <c:pt idx="1220">
                  <c:v>17</c:v>
                </c:pt>
                <c:pt idx="1221">
                  <c:v>18</c:v>
                </c:pt>
                <c:pt idx="1222">
                  <c:v>42</c:v>
                </c:pt>
                <c:pt idx="1223">
                  <c:v>38</c:v>
                </c:pt>
                <c:pt idx="1224">
                  <c:v>33</c:v>
                </c:pt>
                <c:pt idx="1225">
                  <c:v>36</c:v>
                </c:pt>
                <c:pt idx="1226">
                  <c:v>33</c:v>
                </c:pt>
                <c:pt idx="1227">
                  <c:v>33</c:v>
                </c:pt>
                <c:pt idx="1228">
                  <c:v>76</c:v>
                </c:pt>
                <c:pt idx="1229">
                  <c:v>45</c:v>
                </c:pt>
                <c:pt idx="1230">
                  <c:v>45</c:v>
                </c:pt>
                <c:pt idx="1231">
                  <c:v>50</c:v>
                </c:pt>
                <c:pt idx="1232">
                  <c:v>60</c:v>
                </c:pt>
                <c:pt idx="1233">
                  <c:v>71</c:v>
                </c:pt>
                <c:pt idx="1234">
                  <c:v>44</c:v>
                </c:pt>
                <c:pt idx="1235">
                  <c:v>44</c:v>
                </c:pt>
                <c:pt idx="1236">
                  <c:v>50</c:v>
                </c:pt>
                <c:pt idx="1237">
                  <c:v>92</c:v>
                </c:pt>
                <c:pt idx="1238">
                  <c:v>54</c:v>
                </c:pt>
                <c:pt idx="1239">
                  <c:v>30</c:v>
                </c:pt>
                <c:pt idx="1240">
                  <c:v>30</c:v>
                </c:pt>
                <c:pt idx="1241">
                  <c:v>87</c:v>
                </c:pt>
                <c:pt idx="1242">
                  <c:v>20</c:v>
                </c:pt>
                <c:pt idx="1243">
                  <c:v>22</c:v>
                </c:pt>
                <c:pt idx="1244">
                  <c:v>31</c:v>
                </c:pt>
                <c:pt idx="1245">
                  <c:v>85</c:v>
                </c:pt>
                <c:pt idx="1246">
                  <c:v>15</c:v>
                </c:pt>
                <c:pt idx="1247">
                  <c:v>18</c:v>
                </c:pt>
                <c:pt idx="1248">
                  <c:v>8</c:v>
                </c:pt>
                <c:pt idx="1249">
                  <c:v>83</c:v>
                </c:pt>
                <c:pt idx="1250">
                  <c:v>85</c:v>
                </c:pt>
                <c:pt idx="1251">
                  <c:v>45</c:v>
                </c:pt>
                <c:pt idx="1252">
                  <c:v>12</c:v>
                </c:pt>
                <c:pt idx="1253">
                  <c:v>40</c:v>
                </c:pt>
                <c:pt idx="1254">
                  <c:v>52</c:v>
                </c:pt>
                <c:pt idx="1255">
                  <c:v>49</c:v>
                </c:pt>
                <c:pt idx="1256">
                  <c:v>44</c:v>
                </c:pt>
                <c:pt idx="1257">
                  <c:v>40</c:v>
                </c:pt>
                <c:pt idx="1258">
                  <c:v>10</c:v>
                </c:pt>
                <c:pt idx="1259">
                  <c:v>9</c:v>
                </c:pt>
                <c:pt idx="1260">
                  <c:v>11</c:v>
                </c:pt>
                <c:pt idx="1261">
                  <c:v>12</c:v>
                </c:pt>
                <c:pt idx="1262">
                  <c:v>33</c:v>
                </c:pt>
                <c:pt idx="1263">
                  <c:v>63</c:v>
                </c:pt>
                <c:pt idx="1264">
                  <c:v>43</c:v>
                </c:pt>
                <c:pt idx="1265">
                  <c:v>39</c:v>
                </c:pt>
                <c:pt idx="1266">
                  <c:v>36</c:v>
                </c:pt>
                <c:pt idx="1267">
                  <c:v>0</c:v>
                </c:pt>
                <c:pt idx="1268">
                  <c:v>1</c:v>
                </c:pt>
                <c:pt idx="1269">
                  <c:v>48</c:v>
                </c:pt>
                <c:pt idx="1270">
                  <c:v>23</c:v>
                </c:pt>
                <c:pt idx="1271">
                  <c:v>25</c:v>
                </c:pt>
                <c:pt idx="1272">
                  <c:v>9</c:v>
                </c:pt>
                <c:pt idx="1273">
                  <c:v>13</c:v>
                </c:pt>
                <c:pt idx="1274">
                  <c:v>72</c:v>
                </c:pt>
                <c:pt idx="1275">
                  <c:v>45</c:v>
                </c:pt>
                <c:pt idx="1276">
                  <c:v>45</c:v>
                </c:pt>
                <c:pt idx="1277">
                  <c:v>96</c:v>
                </c:pt>
                <c:pt idx="1278">
                  <c:v>89</c:v>
                </c:pt>
                <c:pt idx="1279">
                  <c:v>47</c:v>
                </c:pt>
                <c:pt idx="1280">
                  <c:v>39</c:v>
                </c:pt>
                <c:pt idx="1281">
                  <c:v>44</c:v>
                </c:pt>
                <c:pt idx="1282">
                  <c:v>27</c:v>
                </c:pt>
                <c:pt idx="1283">
                  <c:v>26</c:v>
                </c:pt>
                <c:pt idx="1284">
                  <c:v>38</c:v>
                </c:pt>
                <c:pt idx="1285">
                  <c:v>38</c:v>
                </c:pt>
                <c:pt idx="1286">
                  <c:v>88</c:v>
                </c:pt>
                <c:pt idx="1287">
                  <c:v>89</c:v>
                </c:pt>
                <c:pt idx="1288">
                  <c:v>51</c:v>
                </c:pt>
                <c:pt idx="1289">
                  <c:v>31</c:v>
                </c:pt>
                <c:pt idx="1290">
                  <c:v>31</c:v>
                </c:pt>
                <c:pt idx="1291">
                  <c:v>14</c:v>
                </c:pt>
                <c:pt idx="1292">
                  <c:v>16</c:v>
                </c:pt>
                <c:pt idx="1293">
                  <c:v>40</c:v>
                </c:pt>
                <c:pt idx="1294">
                  <c:v>26</c:v>
                </c:pt>
                <c:pt idx="1295">
                  <c:v>43</c:v>
                </c:pt>
                <c:pt idx="1296">
                  <c:v>57</c:v>
                </c:pt>
                <c:pt idx="1297">
                  <c:v>37</c:v>
                </c:pt>
                <c:pt idx="1298">
                  <c:v>11</c:v>
                </c:pt>
                <c:pt idx="1299">
                  <c:v>27</c:v>
                </c:pt>
                <c:pt idx="1300">
                  <c:v>22</c:v>
                </c:pt>
                <c:pt idx="1301">
                  <c:v>14</c:v>
                </c:pt>
                <c:pt idx="1302">
                  <c:v>16</c:v>
                </c:pt>
                <c:pt idx="1303">
                  <c:v>54</c:v>
                </c:pt>
                <c:pt idx="1304">
                  <c:v>32</c:v>
                </c:pt>
                <c:pt idx="1305">
                  <c:v>12</c:v>
                </c:pt>
                <c:pt idx="1306">
                  <c:v>67</c:v>
                </c:pt>
                <c:pt idx="1307">
                  <c:v>28</c:v>
                </c:pt>
                <c:pt idx="1308">
                  <c:v>32</c:v>
                </c:pt>
                <c:pt idx="1309">
                  <c:v>92</c:v>
                </c:pt>
                <c:pt idx="1310">
                  <c:v>28</c:v>
                </c:pt>
                <c:pt idx="1311">
                  <c:v>28</c:v>
                </c:pt>
                <c:pt idx="1312">
                  <c:v>70</c:v>
                </c:pt>
                <c:pt idx="1313">
                  <c:v>27</c:v>
                </c:pt>
                <c:pt idx="1314">
                  <c:v>55</c:v>
                </c:pt>
                <c:pt idx="1315">
                  <c:v>55</c:v>
                </c:pt>
                <c:pt idx="1316">
                  <c:v>59</c:v>
                </c:pt>
                <c:pt idx="1317">
                  <c:v>14</c:v>
                </c:pt>
                <c:pt idx="1318">
                  <c:v>96</c:v>
                </c:pt>
                <c:pt idx="1319">
                  <c:v>86</c:v>
                </c:pt>
                <c:pt idx="1320">
                  <c:v>31</c:v>
                </c:pt>
                <c:pt idx="1321">
                  <c:v>15</c:v>
                </c:pt>
                <c:pt idx="1322">
                  <c:v>7</c:v>
                </c:pt>
                <c:pt idx="1323">
                  <c:v>10</c:v>
                </c:pt>
                <c:pt idx="1324">
                  <c:v>26</c:v>
                </c:pt>
                <c:pt idx="1325">
                  <c:v>32</c:v>
                </c:pt>
                <c:pt idx="1326">
                  <c:v>28</c:v>
                </c:pt>
                <c:pt idx="1327">
                  <c:v>21</c:v>
                </c:pt>
                <c:pt idx="1328">
                  <c:v>22</c:v>
                </c:pt>
                <c:pt idx="1329">
                  <c:v>20</c:v>
                </c:pt>
                <c:pt idx="1330">
                  <c:v>20</c:v>
                </c:pt>
                <c:pt idx="1331">
                  <c:v>15</c:v>
                </c:pt>
                <c:pt idx="1332">
                  <c:v>21</c:v>
                </c:pt>
                <c:pt idx="1333">
                  <c:v>18</c:v>
                </c:pt>
                <c:pt idx="1334">
                  <c:v>21</c:v>
                </c:pt>
                <c:pt idx="1335">
                  <c:v>22</c:v>
                </c:pt>
                <c:pt idx="1336">
                  <c:v>5</c:v>
                </c:pt>
                <c:pt idx="1337">
                  <c:v>5</c:v>
                </c:pt>
                <c:pt idx="1338">
                  <c:v>39</c:v>
                </c:pt>
                <c:pt idx="1339">
                  <c:v>26</c:v>
                </c:pt>
                <c:pt idx="1340">
                  <c:v>17</c:v>
                </c:pt>
                <c:pt idx="1341">
                  <c:v>83</c:v>
                </c:pt>
                <c:pt idx="1342">
                  <c:v>33</c:v>
                </c:pt>
                <c:pt idx="1343">
                  <c:v>67</c:v>
                </c:pt>
                <c:pt idx="1344">
                  <c:v>40</c:v>
                </c:pt>
                <c:pt idx="1345">
                  <c:v>45</c:v>
                </c:pt>
                <c:pt idx="1346">
                  <c:v>44</c:v>
                </c:pt>
                <c:pt idx="1347">
                  <c:v>88</c:v>
                </c:pt>
                <c:pt idx="1348">
                  <c:v>30</c:v>
                </c:pt>
                <c:pt idx="1349">
                  <c:v>30</c:v>
                </c:pt>
                <c:pt idx="1350">
                  <c:v>27</c:v>
                </c:pt>
                <c:pt idx="1351">
                  <c:v>31</c:v>
                </c:pt>
                <c:pt idx="1352">
                  <c:v>29</c:v>
                </c:pt>
                <c:pt idx="1353">
                  <c:v>37</c:v>
                </c:pt>
                <c:pt idx="1354">
                  <c:v>45</c:v>
                </c:pt>
                <c:pt idx="1355">
                  <c:v>27</c:v>
                </c:pt>
                <c:pt idx="1356">
                  <c:v>37</c:v>
                </c:pt>
                <c:pt idx="1357">
                  <c:v>44</c:v>
                </c:pt>
                <c:pt idx="1358">
                  <c:v>36</c:v>
                </c:pt>
                <c:pt idx="1359">
                  <c:v>29</c:v>
                </c:pt>
                <c:pt idx="1360">
                  <c:v>74</c:v>
                </c:pt>
                <c:pt idx="1361">
                  <c:v>91</c:v>
                </c:pt>
                <c:pt idx="1362">
                  <c:v>17</c:v>
                </c:pt>
                <c:pt idx="1363">
                  <c:v>19</c:v>
                </c:pt>
                <c:pt idx="1364">
                  <c:v>22</c:v>
                </c:pt>
                <c:pt idx="1365">
                  <c:v>22</c:v>
                </c:pt>
                <c:pt idx="1366">
                  <c:v>53</c:v>
                </c:pt>
                <c:pt idx="1367">
                  <c:v>57</c:v>
                </c:pt>
                <c:pt idx="1368">
                  <c:v>18</c:v>
                </c:pt>
                <c:pt idx="1369">
                  <c:v>75</c:v>
                </c:pt>
                <c:pt idx="1370">
                  <c:v>65</c:v>
                </c:pt>
                <c:pt idx="1371">
                  <c:v>32</c:v>
                </c:pt>
                <c:pt idx="1372">
                  <c:v>36</c:v>
                </c:pt>
                <c:pt idx="1373">
                  <c:v>11</c:v>
                </c:pt>
                <c:pt idx="1374">
                  <c:v>11</c:v>
                </c:pt>
                <c:pt idx="1375">
                  <c:v>30</c:v>
                </c:pt>
                <c:pt idx="1376">
                  <c:v>40</c:v>
                </c:pt>
                <c:pt idx="1377">
                  <c:v>84</c:v>
                </c:pt>
                <c:pt idx="1378">
                  <c:v>85</c:v>
                </c:pt>
                <c:pt idx="1379">
                  <c:v>43</c:v>
                </c:pt>
                <c:pt idx="1380">
                  <c:v>18</c:v>
                </c:pt>
                <c:pt idx="1381">
                  <c:v>15</c:v>
                </c:pt>
                <c:pt idx="1382">
                  <c:v>35</c:v>
                </c:pt>
                <c:pt idx="1383">
                  <c:v>28</c:v>
                </c:pt>
                <c:pt idx="1384">
                  <c:v>35</c:v>
                </c:pt>
                <c:pt idx="1385">
                  <c:v>34</c:v>
                </c:pt>
                <c:pt idx="1386">
                  <c:v>31</c:v>
                </c:pt>
                <c:pt idx="1387">
                  <c:v>43</c:v>
                </c:pt>
                <c:pt idx="1388">
                  <c:v>21</c:v>
                </c:pt>
                <c:pt idx="1389">
                  <c:v>25</c:v>
                </c:pt>
                <c:pt idx="1390">
                  <c:v>23</c:v>
                </c:pt>
                <c:pt idx="1391">
                  <c:v>79</c:v>
                </c:pt>
                <c:pt idx="1392">
                  <c:v>57</c:v>
                </c:pt>
                <c:pt idx="1393">
                  <c:v>57</c:v>
                </c:pt>
                <c:pt idx="1394">
                  <c:v>39</c:v>
                </c:pt>
                <c:pt idx="1395">
                  <c:v>41</c:v>
                </c:pt>
                <c:pt idx="1396">
                  <c:v>35</c:v>
                </c:pt>
                <c:pt idx="1397">
                  <c:v>44</c:v>
                </c:pt>
                <c:pt idx="1398">
                  <c:v>47</c:v>
                </c:pt>
                <c:pt idx="1399">
                  <c:v>47</c:v>
                </c:pt>
                <c:pt idx="1400">
                  <c:v>58</c:v>
                </c:pt>
                <c:pt idx="1401">
                  <c:v>50</c:v>
                </c:pt>
                <c:pt idx="1402">
                  <c:v>30</c:v>
                </c:pt>
                <c:pt idx="1403">
                  <c:v>35</c:v>
                </c:pt>
                <c:pt idx="1405">
                  <c:v>6</c:v>
                </c:pt>
                <c:pt idx="1406">
                  <c:v>6</c:v>
                </c:pt>
                <c:pt idx="1407">
                  <c:v>13</c:v>
                </c:pt>
                <c:pt idx="1408">
                  <c:v>12</c:v>
                </c:pt>
                <c:pt idx="1409">
                  <c:v>27</c:v>
                </c:pt>
                <c:pt idx="1410">
                  <c:v>35</c:v>
                </c:pt>
                <c:pt idx="1411">
                  <c:v>43</c:v>
                </c:pt>
                <c:pt idx="1412">
                  <c:v>29</c:v>
                </c:pt>
                <c:pt idx="1413">
                  <c:v>25</c:v>
                </c:pt>
                <c:pt idx="1414">
                  <c:v>64</c:v>
                </c:pt>
                <c:pt idx="1415">
                  <c:v>9</c:v>
                </c:pt>
                <c:pt idx="1416">
                  <c:v>10</c:v>
                </c:pt>
                <c:pt idx="1417">
                  <c:v>21</c:v>
                </c:pt>
                <c:pt idx="1418">
                  <c:v>89</c:v>
                </c:pt>
                <c:pt idx="1419">
                  <c:v>38</c:v>
                </c:pt>
                <c:pt idx="1420">
                  <c:v>28</c:v>
                </c:pt>
                <c:pt idx="1421">
                  <c:v>28</c:v>
                </c:pt>
                <c:pt idx="1422">
                  <c:v>64</c:v>
                </c:pt>
                <c:pt idx="1423">
                  <c:v>55</c:v>
                </c:pt>
                <c:pt idx="1424">
                  <c:v>92</c:v>
                </c:pt>
                <c:pt idx="1425">
                  <c:v>19</c:v>
                </c:pt>
                <c:pt idx="1426">
                  <c:v>22</c:v>
                </c:pt>
                <c:pt idx="1427">
                  <c:v>72</c:v>
                </c:pt>
                <c:pt idx="1428">
                  <c:v>43</c:v>
                </c:pt>
                <c:pt idx="1429">
                  <c:v>42</c:v>
                </c:pt>
                <c:pt idx="1430">
                  <c:v>17</c:v>
                </c:pt>
                <c:pt idx="1431">
                  <c:v>39</c:v>
                </c:pt>
                <c:pt idx="1432">
                  <c:v>42</c:v>
                </c:pt>
                <c:pt idx="1433">
                  <c:v>20</c:v>
                </c:pt>
                <c:pt idx="1434">
                  <c:v>30</c:v>
                </c:pt>
                <c:pt idx="1435">
                  <c:v>30</c:v>
                </c:pt>
                <c:pt idx="1436">
                  <c:v>89</c:v>
                </c:pt>
                <c:pt idx="1437">
                  <c:v>45</c:v>
                </c:pt>
                <c:pt idx="1438">
                  <c:v>45</c:v>
                </c:pt>
                <c:pt idx="1439">
                  <c:v>69</c:v>
                </c:pt>
                <c:pt idx="1440">
                  <c:v>45</c:v>
                </c:pt>
                <c:pt idx="1441">
                  <c:v>54</c:v>
                </c:pt>
                <c:pt idx="1442">
                  <c:v>97</c:v>
                </c:pt>
                <c:pt idx="1443">
                  <c:v>42</c:v>
                </c:pt>
                <c:pt idx="1444">
                  <c:v>90</c:v>
                </c:pt>
                <c:pt idx="1445">
                  <c:v>78</c:v>
                </c:pt>
                <c:pt idx="1446">
                  <c:v>57</c:v>
                </c:pt>
                <c:pt idx="1447">
                  <c:v>65</c:v>
                </c:pt>
                <c:pt idx="1448">
                  <c:v>31</c:v>
                </c:pt>
                <c:pt idx="1449">
                  <c:v>31</c:v>
                </c:pt>
                <c:pt idx="1450">
                  <c:v>26</c:v>
                </c:pt>
                <c:pt idx="1451">
                  <c:v>12</c:v>
                </c:pt>
                <c:pt idx="1452">
                  <c:v>15</c:v>
                </c:pt>
                <c:pt idx="1453">
                  <c:v>44</c:v>
                </c:pt>
                <c:pt idx="1454">
                  <c:v>44</c:v>
                </c:pt>
                <c:pt idx="1455">
                  <c:v>23</c:v>
                </c:pt>
                <c:pt idx="1456">
                  <c:v>25</c:v>
                </c:pt>
                <c:pt idx="1457">
                  <c:v>5</c:v>
                </c:pt>
                <c:pt idx="1458">
                  <c:v>26</c:v>
                </c:pt>
                <c:pt idx="1459">
                  <c:v>61</c:v>
                </c:pt>
                <c:pt idx="1460">
                  <c:v>65</c:v>
                </c:pt>
                <c:pt idx="1461">
                  <c:v>40</c:v>
                </c:pt>
                <c:pt idx="1462">
                  <c:v>57</c:v>
                </c:pt>
                <c:pt idx="1463">
                  <c:v>63</c:v>
                </c:pt>
                <c:pt idx="1464">
                  <c:v>87</c:v>
                </c:pt>
                <c:pt idx="1465">
                  <c:v>18</c:v>
                </c:pt>
                <c:pt idx="1466">
                  <c:v>17</c:v>
                </c:pt>
                <c:pt idx="1467">
                  <c:v>38</c:v>
                </c:pt>
                <c:pt idx="1468">
                  <c:v>47</c:v>
                </c:pt>
                <c:pt idx="1469">
                  <c:v>51</c:v>
                </c:pt>
                <c:pt idx="1470">
                  <c:v>40</c:v>
                </c:pt>
                <c:pt idx="1471">
                  <c:v>40</c:v>
                </c:pt>
                <c:pt idx="1472">
                  <c:v>40</c:v>
                </c:pt>
                <c:pt idx="1473">
                  <c:v>35</c:v>
                </c:pt>
                <c:pt idx="1474">
                  <c:v>45</c:v>
                </c:pt>
                <c:pt idx="1475">
                  <c:v>33</c:v>
                </c:pt>
                <c:pt idx="1476">
                  <c:v>38</c:v>
                </c:pt>
                <c:pt idx="1477">
                  <c:v>44</c:v>
                </c:pt>
                <c:pt idx="1478">
                  <c:v>41</c:v>
                </c:pt>
                <c:pt idx="1479">
                  <c:v>84</c:v>
                </c:pt>
                <c:pt idx="1480">
                  <c:v>14</c:v>
                </c:pt>
                <c:pt idx="1481">
                  <c:v>11</c:v>
                </c:pt>
                <c:pt idx="1482">
                  <c:v>9</c:v>
                </c:pt>
                <c:pt idx="1483">
                  <c:v>13</c:v>
                </c:pt>
                <c:pt idx="1484">
                  <c:v>15</c:v>
                </c:pt>
                <c:pt idx="1485">
                  <c:v>40</c:v>
                </c:pt>
                <c:pt idx="1486">
                  <c:v>40</c:v>
                </c:pt>
                <c:pt idx="1487">
                  <c:v>77</c:v>
                </c:pt>
                <c:pt idx="1488">
                  <c:v>76</c:v>
                </c:pt>
                <c:pt idx="1489">
                  <c:v>33</c:v>
                </c:pt>
                <c:pt idx="1490">
                  <c:v>35</c:v>
                </c:pt>
                <c:pt idx="1491">
                  <c:v>36</c:v>
                </c:pt>
                <c:pt idx="1492">
                  <c:v>14</c:v>
                </c:pt>
                <c:pt idx="1493">
                  <c:v>12</c:v>
                </c:pt>
                <c:pt idx="1494">
                  <c:v>12</c:v>
                </c:pt>
                <c:pt idx="1495">
                  <c:v>12</c:v>
                </c:pt>
                <c:pt idx="1496">
                  <c:v>74</c:v>
                </c:pt>
                <c:pt idx="1497">
                  <c:v>10</c:v>
                </c:pt>
                <c:pt idx="1498">
                  <c:v>31</c:v>
                </c:pt>
                <c:pt idx="1499">
                  <c:v>27</c:v>
                </c:pt>
                <c:pt idx="1500">
                  <c:v>24</c:v>
                </c:pt>
                <c:pt idx="1501">
                  <c:v>30</c:v>
                </c:pt>
                <c:pt idx="1502">
                  <c:v>30</c:v>
                </c:pt>
                <c:pt idx="1503">
                  <c:v>18</c:v>
                </c:pt>
                <c:pt idx="1504">
                  <c:v>15</c:v>
                </c:pt>
                <c:pt idx="1505">
                  <c:v>23</c:v>
                </c:pt>
                <c:pt idx="1506">
                  <c:v>30</c:v>
                </c:pt>
                <c:pt idx="1507">
                  <c:v>30</c:v>
                </c:pt>
                <c:pt idx="1508">
                  <c:v>75</c:v>
                </c:pt>
                <c:pt idx="1509">
                  <c:v>59</c:v>
                </c:pt>
                <c:pt idx="1510">
                  <c:v>64</c:v>
                </c:pt>
                <c:pt idx="1511">
                  <c:v>53</c:v>
                </c:pt>
                <c:pt idx="1512">
                  <c:v>7</c:v>
                </c:pt>
                <c:pt idx="1513">
                  <c:v>7</c:v>
                </c:pt>
                <c:pt idx="1514">
                  <c:v>16</c:v>
                </c:pt>
                <c:pt idx="1515">
                  <c:v>14</c:v>
                </c:pt>
                <c:pt idx="1516">
                  <c:v>35</c:v>
                </c:pt>
                <c:pt idx="1517">
                  <c:v>59</c:v>
                </c:pt>
                <c:pt idx="1518">
                  <c:v>48</c:v>
                </c:pt>
                <c:pt idx="1519">
                  <c:v>18</c:v>
                </c:pt>
                <c:pt idx="1520">
                  <c:v>71</c:v>
                </c:pt>
                <c:pt idx="1521">
                  <c:v>35</c:v>
                </c:pt>
                <c:pt idx="1522">
                  <c:v>28</c:v>
                </c:pt>
                <c:pt idx="1523">
                  <c:v>26</c:v>
                </c:pt>
                <c:pt idx="1524">
                  <c:v>45</c:v>
                </c:pt>
                <c:pt idx="1525">
                  <c:v>56</c:v>
                </c:pt>
                <c:pt idx="1526">
                  <c:v>37</c:v>
                </c:pt>
                <c:pt idx="1527">
                  <c:v>47</c:v>
                </c:pt>
                <c:pt idx="1528">
                  <c:v>43</c:v>
                </c:pt>
                <c:pt idx="1529">
                  <c:v>34</c:v>
                </c:pt>
                <c:pt idx="1530">
                  <c:v>33</c:v>
                </c:pt>
                <c:pt idx="1531">
                  <c:v>11</c:v>
                </c:pt>
                <c:pt idx="1532">
                  <c:v>23</c:v>
                </c:pt>
                <c:pt idx="1533">
                  <c:v>59</c:v>
                </c:pt>
                <c:pt idx="1534">
                  <c:v>20</c:v>
                </c:pt>
                <c:pt idx="1535">
                  <c:v>21</c:v>
                </c:pt>
                <c:pt idx="1536">
                  <c:v>50</c:v>
                </c:pt>
                <c:pt idx="1537">
                  <c:v>50</c:v>
                </c:pt>
                <c:pt idx="1538">
                  <c:v>50</c:v>
                </c:pt>
                <c:pt idx="1539">
                  <c:v>25</c:v>
                </c:pt>
                <c:pt idx="1540">
                  <c:v>25</c:v>
                </c:pt>
                <c:pt idx="1541">
                  <c:v>16</c:v>
                </c:pt>
                <c:pt idx="1542">
                  <c:v>10</c:v>
                </c:pt>
                <c:pt idx="1543">
                  <c:v>5</c:v>
                </c:pt>
                <c:pt idx="1544">
                  <c:v>27</c:v>
                </c:pt>
                <c:pt idx="1545">
                  <c:v>3</c:v>
                </c:pt>
                <c:pt idx="1546">
                  <c:v>8</c:v>
                </c:pt>
                <c:pt idx="1547">
                  <c:v>32</c:v>
                </c:pt>
                <c:pt idx="1548">
                  <c:v>70</c:v>
                </c:pt>
                <c:pt idx="1549">
                  <c:v>42</c:v>
                </c:pt>
                <c:pt idx="1550">
                  <c:v>66</c:v>
                </c:pt>
                <c:pt idx="1551">
                  <c:v>66</c:v>
                </c:pt>
                <c:pt idx="1552">
                  <c:v>92</c:v>
                </c:pt>
                <c:pt idx="1553">
                  <c:v>32</c:v>
                </c:pt>
                <c:pt idx="1554">
                  <c:v>33</c:v>
                </c:pt>
                <c:pt idx="1555">
                  <c:v>32</c:v>
                </c:pt>
                <c:pt idx="1556">
                  <c:v>33</c:v>
                </c:pt>
                <c:pt idx="1557">
                  <c:v>40</c:v>
                </c:pt>
                <c:pt idx="1558">
                  <c:v>83</c:v>
                </c:pt>
                <c:pt idx="1559">
                  <c:v>62</c:v>
                </c:pt>
                <c:pt idx="1560">
                  <c:v>62</c:v>
                </c:pt>
                <c:pt idx="1561">
                  <c:v>56</c:v>
                </c:pt>
                <c:pt idx="1562">
                  <c:v>78</c:v>
                </c:pt>
                <c:pt idx="1563">
                  <c:v>66</c:v>
                </c:pt>
                <c:pt idx="1564">
                  <c:v>70</c:v>
                </c:pt>
                <c:pt idx="1565">
                  <c:v>35</c:v>
                </c:pt>
                <c:pt idx="1566">
                  <c:v>33</c:v>
                </c:pt>
                <c:pt idx="1567">
                  <c:v>25</c:v>
                </c:pt>
                <c:pt idx="1568">
                  <c:v>24</c:v>
                </c:pt>
                <c:pt idx="1569">
                  <c:v>13</c:v>
                </c:pt>
                <c:pt idx="1570">
                  <c:v>15</c:v>
                </c:pt>
                <c:pt idx="1571">
                  <c:v>23</c:v>
                </c:pt>
                <c:pt idx="1572">
                  <c:v>46</c:v>
                </c:pt>
                <c:pt idx="1573">
                  <c:v>20</c:v>
                </c:pt>
                <c:pt idx="1574">
                  <c:v>21</c:v>
                </c:pt>
                <c:pt idx="1575">
                  <c:v>88</c:v>
                </c:pt>
                <c:pt idx="1576">
                  <c:v>12</c:v>
                </c:pt>
                <c:pt idx="1577">
                  <c:v>12</c:v>
                </c:pt>
                <c:pt idx="1578">
                  <c:v>92</c:v>
                </c:pt>
                <c:pt idx="1579">
                  <c:v>25</c:v>
                </c:pt>
                <c:pt idx="1580">
                  <c:v>23</c:v>
                </c:pt>
                <c:pt idx="1581">
                  <c:v>9</c:v>
                </c:pt>
                <c:pt idx="1582">
                  <c:v>92</c:v>
                </c:pt>
                <c:pt idx="1583">
                  <c:v>78</c:v>
                </c:pt>
                <c:pt idx="1584">
                  <c:v>28</c:v>
                </c:pt>
                <c:pt idx="1585">
                  <c:v>30</c:v>
                </c:pt>
                <c:pt idx="1586">
                  <c:v>28</c:v>
                </c:pt>
                <c:pt idx="1587">
                  <c:v>27</c:v>
                </c:pt>
                <c:pt idx="1588">
                  <c:v>27</c:v>
                </c:pt>
                <c:pt idx="1589">
                  <c:v>7</c:v>
                </c:pt>
                <c:pt idx="1590">
                  <c:v>3</c:v>
                </c:pt>
                <c:pt idx="1591">
                  <c:v>62</c:v>
                </c:pt>
                <c:pt idx="1592">
                  <c:v>71</c:v>
                </c:pt>
                <c:pt idx="1593">
                  <c:v>48</c:v>
                </c:pt>
                <c:pt idx="1594">
                  <c:v>48</c:v>
                </c:pt>
                <c:pt idx="1595">
                  <c:v>27</c:v>
                </c:pt>
                <c:pt idx="1596">
                  <c:v>79</c:v>
                </c:pt>
                <c:pt idx="1597">
                  <c:v>11</c:v>
                </c:pt>
                <c:pt idx="1598">
                  <c:v>11</c:v>
                </c:pt>
                <c:pt idx="1599">
                  <c:v>100</c:v>
                </c:pt>
                <c:pt idx="1600">
                  <c:v>52</c:v>
                </c:pt>
                <c:pt idx="1601">
                  <c:v>56</c:v>
                </c:pt>
                <c:pt idx="1602">
                  <c:v>89</c:v>
                </c:pt>
                <c:pt idx="1603">
                  <c:v>63</c:v>
                </c:pt>
                <c:pt idx="1604">
                  <c:v>31</c:v>
                </c:pt>
                <c:pt idx="1605">
                  <c:v>9</c:v>
                </c:pt>
                <c:pt idx="1606">
                  <c:v>20</c:v>
                </c:pt>
                <c:pt idx="1607">
                  <c:v>73</c:v>
                </c:pt>
                <c:pt idx="1608">
                  <c:v>49</c:v>
                </c:pt>
                <c:pt idx="1609">
                  <c:v>47</c:v>
                </c:pt>
                <c:pt idx="1610">
                  <c:v>2</c:v>
                </c:pt>
                <c:pt idx="1611">
                  <c:v>2</c:v>
                </c:pt>
                <c:pt idx="1612">
                  <c:v>13</c:v>
                </c:pt>
                <c:pt idx="1613">
                  <c:v>6</c:v>
                </c:pt>
                <c:pt idx="1614">
                  <c:v>7</c:v>
                </c:pt>
                <c:pt idx="1615">
                  <c:v>15</c:v>
                </c:pt>
                <c:pt idx="1616">
                  <c:v>5</c:v>
                </c:pt>
                <c:pt idx="1617">
                  <c:v>18</c:v>
                </c:pt>
                <c:pt idx="1618">
                  <c:v>21</c:v>
                </c:pt>
                <c:pt idx="1619">
                  <c:v>7</c:v>
                </c:pt>
                <c:pt idx="1620">
                  <c:v>41</c:v>
                </c:pt>
                <c:pt idx="1621">
                  <c:v>38</c:v>
                </c:pt>
                <c:pt idx="1622">
                  <c:v>55</c:v>
                </c:pt>
                <c:pt idx="1623">
                  <c:v>53</c:v>
                </c:pt>
                <c:pt idx="1624">
                  <c:v>39</c:v>
                </c:pt>
                <c:pt idx="1625">
                  <c:v>39</c:v>
                </c:pt>
                <c:pt idx="1626">
                  <c:v>56</c:v>
                </c:pt>
                <c:pt idx="1627">
                  <c:v>50</c:v>
                </c:pt>
                <c:pt idx="1628">
                  <c:v>4</c:v>
                </c:pt>
                <c:pt idx="1629">
                  <c:v>11</c:v>
                </c:pt>
                <c:pt idx="1630">
                  <c:v>70</c:v>
                </c:pt>
                <c:pt idx="1631">
                  <c:v>7</c:v>
                </c:pt>
                <c:pt idx="1632">
                  <c:v>9</c:v>
                </c:pt>
                <c:pt idx="1633">
                  <c:v>25</c:v>
                </c:pt>
                <c:pt idx="1634">
                  <c:v>25</c:v>
                </c:pt>
                <c:pt idx="1635">
                  <c:v>37</c:v>
                </c:pt>
                <c:pt idx="1636">
                  <c:v>42</c:v>
                </c:pt>
                <c:pt idx="1637">
                  <c:v>16</c:v>
                </c:pt>
                <c:pt idx="1638">
                  <c:v>18</c:v>
                </c:pt>
                <c:pt idx="1639">
                  <c:v>27</c:v>
                </c:pt>
                <c:pt idx="1640">
                  <c:v>23</c:v>
                </c:pt>
                <c:pt idx="1641">
                  <c:v>15</c:v>
                </c:pt>
                <c:pt idx="1642">
                  <c:v>8</c:v>
                </c:pt>
                <c:pt idx="1643">
                  <c:v>25</c:v>
                </c:pt>
                <c:pt idx="1644">
                  <c:v>81</c:v>
                </c:pt>
                <c:pt idx="1645">
                  <c:v>55</c:v>
                </c:pt>
                <c:pt idx="1646">
                  <c:v>29</c:v>
                </c:pt>
                <c:pt idx="1647">
                  <c:v>34</c:v>
                </c:pt>
                <c:pt idx="1648">
                  <c:v>70</c:v>
                </c:pt>
                <c:pt idx="1649">
                  <c:v>13</c:v>
                </c:pt>
                <c:pt idx="1650">
                  <c:v>19</c:v>
                </c:pt>
                <c:pt idx="1651">
                  <c:v>40</c:v>
                </c:pt>
                <c:pt idx="1652">
                  <c:v>4</c:v>
                </c:pt>
                <c:pt idx="1653">
                  <c:v>8</c:v>
                </c:pt>
                <c:pt idx="1654">
                  <c:v>91</c:v>
                </c:pt>
                <c:pt idx="1655">
                  <c:v>70</c:v>
                </c:pt>
                <c:pt idx="1656">
                  <c:v>16</c:v>
                </c:pt>
                <c:pt idx="1657">
                  <c:v>18</c:v>
                </c:pt>
                <c:pt idx="1658">
                  <c:v>10</c:v>
                </c:pt>
                <c:pt idx="1659">
                  <c:v>25</c:v>
                </c:pt>
                <c:pt idx="1660">
                  <c:v>23</c:v>
                </c:pt>
                <c:pt idx="1661">
                  <c:v>86</c:v>
                </c:pt>
                <c:pt idx="1662">
                  <c:v>71</c:v>
                </c:pt>
                <c:pt idx="1663">
                  <c:v>46</c:v>
                </c:pt>
                <c:pt idx="1664">
                  <c:v>8</c:v>
                </c:pt>
                <c:pt idx="1665">
                  <c:v>17</c:v>
                </c:pt>
                <c:pt idx="1666">
                  <c:v>8</c:v>
                </c:pt>
                <c:pt idx="1667">
                  <c:v>10</c:v>
                </c:pt>
                <c:pt idx="1668">
                  <c:v>34</c:v>
                </c:pt>
                <c:pt idx="1669">
                  <c:v>41</c:v>
                </c:pt>
                <c:pt idx="1670">
                  <c:v>16</c:v>
                </c:pt>
                <c:pt idx="1671">
                  <c:v>26</c:v>
                </c:pt>
                <c:pt idx="1672">
                  <c:v>32</c:v>
                </c:pt>
                <c:pt idx="1673">
                  <c:v>32</c:v>
                </c:pt>
                <c:pt idx="1674">
                  <c:v>27</c:v>
                </c:pt>
                <c:pt idx="1675">
                  <c:v>10</c:v>
                </c:pt>
                <c:pt idx="1676">
                  <c:v>86</c:v>
                </c:pt>
                <c:pt idx="1677">
                  <c:v>28</c:v>
                </c:pt>
                <c:pt idx="1678">
                  <c:v>26</c:v>
                </c:pt>
                <c:pt idx="1679">
                  <c:v>13</c:v>
                </c:pt>
                <c:pt idx="1680">
                  <c:v>92</c:v>
                </c:pt>
                <c:pt idx="1681">
                  <c:v>21</c:v>
                </c:pt>
                <c:pt idx="1682">
                  <c:v>18</c:v>
                </c:pt>
                <c:pt idx="1683">
                  <c:v>9</c:v>
                </c:pt>
                <c:pt idx="1684">
                  <c:v>29</c:v>
                </c:pt>
                <c:pt idx="1685">
                  <c:v>83</c:v>
                </c:pt>
                <c:pt idx="1686">
                  <c:v>6</c:v>
                </c:pt>
                <c:pt idx="1687">
                  <c:v>28</c:v>
                </c:pt>
                <c:pt idx="1688">
                  <c:v>14</c:v>
                </c:pt>
                <c:pt idx="1689">
                  <c:v>30</c:v>
                </c:pt>
                <c:pt idx="1690">
                  <c:v>57</c:v>
                </c:pt>
                <c:pt idx="1691">
                  <c:v>38</c:v>
                </c:pt>
                <c:pt idx="1692">
                  <c:v>38</c:v>
                </c:pt>
                <c:pt idx="1693">
                  <c:v>52</c:v>
                </c:pt>
                <c:pt idx="1694">
                  <c:v>28</c:v>
                </c:pt>
                <c:pt idx="1695">
                  <c:v>33</c:v>
                </c:pt>
                <c:pt idx="1696">
                  <c:v>26</c:v>
                </c:pt>
                <c:pt idx="1697">
                  <c:v>3</c:v>
                </c:pt>
                <c:pt idx="1698">
                  <c:v>7</c:v>
                </c:pt>
                <c:pt idx="1699">
                  <c:v>73</c:v>
                </c:pt>
                <c:pt idx="1700">
                  <c:v>19</c:v>
                </c:pt>
                <c:pt idx="1701">
                  <c:v>21</c:v>
                </c:pt>
                <c:pt idx="1702">
                  <c:v>37</c:v>
                </c:pt>
                <c:pt idx="1703">
                  <c:v>37</c:v>
                </c:pt>
                <c:pt idx="1704">
                  <c:v>97</c:v>
                </c:pt>
                <c:pt idx="1705">
                  <c:v>31</c:v>
                </c:pt>
                <c:pt idx="1706">
                  <c:v>31</c:v>
                </c:pt>
                <c:pt idx="1707">
                  <c:v>12</c:v>
                </c:pt>
                <c:pt idx="1708">
                  <c:v>47</c:v>
                </c:pt>
                <c:pt idx="1709">
                  <c:v>15</c:v>
                </c:pt>
                <c:pt idx="1710">
                  <c:v>19</c:v>
                </c:pt>
                <c:pt idx="1711">
                  <c:v>47</c:v>
                </c:pt>
                <c:pt idx="1712">
                  <c:v>47</c:v>
                </c:pt>
                <c:pt idx="1713">
                  <c:v>29</c:v>
                </c:pt>
                <c:pt idx="1714">
                  <c:v>29</c:v>
                </c:pt>
                <c:pt idx="1715">
                  <c:v>33</c:v>
                </c:pt>
                <c:pt idx="1716">
                  <c:v>15</c:v>
                </c:pt>
                <c:pt idx="1717">
                  <c:v>14</c:v>
                </c:pt>
                <c:pt idx="1718">
                  <c:v>15</c:v>
                </c:pt>
                <c:pt idx="1719">
                  <c:v>7</c:v>
                </c:pt>
                <c:pt idx="1720">
                  <c:v>9</c:v>
                </c:pt>
                <c:pt idx="1721">
                  <c:v>86</c:v>
                </c:pt>
                <c:pt idx="1722">
                  <c:v>32</c:v>
                </c:pt>
                <c:pt idx="1723">
                  <c:v>30</c:v>
                </c:pt>
                <c:pt idx="1724">
                  <c:v>44</c:v>
                </c:pt>
                <c:pt idx="1725">
                  <c:v>77</c:v>
                </c:pt>
                <c:pt idx="1726">
                  <c:v>12</c:v>
                </c:pt>
                <c:pt idx="1727">
                  <c:v>10</c:v>
                </c:pt>
                <c:pt idx="1728">
                  <c:v>18</c:v>
                </c:pt>
                <c:pt idx="1729">
                  <c:v>41</c:v>
                </c:pt>
                <c:pt idx="1730">
                  <c:v>45</c:v>
                </c:pt>
                <c:pt idx="1731">
                  <c:v>55</c:v>
                </c:pt>
                <c:pt idx="1732">
                  <c:v>28</c:v>
                </c:pt>
                <c:pt idx="1733">
                  <c:v>33</c:v>
                </c:pt>
                <c:pt idx="1734">
                  <c:v>84</c:v>
                </c:pt>
                <c:pt idx="1735">
                  <c:v>58</c:v>
                </c:pt>
                <c:pt idx="1736">
                  <c:v>58</c:v>
                </c:pt>
                <c:pt idx="1737">
                  <c:v>82</c:v>
                </c:pt>
                <c:pt idx="1738">
                  <c:v>79</c:v>
                </c:pt>
                <c:pt idx="1739">
                  <c:v>10</c:v>
                </c:pt>
                <c:pt idx="1740">
                  <c:v>4</c:v>
                </c:pt>
                <c:pt idx="1741">
                  <c:v>2</c:v>
                </c:pt>
                <c:pt idx="1742">
                  <c:v>25</c:v>
                </c:pt>
                <c:pt idx="1743">
                  <c:v>23</c:v>
                </c:pt>
                <c:pt idx="1744">
                  <c:v>16</c:v>
                </c:pt>
                <c:pt idx="1745">
                  <c:v>33</c:v>
                </c:pt>
                <c:pt idx="1746">
                  <c:v>33</c:v>
                </c:pt>
                <c:pt idx="1747">
                  <c:v>25</c:v>
                </c:pt>
                <c:pt idx="1748">
                  <c:v>94</c:v>
                </c:pt>
                <c:pt idx="1749">
                  <c:v>41</c:v>
                </c:pt>
                <c:pt idx="1750">
                  <c:v>37</c:v>
                </c:pt>
                <c:pt idx="1751">
                  <c:v>14</c:v>
                </c:pt>
                <c:pt idx="1752">
                  <c:v>14</c:v>
                </c:pt>
                <c:pt idx="1753">
                  <c:v>24</c:v>
                </c:pt>
                <c:pt idx="1754">
                  <c:v>11</c:v>
                </c:pt>
                <c:pt idx="1755">
                  <c:v>39</c:v>
                </c:pt>
                <c:pt idx="1756">
                  <c:v>45</c:v>
                </c:pt>
                <c:pt idx="1757">
                  <c:v>39</c:v>
                </c:pt>
                <c:pt idx="1758">
                  <c:v>61</c:v>
                </c:pt>
                <c:pt idx="1759">
                  <c:v>38</c:v>
                </c:pt>
                <c:pt idx="1760">
                  <c:v>41</c:v>
                </c:pt>
                <c:pt idx="1761">
                  <c:v>6</c:v>
                </c:pt>
                <c:pt idx="1762">
                  <c:v>5</c:v>
                </c:pt>
                <c:pt idx="1763">
                  <c:v>5</c:v>
                </c:pt>
                <c:pt idx="1764">
                  <c:v>5</c:v>
                </c:pt>
                <c:pt idx="1765">
                  <c:v>31</c:v>
                </c:pt>
                <c:pt idx="1766">
                  <c:v>69</c:v>
                </c:pt>
                <c:pt idx="1767">
                  <c:v>74</c:v>
                </c:pt>
                <c:pt idx="1768">
                  <c:v>47</c:v>
                </c:pt>
                <c:pt idx="1769">
                  <c:v>3</c:v>
                </c:pt>
                <c:pt idx="1770">
                  <c:v>3</c:v>
                </c:pt>
                <c:pt idx="1771">
                  <c:v>11</c:v>
                </c:pt>
                <c:pt idx="1772">
                  <c:v>30</c:v>
                </c:pt>
                <c:pt idx="1773">
                  <c:v>14</c:v>
                </c:pt>
                <c:pt idx="1774">
                  <c:v>14</c:v>
                </c:pt>
                <c:pt idx="1775">
                  <c:v>30</c:v>
                </c:pt>
                <c:pt idx="1776">
                  <c:v>41</c:v>
                </c:pt>
                <c:pt idx="1777">
                  <c:v>44</c:v>
                </c:pt>
                <c:pt idx="1778">
                  <c:v>34</c:v>
                </c:pt>
                <c:pt idx="1779">
                  <c:v>87</c:v>
                </c:pt>
                <c:pt idx="1780">
                  <c:v>42</c:v>
                </c:pt>
                <c:pt idx="1781">
                  <c:v>44</c:v>
                </c:pt>
                <c:pt idx="1782">
                  <c:v>3</c:v>
                </c:pt>
                <c:pt idx="1783">
                  <c:v>82</c:v>
                </c:pt>
                <c:pt idx="1784">
                  <c:v>10</c:v>
                </c:pt>
                <c:pt idx="1785">
                  <c:v>18</c:v>
                </c:pt>
                <c:pt idx="1786">
                  <c:v>4</c:v>
                </c:pt>
                <c:pt idx="1787">
                  <c:v>23</c:v>
                </c:pt>
                <c:pt idx="1788">
                  <c:v>25</c:v>
                </c:pt>
                <c:pt idx="1789">
                  <c:v>92</c:v>
                </c:pt>
                <c:pt idx="1790">
                  <c:v>74</c:v>
                </c:pt>
                <c:pt idx="1791">
                  <c:v>46</c:v>
                </c:pt>
                <c:pt idx="1792">
                  <c:v>13</c:v>
                </c:pt>
                <c:pt idx="1793">
                  <c:v>78</c:v>
                </c:pt>
                <c:pt idx="1794">
                  <c:v>11</c:v>
                </c:pt>
                <c:pt idx="1795">
                  <c:v>100</c:v>
                </c:pt>
                <c:pt idx="1796">
                  <c:v>57</c:v>
                </c:pt>
                <c:pt idx="1797">
                  <c:v>9</c:v>
                </c:pt>
                <c:pt idx="1798">
                  <c:v>10</c:v>
                </c:pt>
                <c:pt idx="1799">
                  <c:v>18</c:v>
                </c:pt>
                <c:pt idx="1800">
                  <c:v>68</c:v>
                </c:pt>
                <c:pt idx="1801">
                  <c:v>41</c:v>
                </c:pt>
                <c:pt idx="1802">
                  <c:v>28</c:v>
                </c:pt>
                <c:pt idx="1803">
                  <c:v>83</c:v>
                </c:pt>
                <c:pt idx="1804">
                  <c:v>14</c:v>
                </c:pt>
                <c:pt idx="1805">
                  <c:v>15</c:v>
                </c:pt>
                <c:pt idx="1806">
                  <c:v>4</c:v>
                </c:pt>
                <c:pt idx="1807">
                  <c:v>20</c:v>
                </c:pt>
                <c:pt idx="1808">
                  <c:v>16</c:v>
                </c:pt>
                <c:pt idx="1809">
                  <c:v>17</c:v>
                </c:pt>
                <c:pt idx="1810">
                  <c:v>28</c:v>
                </c:pt>
                <c:pt idx="1811">
                  <c:v>81</c:v>
                </c:pt>
                <c:pt idx="1812">
                  <c:v>65</c:v>
                </c:pt>
                <c:pt idx="1813">
                  <c:v>10</c:v>
                </c:pt>
                <c:pt idx="1814">
                  <c:v>79</c:v>
                </c:pt>
                <c:pt idx="1815">
                  <c:v>37</c:v>
                </c:pt>
                <c:pt idx="1816">
                  <c:v>39</c:v>
                </c:pt>
                <c:pt idx="1817">
                  <c:v>35</c:v>
                </c:pt>
                <c:pt idx="1818">
                  <c:v>41</c:v>
                </c:pt>
                <c:pt idx="1819">
                  <c:v>7</c:v>
                </c:pt>
                <c:pt idx="1820">
                  <c:v>76</c:v>
                </c:pt>
                <c:pt idx="1821">
                  <c:v>93</c:v>
                </c:pt>
                <c:pt idx="1822">
                  <c:v>85</c:v>
                </c:pt>
                <c:pt idx="1823">
                  <c:v>61</c:v>
                </c:pt>
                <c:pt idx="1824">
                  <c:v>23</c:v>
                </c:pt>
                <c:pt idx="1825">
                  <c:v>26</c:v>
                </c:pt>
                <c:pt idx="1826">
                  <c:v>4</c:v>
                </c:pt>
                <c:pt idx="1827">
                  <c:v>4</c:v>
                </c:pt>
                <c:pt idx="1828">
                  <c:v>5</c:v>
                </c:pt>
                <c:pt idx="1829">
                  <c:v>6</c:v>
                </c:pt>
                <c:pt idx="1830">
                  <c:v>4</c:v>
                </c:pt>
                <c:pt idx="1831">
                  <c:v>0</c:v>
                </c:pt>
                <c:pt idx="1832">
                  <c:v>5</c:v>
                </c:pt>
                <c:pt idx="1833">
                  <c:v>20</c:v>
                </c:pt>
                <c:pt idx="1834">
                  <c:v>19</c:v>
                </c:pt>
                <c:pt idx="1835">
                  <c:v>6</c:v>
                </c:pt>
                <c:pt idx="1836">
                  <c:v>44</c:v>
                </c:pt>
                <c:pt idx="1837">
                  <c:v>31</c:v>
                </c:pt>
                <c:pt idx="1838">
                  <c:v>31</c:v>
                </c:pt>
                <c:pt idx="1839">
                  <c:v>24</c:v>
                </c:pt>
                <c:pt idx="1840">
                  <c:v>23</c:v>
                </c:pt>
                <c:pt idx="1841">
                  <c:v>59</c:v>
                </c:pt>
                <c:pt idx="1842">
                  <c:v>11</c:v>
                </c:pt>
                <c:pt idx="1843">
                  <c:v>7</c:v>
                </c:pt>
                <c:pt idx="1844">
                  <c:v>8</c:v>
                </c:pt>
                <c:pt idx="1845">
                  <c:v>8</c:v>
                </c:pt>
                <c:pt idx="1846">
                  <c:v>35</c:v>
                </c:pt>
                <c:pt idx="1847">
                  <c:v>38</c:v>
                </c:pt>
                <c:pt idx="1848">
                  <c:v>69</c:v>
                </c:pt>
                <c:pt idx="1849">
                  <c:v>15</c:v>
                </c:pt>
                <c:pt idx="1850">
                  <c:v>23</c:v>
                </c:pt>
                <c:pt idx="1851">
                  <c:v>19</c:v>
                </c:pt>
                <c:pt idx="1852">
                  <c:v>27</c:v>
                </c:pt>
                <c:pt idx="1853">
                  <c:v>35</c:v>
                </c:pt>
                <c:pt idx="1854">
                  <c:v>39</c:v>
                </c:pt>
                <c:pt idx="1855">
                  <c:v>5</c:v>
                </c:pt>
                <c:pt idx="1856">
                  <c:v>6</c:v>
                </c:pt>
                <c:pt idx="1857">
                  <c:v>23</c:v>
                </c:pt>
                <c:pt idx="1858">
                  <c:v>26</c:v>
                </c:pt>
                <c:pt idx="1859">
                  <c:v>75</c:v>
                </c:pt>
                <c:pt idx="1860">
                  <c:v>29</c:v>
                </c:pt>
                <c:pt idx="1861">
                  <c:v>20</c:v>
                </c:pt>
                <c:pt idx="1862">
                  <c:v>11</c:v>
                </c:pt>
                <c:pt idx="1863">
                  <c:v>11</c:v>
                </c:pt>
                <c:pt idx="1864">
                  <c:v>6</c:v>
                </c:pt>
                <c:pt idx="1865">
                  <c:v>6</c:v>
                </c:pt>
                <c:pt idx="1866">
                  <c:v>0</c:v>
                </c:pt>
                <c:pt idx="1867">
                  <c:v>22</c:v>
                </c:pt>
                <c:pt idx="1868">
                  <c:v>24</c:v>
                </c:pt>
                <c:pt idx="1869">
                  <c:v>5</c:v>
                </c:pt>
                <c:pt idx="1870">
                  <c:v>4</c:v>
                </c:pt>
                <c:pt idx="1871">
                  <c:v>7</c:v>
                </c:pt>
                <c:pt idx="1872">
                  <c:v>5</c:v>
                </c:pt>
                <c:pt idx="1873">
                  <c:v>7</c:v>
                </c:pt>
                <c:pt idx="1874">
                  <c:v>77</c:v>
                </c:pt>
                <c:pt idx="1875">
                  <c:v>46</c:v>
                </c:pt>
                <c:pt idx="1876">
                  <c:v>6</c:v>
                </c:pt>
                <c:pt idx="1877">
                  <c:v>38</c:v>
                </c:pt>
                <c:pt idx="1878">
                  <c:v>32</c:v>
                </c:pt>
                <c:pt idx="1879">
                  <c:v>56</c:v>
                </c:pt>
                <c:pt idx="1880">
                  <c:v>8</c:v>
                </c:pt>
                <c:pt idx="1881">
                  <c:v>21</c:v>
                </c:pt>
                <c:pt idx="1882">
                  <c:v>16</c:v>
                </c:pt>
                <c:pt idx="1883">
                  <c:v>68</c:v>
                </c:pt>
                <c:pt idx="1884">
                  <c:v>51</c:v>
                </c:pt>
                <c:pt idx="1885">
                  <c:v>51</c:v>
                </c:pt>
                <c:pt idx="1886">
                  <c:v>78</c:v>
                </c:pt>
                <c:pt idx="1887">
                  <c:v>7</c:v>
                </c:pt>
                <c:pt idx="1888">
                  <c:v>8</c:v>
                </c:pt>
                <c:pt idx="1889">
                  <c:v>30</c:v>
                </c:pt>
                <c:pt idx="1890">
                  <c:v>11</c:v>
                </c:pt>
                <c:pt idx="1891">
                  <c:v>57</c:v>
                </c:pt>
                <c:pt idx="1892">
                  <c:v>50</c:v>
                </c:pt>
                <c:pt idx="1893">
                  <c:v>10</c:v>
                </c:pt>
                <c:pt idx="1894">
                  <c:v>10</c:v>
                </c:pt>
                <c:pt idx="1895">
                  <c:v>41</c:v>
                </c:pt>
                <c:pt idx="1896">
                  <c:v>39</c:v>
                </c:pt>
                <c:pt idx="1897">
                  <c:v>32</c:v>
                </c:pt>
                <c:pt idx="1898">
                  <c:v>13</c:v>
                </c:pt>
                <c:pt idx="1899">
                  <c:v>11</c:v>
                </c:pt>
                <c:pt idx="1900">
                  <c:v>28</c:v>
                </c:pt>
                <c:pt idx="1901">
                  <c:v>31</c:v>
                </c:pt>
                <c:pt idx="1902">
                  <c:v>81</c:v>
                </c:pt>
                <c:pt idx="1903">
                  <c:v>47</c:v>
                </c:pt>
                <c:pt idx="1904">
                  <c:v>9</c:v>
                </c:pt>
                <c:pt idx="1905">
                  <c:v>46</c:v>
                </c:pt>
                <c:pt idx="1906">
                  <c:v>14</c:v>
                </c:pt>
                <c:pt idx="1907">
                  <c:v>9</c:v>
                </c:pt>
                <c:pt idx="1908">
                  <c:v>9</c:v>
                </c:pt>
                <c:pt idx="1909">
                  <c:v>21</c:v>
                </c:pt>
                <c:pt idx="1910">
                  <c:v>21</c:v>
                </c:pt>
                <c:pt idx="1911">
                  <c:v>34</c:v>
                </c:pt>
                <c:pt idx="1912">
                  <c:v>34</c:v>
                </c:pt>
                <c:pt idx="1913">
                  <c:v>66</c:v>
                </c:pt>
                <c:pt idx="1914">
                  <c:v>10</c:v>
                </c:pt>
                <c:pt idx="1915">
                  <c:v>13</c:v>
                </c:pt>
                <c:pt idx="1916">
                  <c:v>9</c:v>
                </c:pt>
                <c:pt idx="1917">
                  <c:v>6</c:v>
                </c:pt>
                <c:pt idx="1918">
                  <c:v>35</c:v>
                </c:pt>
                <c:pt idx="1919">
                  <c:v>37</c:v>
                </c:pt>
                <c:pt idx="1920">
                  <c:v>52</c:v>
                </c:pt>
                <c:pt idx="1921">
                  <c:v>52</c:v>
                </c:pt>
                <c:pt idx="1922">
                  <c:v>11</c:v>
                </c:pt>
                <c:pt idx="1923">
                  <c:v>10</c:v>
                </c:pt>
                <c:pt idx="1924">
                  <c:v>17</c:v>
                </c:pt>
                <c:pt idx="1925">
                  <c:v>19</c:v>
                </c:pt>
                <c:pt idx="1926">
                  <c:v>25</c:v>
                </c:pt>
                <c:pt idx="1927">
                  <c:v>32</c:v>
                </c:pt>
                <c:pt idx="1928">
                  <c:v>16</c:v>
                </c:pt>
                <c:pt idx="1929">
                  <c:v>17</c:v>
                </c:pt>
                <c:pt idx="1930">
                  <c:v>15</c:v>
                </c:pt>
                <c:pt idx="1931">
                  <c:v>12</c:v>
                </c:pt>
                <c:pt idx="1932">
                  <c:v>14</c:v>
                </c:pt>
                <c:pt idx="1933">
                  <c:v>3</c:v>
                </c:pt>
                <c:pt idx="1934">
                  <c:v>15</c:v>
                </c:pt>
                <c:pt idx="1935">
                  <c:v>16</c:v>
                </c:pt>
                <c:pt idx="1936">
                  <c:v>8</c:v>
                </c:pt>
                <c:pt idx="1937">
                  <c:v>21</c:v>
                </c:pt>
                <c:pt idx="1938">
                  <c:v>5</c:v>
                </c:pt>
                <c:pt idx="1939">
                  <c:v>58</c:v>
                </c:pt>
                <c:pt idx="1940">
                  <c:v>5</c:v>
                </c:pt>
                <c:pt idx="1941">
                  <c:v>5</c:v>
                </c:pt>
                <c:pt idx="1942">
                  <c:v>5</c:v>
                </c:pt>
                <c:pt idx="1943">
                  <c:v>6</c:v>
                </c:pt>
                <c:pt idx="1944">
                  <c:v>46</c:v>
                </c:pt>
                <c:pt idx="1945">
                  <c:v>3</c:v>
                </c:pt>
                <c:pt idx="1946">
                  <c:v>3</c:v>
                </c:pt>
                <c:pt idx="1947">
                  <c:v>26</c:v>
                </c:pt>
                <c:pt idx="1948">
                  <c:v>23</c:v>
                </c:pt>
                <c:pt idx="1949">
                  <c:v>45</c:v>
                </c:pt>
                <c:pt idx="1950">
                  <c:v>45</c:v>
                </c:pt>
                <c:pt idx="1951">
                  <c:v>76</c:v>
                </c:pt>
                <c:pt idx="1952">
                  <c:v>80</c:v>
                </c:pt>
                <c:pt idx="1953">
                  <c:v>6</c:v>
                </c:pt>
                <c:pt idx="1954">
                  <c:v>5</c:v>
                </c:pt>
                <c:pt idx="1955">
                  <c:v>14</c:v>
                </c:pt>
                <c:pt idx="1956">
                  <c:v>12</c:v>
                </c:pt>
                <c:pt idx="1957">
                  <c:v>75</c:v>
                </c:pt>
                <c:pt idx="1958">
                  <c:v>2</c:v>
                </c:pt>
                <c:pt idx="1959">
                  <c:v>3</c:v>
                </c:pt>
                <c:pt idx="1960">
                  <c:v>0</c:v>
                </c:pt>
                <c:pt idx="1961">
                  <c:v>0</c:v>
                </c:pt>
                <c:pt idx="1962">
                  <c:v>75</c:v>
                </c:pt>
                <c:pt idx="1963">
                  <c:v>7</c:v>
                </c:pt>
                <c:pt idx="1964">
                  <c:v>10</c:v>
                </c:pt>
                <c:pt idx="1965">
                  <c:v>11</c:v>
                </c:pt>
                <c:pt idx="1966">
                  <c:v>4</c:v>
                </c:pt>
                <c:pt idx="1967">
                  <c:v>8</c:v>
                </c:pt>
                <c:pt idx="1968">
                  <c:v>20</c:v>
                </c:pt>
                <c:pt idx="1969">
                  <c:v>3</c:v>
                </c:pt>
                <c:pt idx="1970">
                  <c:v>25</c:v>
                </c:pt>
                <c:pt idx="1971">
                  <c:v>24</c:v>
                </c:pt>
                <c:pt idx="1972">
                  <c:v>51</c:v>
                </c:pt>
                <c:pt idx="1973">
                  <c:v>44</c:v>
                </c:pt>
                <c:pt idx="1974">
                  <c:v>65</c:v>
                </c:pt>
                <c:pt idx="1975">
                  <c:v>9</c:v>
                </c:pt>
                <c:pt idx="1976">
                  <c:v>10</c:v>
                </c:pt>
                <c:pt idx="1977">
                  <c:v>13</c:v>
                </c:pt>
                <c:pt idx="1978">
                  <c:v>31</c:v>
                </c:pt>
                <c:pt idx="1979">
                  <c:v>40</c:v>
                </c:pt>
                <c:pt idx="1980">
                  <c:v>71</c:v>
                </c:pt>
                <c:pt idx="1981">
                  <c:v>27</c:v>
                </c:pt>
                <c:pt idx="1982">
                  <c:v>7</c:v>
                </c:pt>
                <c:pt idx="1983">
                  <c:v>9</c:v>
                </c:pt>
                <c:pt idx="1984">
                  <c:v>41</c:v>
                </c:pt>
                <c:pt idx="1985">
                  <c:v>31</c:v>
                </c:pt>
                <c:pt idx="1986">
                  <c:v>33</c:v>
                </c:pt>
                <c:pt idx="1987">
                  <c:v>12</c:v>
                </c:pt>
                <c:pt idx="1988">
                  <c:v>11</c:v>
                </c:pt>
                <c:pt idx="1989">
                  <c:v>8</c:v>
                </c:pt>
                <c:pt idx="1990">
                  <c:v>10</c:v>
                </c:pt>
                <c:pt idx="1991">
                  <c:v>10</c:v>
                </c:pt>
                <c:pt idx="1992">
                  <c:v>43</c:v>
                </c:pt>
                <c:pt idx="1993">
                  <c:v>95</c:v>
                </c:pt>
                <c:pt idx="1994">
                  <c:v>10</c:v>
                </c:pt>
                <c:pt idx="1995">
                  <c:v>14</c:v>
                </c:pt>
                <c:pt idx="1996">
                  <c:v>16</c:v>
                </c:pt>
                <c:pt idx="1997">
                  <c:v>5</c:v>
                </c:pt>
                <c:pt idx="1998">
                  <c:v>5</c:v>
                </c:pt>
                <c:pt idx="1999">
                  <c:v>9</c:v>
                </c:pt>
                <c:pt idx="2000">
                  <c:v>8</c:v>
                </c:pt>
                <c:pt idx="2001">
                  <c:v>67</c:v>
                </c:pt>
                <c:pt idx="2002">
                  <c:v>11</c:v>
                </c:pt>
                <c:pt idx="2003">
                  <c:v>2</c:v>
                </c:pt>
                <c:pt idx="2004">
                  <c:v>38</c:v>
                </c:pt>
                <c:pt idx="2005">
                  <c:v>12</c:v>
                </c:pt>
                <c:pt idx="2006">
                  <c:v>7</c:v>
                </c:pt>
                <c:pt idx="2007">
                  <c:v>5</c:v>
                </c:pt>
                <c:pt idx="2008">
                  <c:v>0</c:v>
                </c:pt>
                <c:pt idx="2009">
                  <c:v>3</c:v>
                </c:pt>
                <c:pt idx="2010">
                  <c:v>4</c:v>
                </c:pt>
                <c:pt idx="2011">
                  <c:v>46</c:v>
                </c:pt>
                <c:pt idx="2012">
                  <c:v>46</c:v>
                </c:pt>
                <c:pt idx="2013">
                  <c:v>12</c:v>
                </c:pt>
                <c:pt idx="2014">
                  <c:v>26</c:v>
                </c:pt>
                <c:pt idx="2015">
                  <c:v>31</c:v>
                </c:pt>
                <c:pt idx="2016">
                  <c:v>10</c:v>
                </c:pt>
                <c:pt idx="2017">
                  <c:v>83</c:v>
                </c:pt>
                <c:pt idx="2018">
                  <c:v>37</c:v>
                </c:pt>
                <c:pt idx="2019">
                  <c:v>16</c:v>
                </c:pt>
                <c:pt idx="2020">
                  <c:v>17</c:v>
                </c:pt>
                <c:pt idx="2021">
                  <c:v>50</c:v>
                </c:pt>
                <c:pt idx="2022">
                  <c:v>50</c:v>
                </c:pt>
                <c:pt idx="2024">
                  <c:v>5</c:v>
                </c:pt>
                <c:pt idx="2025">
                  <c:v>5</c:v>
                </c:pt>
                <c:pt idx="2026">
                  <c:v>10</c:v>
                </c:pt>
                <c:pt idx="2027">
                  <c:v>11</c:v>
                </c:pt>
                <c:pt idx="2028">
                  <c:v>10</c:v>
                </c:pt>
                <c:pt idx="2029">
                  <c:v>3</c:v>
                </c:pt>
                <c:pt idx="2030">
                  <c:v>3</c:v>
                </c:pt>
                <c:pt idx="2031">
                  <c:v>73</c:v>
                </c:pt>
                <c:pt idx="2032">
                  <c:v>35</c:v>
                </c:pt>
                <c:pt idx="2033">
                  <c:v>32</c:v>
                </c:pt>
                <c:pt idx="2034">
                  <c:v>68</c:v>
                </c:pt>
                <c:pt idx="2035">
                  <c:v>66</c:v>
                </c:pt>
                <c:pt idx="2036">
                  <c:v>12</c:v>
                </c:pt>
                <c:pt idx="2037">
                  <c:v>9</c:v>
                </c:pt>
                <c:pt idx="2038">
                  <c:v>11</c:v>
                </c:pt>
                <c:pt idx="2039">
                  <c:v>7</c:v>
                </c:pt>
                <c:pt idx="2040">
                  <c:v>7</c:v>
                </c:pt>
                <c:pt idx="2041">
                  <c:v>7</c:v>
                </c:pt>
                <c:pt idx="2042">
                  <c:v>44</c:v>
                </c:pt>
                <c:pt idx="2043">
                  <c:v>51</c:v>
                </c:pt>
                <c:pt idx="2044">
                  <c:v>4</c:v>
                </c:pt>
                <c:pt idx="2045">
                  <c:v>33</c:v>
                </c:pt>
                <c:pt idx="2046">
                  <c:v>5</c:v>
                </c:pt>
                <c:pt idx="2047">
                  <c:v>11</c:v>
                </c:pt>
                <c:pt idx="2048">
                  <c:v>48</c:v>
                </c:pt>
                <c:pt idx="2049">
                  <c:v>0</c:v>
                </c:pt>
                <c:pt idx="2050">
                  <c:v>0</c:v>
                </c:pt>
                <c:pt idx="2051">
                  <c:v>21</c:v>
                </c:pt>
                <c:pt idx="2052">
                  <c:v>21</c:v>
                </c:pt>
                <c:pt idx="2053">
                  <c:v>47</c:v>
                </c:pt>
                <c:pt idx="2054">
                  <c:v>20</c:v>
                </c:pt>
                <c:pt idx="2055">
                  <c:v>26</c:v>
                </c:pt>
                <c:pt idx="2056">
                  <c:v>9</c:v>
                </c:pt>
                <c:pt idx="2057">
                  <c:v>8</c:v>
                </c:pt>
                <c:pt idx="2058">
                  <c:v>13</c:v>
                </c:pt>
                <c:pt idx="2059">
                  <c:v>7</c:v>
                </c:pt>
                <c:pt idx="2060">
                  <c:v>25</c:v>
                </c:pt>
                <c:pt idx="2061">
                  <c:v>10</c:v>
                </c:pt>
                <c:pt idx="2062">
                  <c:v>26</c:v>
                </c:pt>
                <c:pt idx="2063">
                  <c:v>18</c:v>
                </c:pt>
                <c:pt idx="2064">
                  <c:v>7</c:v>
                </c:pt>
                <c:pt idx="2065">
                  <c:v>10</c:v>
                </c:pt>
                <c:pt idx="2066">
                  <c:v>8</c:v>
                </c:pt>
                <c:pt idx="2067">
                  <c:v>35</c:v>
                </c:pt>
                <c:pt idx="2068">
                  <c:v>28</c:v>
                </c:pt>
                <c:pt idx="2069">
                  <c:v>76</c:v>
                </c:pt>
                <c:pt idx="2070">
                  <c:v>8</c:v>
                </c:pt>
                <c:pt idx="2071">
                  <c:v>9</c:v>
                </c:pt>
                <c:pt idx="2072">
                  <c:v>27</c:v>
                </c:pt>
                <c:pt idx="2073">
                  <c:v>2</c:v>
                </c:pt>
                <c:pt idx="2074">
                  <c:v>2</c:v>
                </c:pt>
                <c:pt idx="2075">
                  <c:v>13</c:v>
                </c:pt>
                <c:pt idx="2076">
                  <c:v>40</c:v>
                </c:pt>
                <c:pt idx="2077">
                  <c:v>75</c:v>
                </c:pt>
                <c:pt idx="2078">
                  <c:v>13</c:v>
                </c:pt>
                <c:pt idx="2079">
                  <c:v>24</c:v>
                </c:pt>
                <c:pt idx="2080">
                  <c:v>29</c:v>
                </c:pt>
                <c:pt idx="2081">
                  <c:v>28</c:v>
                </c:pt>
                <c:pt idx="2082">
                  <c:v>4</c:v>
                </c:pt>
                <c:pt idx="2083">
                  <c:v>16</c:v>
                </c:pt>
                <c:pt idx="2084">
                  <c:v>9</c:v>
                </c:pt>
                <c:pt idx="2085">
                  <c:v>30</c:v>
                </c:pt>
                <c:pt idx="2086">
                  <c:v>85</c:v>
                </c:pt>
                <c:pt idx="2087">
                  <c:v>0</c:v>
                </c:pt>
                <c:pt idx="2088">
                  <c:v>10</c:v>
                </c:pt>
                <c:pt idx="2089">
                  <c:v>11</c:v>
                </c:pt>
                <c:pt idx="2090">
                  <c:v>72</c:v>
                </c:pt>
                <c:pt idx="2091">
                  <c:v>35</c:v>
                </c:pt>
                <c:pt idx="2092">
                  <c:v>40</c:v>
                </c:pt>
                <c:pt idx="2093">
                  <c:v>3</c:v>
                </c:pt>
                <c:pt idx="2094">
                  <c:v>4</c:v>
                </c:pt>
                <c:pt idx="2095">
                  <c:v>36</c:v>
                </c:pt>
                <c:pt idx="2097">
                  <c:v>27</c:v>
                </c:pt>
                <c:pt idx="2098">
                  <c:v>8</c:v>
                </c:pt>
                <c:pt idx="2099">
                  <c:v>5</c:v>
                </c:pt>
                <c:pt idx="2100">
                  <c:v>13</c:v>
                </c:pt>
                <c:pt idx="2101">
                  <c:v>11</c:v>
                </c:pt>
                <c:pt idx="2102">
                  <c:v>10</c:v>
                </c:pt>
                <c:pt idx="2103">
                  <c:v>5</c:v>
                </c:pt>
                <c:pt idx="2104">
                  <c:v>33</c:v>
                </c:pt>
                <c:pt idx="2105">
                  <c:v>1</c:v>
                </c:pt>
                <c:pt idx="2106">
                  <c:v>2</c:v>
                </c:pt>
                <c:pt idx="2107">
                  <c:v>9</c:v>
                </c:pt>
                <c:pt idx="2108">
                  <c:v>76</c:v>
                </c:pt>
                <c:pt idx="2109">
                  <c:v>0</c:v>
                </c:pt>
                <c:pt idx="2110">
                  <c:v>0</c:v>
                </c:pt>
                <c:pt idx="2111">
                  <c:v>16</c:v>
                </c:pt>
                <c:pt idx="2112">
                  <c:v>11</c:v>
                </c:pt>
                <c:pt idx="2113">
                  <c:v>3</c:v>
                </c:pt>
                <c:pt idx="2114">
                  <c:v>2</c:v>
                </c:pt>
                <c:pt idx="2115">
                  <c:v>5</c:v>
                </c:pt>
                <c:pt idx="2116">
                  <c:v>7</c:v>
                </c:pt>
                <c:pt idx="2117">
                  <c:v>76</c:v>
                </c:pt>
                <c:pt idx="2118">
                  <c:v>26</c:v>
                </c:pt>
                <c:pt idx="2119">
                  <c:v>5</c:v>
                </c:pt>
                <c:pt idx="2120">
                  <c:v>72</c:v>
                </c:pt>
                <c:pt idx="2121">
                  <c:v>5</c:v>
                </c:pt>
                <c:pt idx="2122">
                  <c:v>9</c:v>
                </c:pt>
                <c:pt idx="2123">
                  <c:v>13</c:v>
                </c:pt>
                <c:pt idx="2124">
                  <c:v>25</c:v>
                </c:pt>
                <c:pt idx="2125">
                  <c:v>25</c:v>
                </c:pt>
                <c:pt idx="2126">
                  <c:v>12</c:v>
                </c:pt>
                <c:pt idx="2127">
                  <c:v>15</c:v>
                </c:pt>
                <c:pt idx="2128">
                  <c:v>85</c:v>
                </c:pt>
                <c:pt idx="2129">
                  <c:v>67</c:v>
                </c:pt>
                <c:pt idx="2130">
                  <c:v>0</c:v>
                </c:pt>
                <c:pt idx="2131">
                  <c:v>0</c:v>
                </c:pt>
                <c:pt idx="2132">
                  <c:v>5</c:v>
                </c:pt>
                <c:pt idx="2133">
                  <c:v>6</c:v>
                </c:pt>
                <c:pt idx="2134">
                  <c:v>5</c:v>
                </c:pt>
                <c:pt idx="2135">
                  <c:v>3</c:v>
                </c:pt>
                <c:pt idx="2136">
                  <c:v>5</c:v>
                </c:pt>
                <c:pt idx="2137">
                  <c:v>13</c:v>
                </c:pt>
                <c:pt idx="2138">
                  <c:v>30</c:v>
                </c:pt>
                <c:pt idx="2139">
                  <c:v>34</c:v>
                </c:pt>
                <c:pt idx="2140">
                  <c:v>16</c:v>
                </c:pt>
                <c:pt idx="2141">
                  <c:v>89</c:v>
                </c:pt>
                <c:pt idx="2142">
                  <c:v>41</c:v>
                </c:pt>
                <c:pt idx="2143">
                  <c:v>42</c:v>
                </c:pt>
                <c:pt idx="2144">
                  <c:v>4</c:v>
                </c:pt>
                <c:pt idx="2145">
                  <c:v>16</c:v>
                </c:pt>
                <c:pt idx="2146">
                  <c:v>19</c:v>
                </c:pt>
                <c:pt idx="2147">
                  <c:v>11</c:v>
                </c:pt>
                <c:pt idx="2148">
                  <c:v>11</c:v>
                </c:pt>
                <c:pt idx="2149">
                  <c:v>23</c:v>
                </c:pt>
                <c:pt idx="2150">
                  <c:v>23</c:v>
                </c:pt>
                <c:pt idx="2151">
                  <c:v>94</c:v>
                </c:pt>
                <c:pt idx="2152">
                  <c:v>11</c:v>
                </c:pt>
                <c:pt idx="2153">
                  <c:v>12</c:v>
                </c:pt>
                <c:pt idx="2154">
                  <c:v>9</c:v>
                </c:pt>
                <c:pt idx="2155">
                  <c:v>12</c:v>
                </c:pt>
                <c:pt idx="2156">
                  <c:v>74</c:v>
                </c:pt>
                <c:pt idx="2157">
                  <c:v>0</c:v>
                </c:pt>
                <c:pt idx="2158">
                  <c:v>1</c:v>
                </c:pt>
                <c:pt idx="2159">
                  <c:v>1</c:v>
                </c:pt>
                <c:pt idx="2160">
                  <c:v>3</c:v>
                </c:pt>
                <c:pt idx="2161">
                  <c:v>14</c:v>
                </c:pt>
                <c:pt idx="2162">
                  <c:v>13</c:v>
                </c:pt>
                <c:pt idx="2163">
                  <c:v>54</c:v>
                </c:pt>
                <c:pt idx="2164">
                  <c:v>54</c:v>
                </c:pt>
                <c:pt idx="2165">
                  <c:v>2</c:v>
                </c:pt>
                <c:pt idx="2166">
                  <c:v>2</c:v>
                </c:pt>
                <c:pt idx="2167">
                  <c:v>17</c:v>
                </c:pt>
                <c:pt idx="2168">
                  <c:v>32</c:v>
                </c:pt>
                <c:pt idx="2169">
                  <c:v>32</c:v>
                </c:pt>
                <c:pt idx="2170">
                  <c:v>3</c:v>
                </c:pt>
                <c:pt idx="2171">
                  <c:v>41</c:v>
                </c:pt>
                <c:pt idx="2172">
                  <c:v>44</c:v>
                </c:pt>
                <c:pt idx="2173">
                  <c:v>12</c:v>
                </c:pt>
                <c:pt idx="2174">
                  <c:v>0</c:v>
                </c:pt>
                <c:pt idx="2175">
                  <c:v>0</c:v>
                </c:pt>
                <c:pt idx="2176">
                  <c:v>8</c:v>
                </c:pt>
                <c:pt idx="2177">
                  <c:v>8</c:v>
                </c:pt>
                <c:pt idx="2178">
                  <c:v>3</c:v>
                </c:pt>
                <c:pt idx="2179">
                  <c:v>2</c:v>
                </c:pt>
                <c:pt idx="2180">
                  <c:v>2</c:v>
                </c:pt>
                <c:pt idx="2181">
                  <c:v>5</c:v>
                </c:pt>
                <c:pt idx="2182">
                  <c:v>61</c:v>
                </c:pt>
                <c:pt idx="2183">
                  <c:v>18</c:v>
                </c:pt>
                <c:pt idx="2184">
                  <c:v>62</c:v>
                </c:pt>
                <c:pt idx="2185">
                  <c:v>0</c:v>
                </c:pt>
                <c:pt idx="2186">
                  <c:v>0</c:v>
                </c:pt>
                <c:pt idx="2187">
                  <c:v>0</c:v>
                </c:pt>
                <c:pt idx="2188">
                  <c:v>73</c:v>
                </c:pt>
                <c:pt idx="2189">
                  <c:v>73</c:v>
                </c:pt>
                <c:pt idx="2190">
                  <c:v>16</c:v>
                </c:pt>
                <c:pt idx="2191">
                  <c:v>82</c:v>
                </c:pt>
                <c:pt idx="2192">
                  <c:v>7</c:v>
                </c:pt>
                <c:pt idx="2193">
                  <c:v>6</c:v>
                </c:pt>
                <c:pt idx="2194">
                  <c:v>7</c:v>
                </c:pt>
                <c:pt idx="2195">
                  <c:v>7</c:v>
                </c:pt>
                <c:pt idx="2196">
                  <c:v>3</c:v>
                </c:pt>
                <c:pt idx="2197">
                  <c:v>90</c:v>
                </c:pt>
                <c:pt idx="2198">
                  <c:v>53</c:v>
                </c:pt>
                <c:pt idx="2199">
                  <c:v>6</c:v>
                </c:pt>
                <c:pt idx="2200">
                  <c:v>12</c:v>
                </c:pt>
                <c:pt idx="2201">
                  <c:v>0</c:v>
                </c:pt>
                <c:pt idx="2202">
                  <c:v>5</c:v>
                </c:pt>
                <c:pt idx="2203">
                  <c:v>4</c:v>
                </c:pt>
                <c:pt idx="2204">
                  <c:v>3</c:v>
                </c:pt>
                <c:pt idx="2205">
                  <c:v>4</c:v>
                </c:pt>
                <c:pt idx="2206">
                  <c:v>4</c:v>
                </c:pt>
                <c:pt idx="2207">
                  <c:v>9</c:v>
                </c:pt>
                <c:pt idx="2208">
                  <c:v>63</c:v>
                </c:pt>
                <c:pt idx="2209">
                  <c:v>26</c:v>
                </c:pt>
                <c:pt idx="2210">
                  <c:v>29</c:v>
                </c:pt>
                <c:pt idx="2211">
                  <c:v>69</c:v>
                </c:pt>
                <c:pt idx="2212">
                  <c:v>6</c:v>
                </c:pt>
                <c:pt idx="2213">
                  <c:v>6</c:v>
                </c:pt>
                <c:pt idx="2214">
                  <c:v>23</c:v>
                </c:pt>
                <c:pt idx="2215">
                  <c:v>0</c:v>
                </c:pt>
                <c:pt idx="2216">
                  <c:v>0</c:v>
                </c:pt>
                <c:pt idx="2217">
                  <c:v>0</c:v>
                </c:pt>
                <c:pt idx="2218">
                  <c:v>0</c:v>
                </c:pt>
                <c:pt idx="2219">
                  <c:v>0</c:v>
                </c:pt>
                <c:pt idx="2220">
                  <c:v>68</c:v>
                </c:pt>
                <c:pt idx="2221">
                  <c:v>82</c:v>
                </c:pt>
                <c:pt idx="2222">
                  <c:v>0</c:v>
                </c:pt>
                <c:pt idx="2223">
                  <c:v>2</c:v>
                </c:pt>
                <c:pt idx="2224">
                  <c:v>2</c:v>
                </c:pt>
                <c:pt idx="2225">
                  <c:v>1</c:v>
                </c:pt>
                <c:pt idx="2226">
                  <c:v>10</c:v>
                </c:pt>
                <c:pt idx="2227">
                  <c:v>54</c:v>
                </c:pt>
                <c:pt idx="2228">
                  <c:v>3</c:v>
                </c:pt>
                <c:pt idx="2229">
                  <c:v>3</c:v>
                </c:pt>
                <c:pt idx="2230">
                  <c:v>24</c:v>
                </c:pt>
                <c:pt idx="2231">
                  <c:v>17</c:v>
                </c:pt>
                <c:pt idx="2232">
                  <c:v>6</c:v>
                </c:pt>
                <c:pt idx="2233">
                  <c:v>17</c:v>
                </c:pt>
                <c:pt idx="2234">
                  <c:v>0</c:v>
                </c:pt>
                <c:pt idx="2235">
                  <c:v>0</c:v>
                </c:pt>
                <c:pt idx="2236">
                  <c:v>3</c:v>
                </c:pt>
                <c:pt idx="2237">
                  <c:v>58</c:v>
                </c:pt>
                <c:pt idx="2238">
                  <c:v>44</c:v>
                </c:pt>
                <c:pt idx="2239">
                  <c:v>2</c:v>
                </c:pt>
                <c:pt idx="2240">
                  <c:v>80</c:v>
                </c:pt>
                <c:pt idx="2241">
                  <c:v>0</c:v>
                </c:pt>
                <c:pt idx="2242">
                  <c:v>5</c:v>
                </c:pt>
                <c:pt idx="2243">
                  <c:v>4</c:v>
                </c:pt>
                <c:pt idx="2244">
                  <c:v>30</c:v>
                </c:pt>
                <c:pt idx="2245">
                  <c:v>26</c:v>
                </c:pt>
                <c:pt idx="2246">
                  <c:v>2</c:v>
                </c:pt>
                <c:pt idx="2247">
                  <c:v>47</c:v>
                </c:pt>
                <c:pt idx="2248">
                  <c:v>47</c:v>
                </c:pt>
                <c:pt idx="2249">
                  <c:v>51</c:v>
                </c:pt>
                <c:pt idx="2250">
                  <c:v>30</c:v>
                </c:pt>
                <c:pt idx="2251">
                  <c:v>50</c:v>
                </c:pt>
                <c:pt idx="2252">
                  <c:v>2</c:v>
                </c:pt>
                <c:pt idx="2253">
                  <c:v>80</c:v>
                </c:pt>
                <c:pt idx="2254">
                  <c:v>3</c:v>
                </c:pt>
                <c:pt idx="2255">
                  <c:v>2</c:v>
                </c:pt>
                <c:pt idx="2256">
                  <c:v>2</c:v>
                </c:pt>
                <c:pt idx="2257">
                  <c:v>37</c:v>
                </c:pt>
                <c:pt idx="2258">
                  <c:v>28</c:v>
                </c:pt>
                <c:pt idx="2259">
                  <c:v>1</c:v>
                </c:pt>
                <c:pt idx="2260">
                  <c:v>26</c:v>
                </c:pt>
                <c:pt idx="2261">
                  <c:v>10</c:v>
                </c:pt>
                <c:pt idx="2262">
                  <c:v>10</c:v>
                </c:pt>
                <c:pt idx="2263">
                  <c:v>47</c:v>
                </c:pt>
                <c:pt idx="2264">
                  <c:v>47</c:v>
                </c:pt>
                <c:pt idx="2265">
                  <c:v>36</c:v>
                </c:pt>
                <c:pt idx="2266">
                  <c:v>1</c:v>
                </c:pt>
                <c:pt idx="2267">
                  <c:v>53</c:v>
                </c:pt>
                <c:pt idx="2268">
                  <c:v>51</c:v>
                </c:pt>
                <c:pt idx="2269">
                  <c:v>2</c:v>
                </c:pt>
                <c:pt idx="2270">
                  <c:v>1</c:v>
                </c:pt>
                <c:pt idx="2271">
                  <c:v>1</c:v>
                </c:pt>
                <c:pt idx="2272">
                  <c:v>1</c:v>
                </c:pt>
                <c:pt idx="2273">
                  <c:v>75</c:v>
                </c:pt>
                <c:pt idx="2274">
                  <c:v>4</c:v>
                </c:pt>
                <c:pt idx="2275">
                  <c:v>43</c:v>
                </c:pt>
                <c:pt idx="2276">
                  <c:v>66</c:v>
                </c:pt>
                <c:pt idx="2277">
                  <c:v>68</c:v>
                </c:pt>
                <c:pt idx="2278">
                  <c:v>81</c:v>
                </c:pt>
                <c:pt idx="2279">
                  <c:v>88</c:v>
                </c:pt>
                <c:pt idx="2280">
                  <c:v>76</c:v>
                </c:pt>
                <c:pt idx="2281">
                  <c:v>41</c:v>
                </c:pt>
                <c:pt idx="2282">
                  <c:v>24</c:v>
                </c:pt>
                <c:pt idx="2283">
                  <c:v>33</c:v>
                </c:pt>
                <c:pt idx="2284">
                  <c:v>83</c:v>
                </c:pt>
                <c:pt idx="2285">
                  <c:v>1</c:v>
                </c:pt>
                <c:pt idx="2286">
                  <c:v>60</c:v>
                </c:pt>
                <c:pt idx="2287">
                  <c:v>2</c:v>
                </c:pt>
                <c:pt idx="2288">
                  <c:v>42</c:v>
                </c:pt>
                <c:pt idx="2289">
                  <c:v>85</c:v>
                </c:pt>
                <c:pt idx="2290">
                  <c:v>0</c:v>
                </c:pt>
                <c:pt idx="2291">
                  <c:v>0</c:v>
                </c:pt>
                <c:pt idx="2292">
                  <c:v>0</c:v>
                </c:pt>
                <c:pt idx="2293">
                  <c:v>0</c:v>
                </c:pt>
                <c:pt idx="2294">
                  <c:v>43</c:v>
                </c:pt>
                <c:pt idx="2295">
                  <c:v>43</c:v>
                </c:pt>
                <c:pt idx="2296">
                  <c:v>0</c:v>
                </c:pt>
                <c:pt idx="2297">
                  <c:v>0</c:v>
                </c:pt>
                <c:pt idx="2298">
                  <c:v>8</c:v>
                </c:pt>
                <c:pt idx="2299">
                  <c:v>29</c:v>
                </c:pt>
                <c:pt idx="2300">
                  <c:v>63</c:v>
                </c:pt>
                <c:pt idx="2301">
                  <c:v>11</c:v>
                </c:pt>
                <c:pt idx="2302">
                  <c:v>11</c:v>
                </c:pt>
                <c:pt idx="2303">
                  <c:v>66</c:v>
                </c:pt>
                <c:pt idx="2304">
                  <c:v>88</c:v>
                </c:pt>
                <c:pt idx="2305">
                  <c:v>75</c:v>
                </c:pt>
                <c:pt idx="2306">
                  <c:v>75</c:v>
                </c:pt>
                <c:pt idx="2307">
                  <c:v>87</c:v>
                </c:pt>
                <c:pt idx="2308">
                  <c:v>70</c:v>
                </c:pt>
                <c:pt idx="2309">
                  <c:v>46</c:v>
                </c:pt>
                <c:pt idx="2310">
                  <c:v>67</c:v>
                </c:pt>
                <c:pt idx="2311">
                  <c:v>97</c:v>
                </c:pt>
                <c:pt idx="2312">
                  <c:v>0</c:v>
                </c:pt>
                <c:pt idx="2313">
                  <c:v>0</c:v>
                </c:pt>
              </c:numCache>
            </c:numRef>
          </c:xVal>
          <c:yVal>
            <c:numRef>
              <c:f>'Math 6'!$L$2:$L$2315</c:f>
              <c:numCache>
                <c:formatCode>General</c:formatCode>
                <c:ptCount val="2314"/>
                <c:pt idx="0">
                  <c:v>0</c:v>
                </c:pt>
                <c:pt idx="1">
                  <c:v>0</c:v>
                </c:pt>
                <c:pt idx="2">
                  <c:v>0</c:v>
                </c:pt>
                <c:pt idx="3">
                  <c:v>3.6</c:v>
                </c:pt>
                <c:pt idx="4">
                  <c:v>3.4</c:v>
                </c:pt>
                <c:pt idx="5">
                  <c:v>5</c:v>
                </c:pt>
                <c:pt idx="6">
                  <c:v>6</c:v>
                </c:pt>
                <c:pt idx="7">
                  <c:v>6.3999999999999995</c:v>
                </c:pt>
                <c:pt idx="8">
                  <c:v>6.8</c:v>
                </c:pt>
                <c:pt idx="9">
                  <c:v>6.3999999999999995</c:v>
                </c:pt>
                <c:pt idx="10">
                  <c:v>8.3000000000000007</c:v>
                </c:pt>
                <c:pt idx="11">
                  <c:v>7</c:v>
                </c:pt>
                <c:pt idx="12">
                  <c:v>8.5</c:v>
                </c:pt>
                <c:pt idx="13">
                  <c:v>8.8000000000000007</c:v>
                </c:pt>
                <c:pt idx="14">
                  <c:v>9.8000000000000007</c:v>
                </c:pt>
                <c:pt idx="15">
                  <c:v>9.4</c:v>
                </c:pt>
                <c:pt idx="16">
                  <c:v>10.7</c:v>
                </c:pt>
                <c:pt idx="17">
                  <c:v>10.7</c:v>
                </c:pt>
                <c:pt idx="18">
                  <c:v>10.8</c:v>
                </c:pt>
                <c:pt idx="19">
                  <c:v>11.1</c:v>
                </c:pt>
                <c:pt idx="20">
                  <c:v>11.1</c:v>
                </c:pt>
                <c:pt idx="21">
                  <c:v>12</c:v>
                </c:pt>
                <c:pt idx="22">
                  <c:v>12</c:v>
                </c:pt>
                <c:pt idx="23">
                  <c:v>11.9</c:v>
                </c:pt>
                <c:pt idx="24">
                  <c:v>11.7</c:v>
                </c:pt>
                <c:pt idx="25">
                  <c:v>13</c:v>
                </c:pt>
                <c:pt idx="26">
                  <c:v>13.2</c:v>
                </c:pt>
                <c:pt idx="27">
                  <c:v>13.2</c:v>
                </c:pt>
                <c:pt idx="28">
                  <c:v>13.2</c:v>
                </c:pt>
                <c:pt idx="29">
                  <c:v>14.2</c:v>
                </c:pt>
                <c:pt idx="30">
                  <c:v>13.3</c:v>
                </c:pt>
                <c:pt idx="31">
                  <c:v>14.2</c:v>
                </c:pt>
                <c:pt idx="32">
                  <c:v>14.299999999999999</c:v>
                </c:pt>
                <c:pt idx="33">
                  <c:v>14.6</c:v>
                </c:pt>
                <c:pt idx="34">
                  <c:v>14.5</c:v>
                </c:pt>
                <c:pt idx="35">
                  <c:v>14.8</c:v>
                </c:pt>
                <c:pt idx="36">
                  <c:v>14.9</c:v>
                </c:pt>
                <c:pt idx="37">
                  <c:v>15</c:v>
                </c:pt>
                <c:pt idx="38">
                  <c:v>15.1</c:v>
                </c:pt>
                <c:pt idx="39">
                  <c:v>16.100000000000001</c:v>
                </c:pt>
                <c:pt idx="40">
                  <c:v>16.7</c:v>
                </c:pt>
                <c:pt idx="41">
                  <c:v>16.7</c:v>
                </c:pt>
                <c:pt idx="42">
                  <c:v>17.100000000000001</c:v>
                </c:pt>
                <c:pt idx="43">
                  <c:v>17.100000000000001</c:v>
                </c:pt>
                <c:pt idx="44">
                  <c:v>17.2</c:v>
                </c:pt>
                <c:pt idx="45">
                  <c:v>17.5</c:v>
                </c:pt>
                <c:pt idx="46">
                  <c:v>17.3</c:v>
                </c:pt>
                <c:pt idx="47">
                  <c:v>17.5</c:v>
                </c:pt>
                <c:pt idx="48">
                  <c:v>17.599999999999998</c:v>
                </c:pt>
                <c:pt idx="49">
                  <c:v>17.7</c:v>
                </c:pt>
                <c:pt idx="50">
                  <c:v>17.600000000000001</c:v>
                </c:pt>
                <c:pt idx="51">
                  <c:v>17.899999999999999</c:v>
                </c:pt>
                <c:pt idx="52">
                  <c:v>17.899999999999999</c:v>
                </c:pt>
                <c:pt idx="53">
                  <c:v>17.899999999999999</c:v>
                </c:pt>
                <c:pt idx="54">
                  <c:v>17.8</c:v>
                </c:pt>
                <c:pt idx="55">
                  <c:v>18.299999999999997</c:v>
                </c:pt>
                <c:pt idx="56">
                  <c:v>18.399999999999999</c:v>
                </c:pt>
                <c:pt idx="57">
                  <c:v>18.7</c:v>
                </c:pt>
                <c:pt idx="58">
                  <c:v>18.8</c:v>
                </c:pt>
                <c:pt idx="59">
                  <c:v>18.8</c:v>
                </c:pt>
                <c:pt idx="60">
                  <c:v>18.8</c:v>
                </c:pt>
                <c:pt idx="61">
                  <c:v>18.8</c:v>
                </c:pt>
                <c:pt idx="62">
                  <c:v>19</c:v>
                </c:pt>
                <c:pt idx="63">
                  <c:v>19.100000000000001</c:v>
                </c:pt>
                <c:pt idx="64">
                  <c:v>19.3</c:v>
                </c:pt>
                <c:pt idx="65">
                  <c:v>19.3</c:v>
                </c:pt>
                <c:pt idx="66">
                  <c:v>19.399999999999999</c:v>
                </c:pt>
                <c:pt idx="67">
                  <c:v>19.399999999999999</c:v>
                </c:pt>
                <c:pt idx="68">
                  <c:v>19.5</c:v>
                </c:pt>
                <c:pt idx="69">
                  <c:v>19.599999999999998</c:v>
                </c:pt>
                <c:pt idx="70">
                  <c:v>19.599999999999998</c:v>
                </c:pt>
                <c:pt idx="71">
                  <c:v>19.600000000000001</c:v>
                </c:pt>
                <c:pt idx="72">
                  <c:v>20</c:v>
                </c:pt>
                <c:pt idx="73">
                  <c:v>20</c:v>
                </c:pt>
                <c:pt idx="74">
                  <c:v>20</c:v>
                </c:pt>
                <c:pt idx="75">
                  <c:v>20</c:v>
                </c:pt>
                <c:pt idx="76">
                  <c:v>19.7</c:v>
                </c:pt>
                <c:pt idx="77">
                  <c:v>20</c:v>
                </c:pt>
                <c:pt idx="78">
                  <c:v>19.899999999999999</c:v>
                </c:pt>
                <c:pt idx="79">
                  <c:v>20.299999999999997</c:v>
                </c:pt>
                <c:pt idx="80">
                  <c:v>20.2</c:v>
                </c:pt>
                <c:pt idx="81">
                  <c:v>20.399999999999999</c:v>
                </c:pt>
                <c:pt idx="82">
                  <c:v>20.3</c:v>
                </c:pt>
                <c:pt idx="83">
                  <c:v>20.3</c:v>
                </c:pt>
                <c:pt idx="84">
                  <c:v>20.5</c:v>
                </c:pt>
                <c:pt idx="85">
                  <c:v>20.599999999999998</c:v>
                </c:pt>
                <c:pt idx="86">
                  <c:v>20.6</c:v>
                </c:pt>
                <c:pt idx="87">
                  <c:v>20.7</c:v>
                </c:pt>
                <c:pt idx="88">
                  <c:v>21</c:v>
                </c:pt>
                <c:pt idx="89">
                  <c:v>20.9</c:v>
                </c:pt>
                <c:pt idx="90">
                  <c:v>20.9</c:v>
                </c:pt>
                <c:pt idx="91">
                  <c:v>21.1</c:v>
                </c:pt>
                <c:pt idx="92">
                  <c:v>21.099999999999998</c:v>
                </c:pt>
                <c:pt idx="93">
                  <c:v>21.5</c:v>
                </c:pt>
                <c:pt idx="94">
                  <c:v>21.5</c:v>
                </c:pt>
                <c:pt idx="95">
                  <c:v>21.7</c:v>
                </c:pt>
                <c:pt idx="96">
                  <c:v>21.7</c:v>
                </c:pt>
                <c:pt idx="97">
                  <c:v>21.6</c:v>
                </c:pt>
                <c:pt idx="98">
                  <c:v>21.8</c:v>
                </c:pt>
                <c:pt idx="99">
                  <c:v>21.8</c:v>
                </c:pt>
                <c:pt idx="100">
                  <c:v>22.2</c:v>
                </c:pt>
                <c:pt idx="101">
                  <c:v>22.2</c:v>
                </c:pt>
                <c:pt idx="102">
                  <c:v>22.2</c:v>
                </c:pt>
                <c:pt idx="103">
                  <c:v>22.1</c:v>
                </c:pt>
                <c:pt idx="104">
                  <c:v>22.200000000000003</c:v>
                </c:pt>
                <c:pt idx="105">
                  <c:v>22.200000000000003</c:v>
                </c:pt>
                <c:pt idx="106">
                  <c:v>22.3</c:v>
                </c:pt>
                <c:pt idx="107">
                  <c:v>22.4</c:v>
                </c:pt>
                <c:pt idx="108">
                  <c:v>22.6</c:v>
                </c:pt>
                <c:pt idx="109">
                  <c:v>22.6</c:v>
                </c:pt>
                <c:pt idx="110">
                  <c:v>22.7</c:v>
                </c:pt>
                <c:pt idx="111">
                  <c:v>22.7</c:v>
                </c:pt>
                <c:pt idx="112">
                  <c:v>22.7</c:v>
                </c:pt>
                <c:pt idx="113">
                  <c:v>22.7</c:v>
                </c:pt>
                <c:pt idx="114">
                  <c:v>22.7</c:v>
                </c:pt>
                <c:pt idx="115">
                  <c:v>22.7</c:v>
                </c:pt>
                <c:pt idx="116">
                  <c:v>22.7</c:v>
                </c:pt>
                <c:pt idx="117">
                  <c:v>22.9</c:v>
                </c:pt>
                <c:pt idx="118">
                  <c:v>23.5</c:v>
                </c:pt>
                <c:pt idx="119">
                  <c:v>22.900000000000002</c:v>
                </c:pt>
                <c:pt idx="120">
                  <c:v>23.1</c:v>
                </c:pt>
                <c:pt idx="121">
                  <c:v>23.6</c:v>
                </c:pt>
                <c:pt idx="122">
                  <c:v>24.2</c:v>
                </c:pt>
                <c:pt idx="123">
                  <c:v>24.2</c:v>
                </c:pt>
                <c:pt idx="124">
                  <c:v>24.3</c:v>
                </c:pt>
                <c:pt idx="125">
                  <c:v>24.400000000000002</c:v>
                </c:pt>
                <c:pt idx="126">
                  <c:v>24.6</c:v>
                </c:pt>
                <c:pt idx="127">
                  <c:v>24.6</c:v>
                </c:pt>
                <c:pt idx="128">
                  <c:v>25</c:v>
                </c:pt>
                <c:pt idx="129">
                  <c:v>25</c:v>
                </c:pt>
                <c:pt idx="130">
                  <c:v>25</c:v>
                </c:pt>
                <c:pt idx="131">
                  <c:v>25</c:v>
                </c:pt>
                <c:pt idx="132">
                  <c:v>24.7</c:v>
                </c:pt>
                <c:pt idx="133">
                  <c:v>25.3</c:v>
                </c:pt>
                <c:pt idx="134">
                  <c:v>25.3</c:v>
                </c:pt>
                <c:pt idx="135">
                  <c:v>25.3</c:v>
                </c:pt>
                <c:pt idx="136">
                  <c:v>25.4</c:v>
                </c:pt>
                <c:pt idx="137">
                  <c:v>25.400000000000002</c:v>
                </c:pt>
                <c:pt idx="138">
                  <c:v>25.5</c:v>
                </c:pt>
                <c:pt idx="139">
                  <c:v>25.599999999999998</c:v>
                </c:pt>
                <c:pt idx="140">
                  <c:v>25.700000000000003</c:v>
                </c:pt>
                <c:pt idx="141">
                  <c:v>25.799999999999997</c:v>
                </c:pt>
                <c:pt idx="142">
                  <c:v>25.799999999999997</c:v>
                </c:pt>
                <c:pt idx="143">
                  <c:v>25.8</c:v>
                </c:pt>
                <c:pt idx="144">
                  <c:v>26.2</c:v>
                </c:pt>
                <c:pt idx="145">
                  <c:v>26.2</c:v>
                </c:pt>
                <c:pt idx="146">
                  <c:v>26</c:v>
                </c:pt>
                <c:pt idx="147">
                  <c:v>26.5</c:v>
                </c:pt>
                <c:pt idx="148">
                  <c:v>26.5</c:v>
                </c:pt>
                <c:pt idx="149">
                  <c:v>26.6</c:v>
                </c:pt>
                <c:pt idx="150">
                  <c:v>26.7</c:v>
                </c:pt>
                <c:pt idx="151">
                  <c:v>26.7</c:v>
                </c:pt>
                <c:pt idx="152">
                  <c:v>27.099999999999998</c:v>
                </c:pt>
                <c:pt idx="153">
                  <c:v>27.299999999999997</c:v>
                </c:pt>
                <c:pt idx="154">
                  <c:v>27.200000000000003</c:v>
                </c:pt>
                <c:pt idx="155">
                  <c:v>27.5</c:v>
                </c:pt>
                <c:pt idx="156">
                  <c:v>27.3</c:v>
                </c:pt>
                <c:pt idx="157">
                  <c:v>27.3</c:v>
                </c:pt>
                <c:pt idx="158">
                  <c:v>27.6</c:v>
                </c:pt>
                <c:pt idx="159">
                  <c:v>27.7</c:v>
                </c:pt>
                <c:pt idx="160">
                  <c:v>27.8</c:v>
                </c:pt>
                <c:pt idx="161">
                  <c:v>27.8</c:v>
                </c:pt>
                <c:pt idx="162">
                  <c:v>27.8</c:v>
                </c:pt>
                <c:pt idx="163">
                  <c:v>27.9</c:v>
                </c:pt>
                <c:pt idx="164">
                  <c:v>27.900000000000002</c:v>
                </c:pt>
                <c:pt idx="165">
                  <c:v>28</c:v>
                </c:pt>
                <c:pt idx="166">
                  <c:v>28.099999999999998</c:v>
                </c:pt>
                <c:pt idx="167">
                  <c:v>28.3</c:v>
                </c:pt>
                <c:pt idx="168">
                  <c:v>28.4</c:v>
                </c:pt>
                <c:pt idx="169">
                  <c:v>28.5</c:v>
                </c:pt>
                <c:pt idx="170">
                  <c:v>28.5</c:v>
                </c:pt>
                <c:pt idx="171">
                  <c:v>28.5</c:v>
                </c:pt>
                <c:pt idx="172">
                  <c:v>28.599999999999998</c:v>
                </c:pt>
                <c:pt idx="173">
                  <c:v>28.599999999999998</c:v>
                </c:pt>
                <c:pt idx="174">
                  <c:v>28.799999999999997</c:v>
                </c:pt>
                <c:pt idx="175">
                  <c:v>28.6</c:v>
                </c:pt>
                <c:pt idx="176">
                  <c:v>28.9</c:v>
                </c:pt>
                <c:pt idx="177">
                  <c:v>28.9</c:v>
                </c:pt>
                <c:pt idx="178">
                  <c:v>28.8</c:v>
                </c:pt>
                <c:pt idx="179">
                  <c:v>28.8</c:v>
                </c:pt>
                <c:pt idx="180">
                  <c:v>29.200000000000003</c:v>
                </c:pt>
                <c:pt idx="181">
                  <c:v>29.4</c:v>
                </c:pt>
                <c:pt idx="182">
                  <c:v>29.4</c:v>
                </c:pt>
                <c:pt idx="183">
                  <c:v>29.700000000000003</c:v>
                </c:pt>
                <c:pt idx="184">
                  <c:v>29.8</c:v>
                </c:pt>
                <c:pt idx="185">
                  <c:v>29.8</c:v>
                </c:pt>
                <c:pt idx="186">
                  <c:v>30.1</c:v>
                </c:pt>
                <c:pt idx="187">
                  <c:v>30</c:v>
                </c:pt>
                <c:pt idx="188">
                  <c:v>30.2</c:v>
                </c:pt>
                <c:pt idx="189">
                  <c:v>30.2</c:v>
                </c:pt>
                <c:pt idx="190">
                  <c:v>30.3</c:v>
                </c:pt>
                <c:pt idx="191">
                  <c:v>30.400000000000002</c:v>
                </c:pt>
                <c:pt idx="192">
                  <c:v>30.6</c:v>
                </c:pt>
                <c:pt idx="193">
                  <c:v>30.5</c:v>
                </c:pt>
                <c:pt idx="194">
                  <c:v>30.5</c:v>
                </c:pt>
                <c:pt idx="195">
                  <c:v>30.7</c:v>
                </c:pt>
                <c:pt idx="196">
                  <c:v>30.7</c:v>
                </c:pt>
                <c:pt idx="197">
                  <c:v>30.8</c:v>
                </c:pt>
                <c:pt idx="198">
                  <c:v>30.700000000000003</c:v>
                </c:pt>
                <c:pt idx="199">
                  <c:v>30.8</c:v>
                </c:pt>
                <c:pt idx="200">
                  <c:v>30.8</c:v>
                </c:pt>
                <c:pt idx="201">
                  <c:v>30.9</c:v>
                </c:pt>
                <c:pt idx="202">
                  <c:v>30.9</c:v>
                </c:pt>
                <c:pt idx="203">
                  <c:v>30.9</c:v>
                </c:pt>
                <c:pt idx="204">
                  <c:v>30.9</c:v>
                </c:pt>
                <c:pt idx="205">
                  <c:v>31</c:v>
                </c:pt>
                <c:pt idx="206">
                  <c:v>31.3</c:v>
                </c:pt>
                <c:pt idx="207">
                  <c:v>31.3</c:v>
                </c:pt>
                <c:pt idx="208">
                  <c:v>31.099999999999998</c:v>
                </c:pt>
                <c:pt idx="209">
                  <c:v>31.4</c:v>
                </c:pt>
                <c:pt idx="210">
                  <c:v>31.4</c:v>
                </c:pt>
                <c:pt idx="211">
                  <c:v>31.5</c:v>
                </c:pt>
                <c:pt idx="212">
                  <c:v>31.599999999999998</c:v>
                </c:pt>
                <c:pt idx="213">
                  <c:v>31.7</c:v>
                </c:pt>
                <c:pt idx="214">
                  <c:v>31.700000000000003</c:v>
                </c:pt>
                <c:pt idx="215">
                  <c:v>31.6</c:v>
                </c:pt>
                <c:pt idx="216">
                  <c:v>31.8</c:v>
                </c:pt>
                <c:pt idx="217">
                  <c:v>31.9</c:v>
                </c:pt>
                <c:pt idx="218">
                  <c:v>31.9</c:v>
                </c:pt>
                <c:pt idx="219">
                  <c:v>31.9</c:v>
                </c:pt>
                <c:pt idx="220">
                  <c:v>32</c:v>
                </c:pt>
                <c:pt idx="221">
                  <c:v>32.1</c:v>
                </c:pt>
                <c:pt idx="222">
                  <c:v>32</c:v>
                </c:pt>
                <c:pt idx="223">
                  <c:v>32.200000000000003</c:v>
                </c:pt>
                <c:pt idx="224">
                  <c:v>32.200000000000003</c:v>
                </c:pt>
                <c:pt idx="225">
                  <c:v>32.200000000000003</c:v>
                </c:pt>
                <c:pt idx="226">
                  <c:v>32.4</c:v>
                </c:pt>
                <c:pt idx="227">
                  <c:v>32.4</c:v>
                </c:pt>
                <c:pt idx="228">
                  <c:v>32.700000000000003</c:v>
                </c:pt>
                <c:pt idx="229">
                  <c:v>32.700000000000003</c:v>
                </c:pt>
                <c:pt idx="230">
                  <c:v>33.1</c:v>
                </c:pt>
                <c:pt idx="231">
                  <c:v>33.1</c:v>
                </c:pt>
                <c:pt idx="232">
                  <c:v>33.1</c:v>
                </c:pt>
                <c:pt idx="233">
                  <c:v>33.1</c:v>
                </c:pt>
                <c:pt idx="234">
                  <c:v>33.299999999999997</c:v>
                </c:pt>
                <c:pt idx="235">
                  <c:v>33.299999999999997</c:v>
                </c:pt>
                <c:pt idx="236">
                  <c:v>33.299999999999997</c:v>
                </c:pt>
                <c:pt idx="237">
                  <c:v>33.299999999999997</c:v>
                </c:pt>
                <c:pt idx="238">
                  <c:v>33.299999999999997</c:v>
                </c:pt>
                <c:pt idx="239">
                  <c:v>33.299999999999997</c:v>
                </c:pt>
                <c:pt idx="240">
                  <c:v>33.299999999999997</c:v>
                </c:pt>
                <c:pt idx="241">
                  <c:v>33.299999999999997</c:v>
                </c:pt>
                <c:pt idx="242">
                  <c:v>33.299999999999997</c:v>
                </c:pt>
                <c:pt idx="243">
                  <c:v>33.4</c:v>
                </c:pt>
                <c:pt idx="244">
                  <c:v>33.4</c:v>
                </c:pt>
                <c:pt idx="245">
                  <c:v>33.4</c:v>
                </c:pt>
                <c:pt idx="246">
                  <c:v>33.799999999999997</c:v>
                </c:pt>
                <c:pt idx="247">
                  <c:v>33.700000000000003</c:v>
                </c:pt>
                <c:pt idx="248">
                  <c:v>33.799999999999997</c:v>
                </c:pt>
                <c:pt idx="249">
                  <c:v>34.1</c:v>
                </c:pt>
                <c:pt idx="250">
                  <c:v>34.199999999999996</c:v>
                </c:pt>
                <c:pt idx="251">
                  <c:v>34.4</c:v>
                </c:pt>
                <c:pt idx="252">
                  <c:v>34.4</c:v>
                </c:pt>
                <c:pt idx="253">
                  <c:v>34.4</c:v>
                </c:pt>
                <c:pt idx="254">
                  <c:v>34.5</c:v>
                </c:pt>
                <c:pt idx="255">
                  <c:v>34.6</c:v>
                </c:pt>
                <c:pt idx="256">
                  <c:v>34.6</c:v>
                </c:pt>
                <c:pt idx="257">
                  <c:v>34.699999999999996</c:v>
                </c:pt>
                <c:pt idx="258">
                  <c:v>34.700000000000003</c:v>
                </c:pt>
                <c:pt idx="259">
                  <c:v>34.700000000000003</c:v>
                </c:pt>
                <c:pt idx="260">
                  <c:v>34.799999999999997</c:v>
                </c:pt>
                <c:pt idx="261">
                  <c:v>34.799999999999997</c:v>
                </c:pt>
                <c:pt idx="262">
                  <c:v>34.9</c:v>
                </c:pt>
                <c:pt idx="263">
                  <c:v>34.9</c:v>
                </c:pt>
                <c:pt idx="264">
                  <c:v>34.9</c:v>
                </c:pt>
                <c:pt idx="265">
                  <c:v>34.9</c:v>
                </c:pt>
                <c:pt idx="266">
                  <c:v>35.1</c:v>
                </c:pt>
                <c:pt idx="267">
                  <c:v>35</c:v>
                </c:pt>
                <c:pt idx="268">
                  <c:v>35</c:v>
                </c:pt>
                <c:pt idx="269">
                  <c:v>35.299999999999997</c:v>
                </c:pt>
                <c:pt idx="270">
                  <c:v>35.299999999999997</c:v>
                </c:pt>
                <c:pt idx="271">
                  <c:v>35.200000000000003</c:v>
                </c:pt>
                <c:pt idx="272">
                  <c:v>35.4</c:v>
                </c:pt>
                <c:pt idx="273">
                  <c:v>35.6</c:v>
                </c:pt>
                <c:pt idx="274">
                  <c:v>35.5</c:v>
                </c:pt>
                <c:pt idx="275">
                  <c:v>35.5</c:v>
                </c:pt>
                <c:pt idx="276">
                  <c:v>35.700000000000003</c:v>
                </c:pt>
                <c:pt idx="277">
                  <c:v>35.700000000000003</c:v>
                </c:pt>
                <c:pt idx="278">
                  <c:v>35.799999999999997</c:v>
                </c:pt>
                <c:pt idx="279">
                  <c:v>35.799999999999997</c:v>
                </c:pt>
                <c:pt idx="280">
                  <c:v>35.799999999999997</c:v>
                </c:pt>
                <c:pt idx="281">
                  <c:v>35.9</c:v>
                </c:pt>
                <c:pt idx="282">
                  <c:v>35.9</c:v>
                </c:pt>
                <c:pt idx="283">
                  <c:v>36</c:v>
                </c:pt>
                <c:pt idx="284">
                  <c:v>36</c:v>
                </c:pt>
                <c:pt idx="285">
                  <c:v>36.1</c:v>
                </c:pt>
                <c:pt idx="286">
                  <c:v>36.099999999999994</c:v>
                </c:pt>
                <c:pt idx="287">
                  <c:v>36.4</c:v>
                </c:pt>
                <c:pt idx="288">
                  <c:v>36.4</c:v>
                </c:pt>
                <c:pt idx="289">
                  <c:v>36.200000000000003</c:v>
                </c:pt>
                <c:pt idx="290">
                  <c:v>36.9</c:v>
                </c:pt>
                <c:pt idx="291">
                  <c:v>36.700000000000003</c:v>
                </c:pt>
                <c:pt idx="292">
                  <c:v>37</c:v>
                </c:pt>
                <c:pt idx="293">
                  <c:v>37.299999999999997</c:v>
                </c:pt>
                <c:pt idx="294">
                  <c:v>37.300000000000004</c:v>
                </c:pt>
                <c:pt idx="295">
                  <c:v>37.300000000000004</c:v>
                </c:pt>
                <c:pt idx="296">
                  <c:v>37.4</c:v>
                </c:pt>
                <c:pt idx="297">
                  <c:v>37.5</c:v>
                </c:pt>
                <c:pt idx="298">
                  <c:v>37.5</c:v>
                </c:pt>
                <c:pt idx="299">
                  <c:v>37.6</c:v>
                </c:pt>
                <c:pt idx="300">
                  <c:v>37.700000000000003</c:v>
                </c:pt>
                <c:pt idx="301">
                  <c:v>37.700000000000003</c:v>
                </c:pt>
                <c:pt idx="302">
                  <c:v>37.799999999999997</c:v>
                </c:pt>
                <c:pt idx="303">
                  <c:v>37.799999999999997</c:v>
                </c:pt>
                <c:pt idx="304">
                  <c:v>37.799999999999997</c:v>
                </c:pt>
                <c:pt idx="305">
                  <c:v>37.800000000000004</c:v>
                </c:pt>
                <c:pt idx="306">
                  <c:v>38</c:v>
                </c:pt>
                <c:pt idx="307">
                  <c:v>38</c:v>
                </c:pt>
                <c:pt idx="308">
                  <c:v>38</c:v>
                </c:pt>
                <c:pt idx="309">
                  <c:v>38.1</c:v>
                </c:pt>
                <c:pt idx="310">
                  <c:v>38.1</c:v>
                </c:pt>
                <c:pt idx="311">
                  <c:v>38.199999999999996</c:v>
                </c:pt>
                <c:pt idx="312">
                  <c:v>38.199999999999996</c:v>
                </c:pt>
                <c:pt idx="313">
                  <c:v>38.200000000000003</c:v>
                </c:pt>
                <c:pt idx="314">
                  <c:v>38.200000000000003</c:v>
                </c:pt>
                <c:pt idx="315">
                  <c:v>38.4</c:v>
                </c:pt>
                <c:pt idx="316">
                  <c:v>38.4</c:v>
                </c:pt>
                <c:pt idx="317">
                  <c:v>38.4</c:v>
                </c:pt>
                <c:pt idx="318">
                  <c:v>38.5</c:v>
                </c:pt>
                <c:pt idx="319">
                  <c:v>38.700000000000003</c:v>
                </c:pt>
                <c:pt idx="320">
                  <c:v>38.700000000000003</c:v>
                </c:pt>
                <c:pt idx="321">
                  <c:v>38.799999999999997</c:v>
                </c:pt>
                <c:pt idx="322">
                  <c:v>38.9</c:v>
                </c:pt>
                <c:pt idx="323">
                  <c:v>38.9</c:v>
                </c:pt>
                <c:pt idx="324">
                  <c:v>38.9</c:v>
                </c:pt>
                <c:pt idx="325">
                  <c:v>38.9</c:v>
                </c:pt>
                <c:pt idx="326">
                  <c:v>38.9</c:v>
                </c:pt>
                <c:pt idx="327">
                  <c:v>38.900000000000006</c:v>
                </c:pt>
                <c:pt idx="328">
                  <c:v>38.900000000000006</c:v>
                </c:pt>
                <c:pt idx="329">
                  <c:v>39</c:v>
                </c:pt>
                <c:pt idx="330">
                  <c:v>39</c:v>
                </c:pt>
                <c:pt idx="331">
                  <c:v>39.1</c:v>
                </c:pt>
                <c:pt idx="332">
                  <c:v>39.1</c:v>
                </c:pt>
                <c:pt idx="333">
                  <c:v>39.1</c:v>
                </c:pt>
                <c:pt idx="334">
                  <c:v>39.1</c:v>
                </c:pt>
                <c:pt idx="335">
                  <c:v>39.1</c:v>
                </c:pt>
                <c:pt idx="336">
                  <c:v>39.299999999999997</c:v>
                </c:pt>
                <c:pt idx="337">
                  <c:v>39.200000000000003</c:v>
                </c:pt>
                <c:pt idx="338">
                  <c:v>39.299999999999997</c:v>
                </c:pt>
                <c:pt idx="339">
                  <c:v>39.4</c:v>
                </c:pt>
                <c:pt idx="340">
                  <c:v>39.4</c:v>
                </c:pt>
                <c:pt idx="341">
                  <c:v>39.4</c:v>
                </c:pt>
                <c:pt idx="342">
                  <c:v>39.4</c:v>
                </c:pt>
                <c:pt idx="343">
                  <c:v>39.5</c:v>
                </c:pt>
                <c:pt idx="344">
                  <c:v>39.5</c:v>
                </c:pt>
                <c:pt idx="345">
                  <c:v>39.5</c:v>
                </c:pt>
                <c:pt idx="346">
                  <c:v>39.5</c:v>
                </c:pt>
                <c:pt idx="347">
                  <c:v>39.6</c:v>
                </c:pt>
                <c:pt idx="348">
                  <c:v>39.6</c:v>
                </c:pt>
                <c:pt idx="349">
                  <c:v>39.6</c:v>
                </c:pt>
                <c:pt idx="350">
                  <c:v>39.6</c:v>
                </c:pt>
                <c:pt idx="351">
                  <c:v>39.699999999999996</c:v>
                </c:pt>
                <c:pt idx="352">
                  <c:v>39.699999999999996</c:v>
                </c:pt>
                <c:pt idx="353">
                  <c:v>39.700000000000003</c:v>
                </c:pt>
                <c:pt idx="354">
                  <c:v>39.700000000000003</c:v>
                </c:pt>
                <c:pt idx="355">
                  <c:v>39.700000000000003</c:v>
                </c:pt>
                <c:pt idx="356">
                  <c:v>39.800000000000004</c:v>
                </c:pt>
                <c:pt idx="357">
                  <c:v>39.800000000000004</c:v>
                </c:pt>
                <c:pt idx="358">
                  <c:v>40</c:v>
                </c:pt>
                <c:pt idx="359">
                  <c:v>40</c:v>
                </c:pt>
                <c:pt idx="360">
                  <c:v>40</c:v>
                </c:pt>
                <c:pt idx="361">
                  <c:v>40</c:v>
                </c:pt>
                <c:pt idx="362">
                  <c:v>40</c:v>
                </c:pt>
                <c:pt idx="363">
                  <c:v>40</c:v>
                </c:pt>
                <c:pt idx="364">
                  <c:v>40.300000000000004</c:v>
                </c:pt>
                <c:pt idx="365">
                  <c:v>40.200000000000003</c:v>
                </c:pt>
                <c:pt idx="366">
                  <c:v>40.6</c:v>
                </c:pt>
                <c:pt idx="367">
                  <c:v>40.6</c:v>
                </c:pt>
                <c:pt idx="368">
                  <c:v>40.799999999999997</c:v>
                </c:pt>
                <c:pt idx="369">
                  <c:v>40.700000000000003</c:v>
                </c:pt>
                <c:pt idx="370">
                  <c:v>40.799999999999997</c:v>
                </c:pt>
                <c:pt idx="371">
                  <c:v>40.700000000000003</c:v>
                </c:pt>
                <c:pt idx="372">
                  <c:v>40.799999999999997</c:v>
                </c:pt>
                <c:pt idx="373">
                  <c:v>40.900000000000006</c:v>
                </c:pt>
                <c:pt idx="374">
                  <c:v>40.9</c:v>
                </c:pt>
                <c:pt idx="375">
                  <c:v>41</c:v>
                </c:pt>
                <c:pt idx="376">
                  <c:v>41</c:v>
                </c:pt>
                <c:pt idx="377">
                  <c:v>41</c:v>
                </c:pt>
                <c:pt idx="378">
                  <c:v>41.1</c:v>
                </c:pt>
                <c:pt idx="379">
                  <c:v>41.1</c:v>
                </c:pt>
                <c:pt idx="380">
                  <c:v>41.1</c:v>
                </c:pt>
                <c:pt idx="381">
                  <c:v>41.199999999999996</c:v>
                </c:pt>
                <c:pt idx="382">
                  <c:v>41.199999999999996</c:v>
                </c:pt>
                <c:pt idx="383">
                  <c:v>41.2</c:v>
                </c:pt>
                <c:pt idx="384">
                  <c:v>41.300000000000004</c:v>
                </c:pt>
                <c:pt idx="385">
                  <c:v>41.300000000000004</c:v>
                </c:pt>
                <c:pt idx="386">
                  <c:v>41.3</c:v>
                </c:pt>
                <c:pt idx="387">
                  <c:v>41.3</c:v>
                </c:pt>
                <c:pt idx="388">
                  <c:v>41.300000000000004</c:v>
                </c:pt>
                <c:pt idx="389">
                  <c:v>41.4</c:v>
                </c:pt>
                <c:pt idx="390">
                  <c:v>41.4</c:v>
                </c:pt>
                <c:pt idx="391">
                  <c:v>41.599999999999994</c:v>
                </c:pt>
                <c:pt idx="392">
                  <c:v>41.5</c:v>
                </c:pt>
                <c:pt idx="393">
                  <c:v>41.5</c:v>
                </c:pt>
                <c:pt idx="394">
                  <c:v>41.6</c:v>
                </c:pt>
                <c:pt idx="395">
                  <c:v>41.6</c:v>
                </c:pt>
                <c:pt idx="396">
                  <c:v>41.6</c:v>
                </c:pt>
                <c:pt idx="397">
                  <c:v>41.7</c:v>
                </c:pt>
                <c:pt idx="398">
                  <c:v>41.7</c:v>
                </c:pt>
                <c:pt idx="399">
                  <c:v>41.7</c:v>
                </c:pt>
                <c:pt idx="400">
                  <c:v>41.7</c:v>
                </c:pt>
                <c:pt idx="401">
                  <c:v>41.7</c:v>
                </c:pt>
                <c:pt idx="402">
                  <c:v>41.7</c:v>
                </c:pt>
                <c:pt idx="403">
                  <c:v>41.900000000000006</c:v>
                </c:pt>
                <c:pt idx="404">
                  <c:v>42</c:v>
                </c:pt>
                <c:pt idx="405">
                  <c:v>42</c:v>
                </c:pt>
                <c:pt idx="406">
                  <c:v>42</c:v>
                </c:pt>
                <c:pt idx="407">
                  <c:v>42</c:v>
                </c:pt>
                <c:pt idx="408">
                  <c:v>42.2</c:v>
                </c:pt>
                <c:pt idx="409">
                  <c:v>42.2</c:v>
                </c:pt>
                <c:pt idx="410">
                  <c:v>42.2</c:v>
                </c:pt>
                <c:pt idx="411">
                  <c:v>42.3</c:v>
                </c:pt>
                <c:pt idx="412">
                  <c:v>42.3</c:v>
                </c:pt>
                <c:pt idx="413">
                  <c:v>42.3</c:v>
                </c:pt>
                <c:pt idx="414">
                  <c:v>42.3</c:v>
                </c:pt>
                <c:pt idx="415">
                  <c:v>42.4</c:v>
                </c:pt>
                <c:pt idx="416">
                  <c:v>42.4</c:v>
                </c:pt>
                <c:pt idx="417">
                  <c:v>42.4</c:v>
                </c:pt>
                <c:pt idx="418">
                  <c:v>42.300000000000004</c:v>
                </c:pt>
                <c:pt idx="419">
                  <c:v>42.4</c:v>
                </c:pt>
                <c:pt idx="420">
                  <c:v>42.4</c:v>
                </c:pt>
                <c:pt idx="421">
                  <c:v>42.5</c:v>
                </c:pt>
                <c:pt idx="422">
                  <c:v>42.699999999999996</c:v>
                </c:pt>
                <c:pt idx="423">
                  <c:v>42.8</c:v>
                </c:pt>
                <c:pt idx="424">
                  <c:v>42.8</c:v>
                </c:pt>
                <c:pt idx="425">
                  <c:v>42.8</c:v>
                </c:pt>
                <c:pt idx="426">
                  <c:v>42.9</c:v>
                </c:pt>
                <c:pt idx="427">
                  <c:v>42.9</c:v>
                </c:pt>
                <c:pt idx="428">
                  <c:v>42.800000000000004</c:v>
                </c:pt>
                <c:pt idx="429">
                  <c:v>43.1</c:v>
                </c:pt>
                <c:pt idx="430">
                  <c:v>43</c:v>
                </c:pt>
                <c:pt idx="431">
                  <c:v>43.2</c:v>
                </c:pt>
                <c:pt idx="432">
                  <c:v>43.2</c:v>
                </c:pt>
                <c:pt idx="433">
                  <c:v>43.3</c:v>
                </c:pt>
                <c:pt idx="434">
                  <c:v>43.3</c:v>
                </c:pt>
                <c:pt idx="435">
                  <c:v>43.4</c:v>
                </c:pt>
                <c:pt idx="436">
                  <c:v>43.300000000000004</c:v>
                </c:pt>
                <c:pt idx="437">
                  <c:v>43.300000000000004</c:v>
                </c:pt>
                <c:pt idx="438">
                  <c:v>43.4</c:v>
                </c:pt>
                <c:pt idx="439">
                  <c:v>43.6</c:v>
                </c:pt>
                <c:pt idx="440">
                  <c:v>43.8</c:v>
                </c:pt>
                <c:pt idx="441">
                  <c:v>43.8</c:v>
                </c:pt>
                <c:pt idx="442">
                  <c:v>43.8</c:v>
                </c:pt>
                <c:pt idx="443">
                  <c:v>43.8</c:v>
                </c:pt>
                <c:pt idx="444">
                  <c:v>43.7</c:v>
                </c:pt>
                <c:pt idx="445">
                  <c:v>43.8</c:v>
                </c:pt>
                <c:pt idx="446">
                  <c:v>43.8</c:v>
                </c:pt>
                <c:pt idx="447">
                  <c:v>43.9</c:v>
                </c:pt>
                <c:pt idx="448">
                  <c:v>44</c:v>
                </c:pt>
                <c:pt idx="449">
                  <c:v>44</c:v>
                </c:pt>
                <c:pt idx="450">
                  <c:v>44</c:v>
                </c:pt>
                <c:pt idx="451">
                  <c:v>44</c:v>
                </c:pt>
                <c:pt idx="452">
                  <c:v>44.099999999999994</c:v>
                </c:pt>
                <c:pt idx="453">
                  <c:v>44.099999999999994</c:v>
                </c:pt>
                <c:pt idx="454">
                  <c:v>44.1</c:v>
                </c:pt>
                <c:pt idx="455">
                  <c:v>44.1</c:v>
                </c:pt>
                <c:pt idx="456">
                  <c:v>44.1</c:v>
                </c:pt>
                <c:pt idx="457">
                  <c:v>44.199999999999996</c:v>
                </c:pt>
                <c:pt idx="458">
                  <c:v>44.199999999999996</c:v>
                </c:pt>
                <c:pt idx="459">
                  <c:v>44.3</c:v>
                </c:pt>
                <c:pt idx="460">
                  <c:v>44.3</c:v>
                </c:pt>
                <c:pt idx="461">
                  <c:v>44.3</c:v>
                </c:pt>
                <c:pt idx="462">
                  <c:v>44.4</c:v>
                </c:pt>
                <c:pt idx="463">
                  <c:v>44.400000000000006</c:v>
                </c:pt>
                <c:pt idx="464">
                  <c:v>44.5</c:v>
                </c:pt>
                <c:pt idx="465">
                  <c:v>44.6</c:v>
                </c:pt>
                <c:pt idx="466">
                  <c:v>44.6</c:v>
                </c:pt>
                <c:pt idx="467">
                  <c:v>44.6</c:v>
                </c:pt>
                <c:pt idx="468">
                  <c:v>44.6</c:v>
                </c:pt>
                <c:pt idx="469">
                  <c:v>44.699999999999996</c:v>
                </c:pt>
                <c:pt idx="470">
                  <c:v>44.699999999999996</c:v>
                </c:pt>
                <c:pt idx="471">
                  <c:v>44.8</c:v>
                </c:pt>
                <c:pt idx="472">
                  <c:v>45</c:v>
                </c:pt>
                <c:pt idx="473">
                  <c:v>45</c:v>
                </c:pt>
                <c:pt idx="474">
                  <c:v>45</c:v>
                </c:pt>
                <c:pt idx="475">
                  <c:v>45</c:v>
                </c:pt>
                <c:pt idx="476">
                  <c:v>45</c:v>
                </c:pt>
                <c:pt idx="477">
                  <c:v>44.9</c:v>
                </c:pt>
                <c:pt idx="478">
                  <c:v>45.199999999999996</c:v>
                </c:pt>
                <c:pt idx="479">
                  <c:v>45.199999999999996</c:v>
                </c:pt>
                <c:pt idx="480">
                  <c:v>45.199999999999996</c:v>
                </c:pt>
                <c:pt idx="481">
                  <c:v>45.199999999999996</c:v>
                </c:pt>
                <c:pt idx="482">
                  <c:v>45.3</c:v>
                </c:pt>
                <c:pt idx="483">
                  <c:v>45.2</c:v>
                </c:pt>
                <c:pt idx="484">
                  <c:v>45.3</c:v>
                </c:pt>
                <c:pt idx="485">
                  <c:v>45.3</c:v>
                </c:pt>
                <c:pt idx="486">
                  <c:v>45.3</c:v>
                </c:pt>
                <c:pt idx="487">
                  <c:v>45.3</c:v>
                </c:pt>
                <c:pt idx="488">
                  <c:v>45.4</c:v>
                </c:pt>
                <c:pt idx="489">
                  <c:v>45.400000000000006</c:v>
                </c:pt>
                <c:pt idx="490">
                  <c:v>45.400000000000006</c:v>
                </c:pt>
                <c:pt idx="491">
                  <c:v>45.400000000000006</c:v>
                </c:pt>
                <c:pt idx="492">
                  <c:v>45.5</c:v>
                </c:pt>
                <c:pt idx="493">
                  <c:v>45.6</c:v>
                </c:pt>
                <c:pt idx="494">
                  <c:v>45.6</c:v>
                </c:pt>
                <c:pt idx="495">
                  <c:v>45.7</c:v>
                </c:pt>
                <c:pt idx="496">
                  <c:v>45.7</c:v>
                </c:pt>
                <c:pt idx="497">
                  <c:v>45.7</c:v>
                </c:pt>
                <c:pt idx="498">
                  <c:v>45.7</c:v>
                </c:pt>
                <c:pt idx="499">
                  <c:v>45.8</c:v>
                </c:pt>
                <c:pt idx="500">
                  <c:v>45.8</c:v>
                </c:pt>
                <c:pt idx="501">
                  <c:v>45.8</c:v>
                </c:pt>
                <c:pt idx="502">
                  <c:v>45.9</c:v>
                </c:pt>
                <c:pt idx="503">
                  <c:v>45.9</c:v>
                </c:pt>
                <c:pt idx="504">
                  <c:v>45.9</c:v>
                </c:pt>
                <c:pt idx="505">
                  <c:v>46.099999999999994</c:v>
                </c:pt>
                <c:pt idx="506">
                  <c:v>46.099999999999994</c:v>
                </c:pt>
                <c:pt idx="507">
                  <c:v>46.099999999999994</c:v>
                </c:pt>
                <c:pt idx="508">
                  <c:v>45.900000000000006</c:v>
                </c:pt>
                <c:pt idx="509">
                  <c:v>46.3</c:v>
                </c:pt>
                <c:pt idx="510">
                  <c:v>46.1</c:v>
                </c:pt>
                <c:pt idx="511">
                  <c:v>46.3</c:v>
                </c:pt>
                <c:pt idx="512">
                  <c:v>46.3</c:v>
                </c:pt>
                <c:pt idx="513">
                  <c:v>46.4</c:v>
                </c:pt>
                <c:pt idx="514">
                  <c:v>46.4</c:v>
                </c:pt>
                <c:pt idx="515">
                  <c:v>46.400000000000006</c:v>
                </c:pt>
                <c:pt idx="516">
                  <c:v>46.5</c:v>
                </c:pt>
                <c:pt idx="517">
                  <c:v>46.5</c:v>
                </c:pt>
                <c:pt idx="518">
                  <c:v>46.5</c:v>
                </c:pt>
                <c:pt idx="519">
                  <c:v>46.5</c:v>
                </c:pt>
                <c:pt idx="520">
                  <c:v>46.5</c:v>
                </c:pt>
                <c:pt idx="521">
                  <c:v>46.5</c:v>
                </c:pt>
                <c:pt idx="522">
                  <c:v>46.6</c:v>
                </c:pt>
                <c:pt idx="523">
                  <c:v>46.7</c:v>
                </c:pt>
                <c:pt idx="524">
                  <c:v>46.699999999999996</c:v>
                </c:pt>
                <c:pt idx="525">
                  <c:v>46.7</c:v>
                </c:pt>
                <c:pt idx="526">
                  <c:v>46.9</c:v>
                </c:pt>
                <c:pt idx="527">
                  <c:v>46.9</c:v>
                </c:pt>
                <c:pt idx="528">
                  <c:v>46.900000000000006</c:v>
                </c:pt>
                <c:pt idx="529">
                  <c:v>46.900000000000006</c:v>
                </c:pt>
                <c:pt idx="530">
                  <c:v>46.900000000000006</c:v>
                </c:pt>
                <c:pt idx="531">
                  <c:v>47.099999999999994</c:v>
                </c:pt>
                <c:pt idx="532">
                  <c:v>47.099999999999994</c:v>
                </c:pt>
                <c:pt idx="533">
                  <c:v>47.199999999999996</c:v>
                </c:pt>
                <c:pt idx="534">
                  <c:v>47.199999999999996</c:v>
                </c:pt>
                <c:pt idx="535">
                  <c:v>47.2</c:v>
                </c:pt>
                <c:pt idx="536">
                  <c:v>47.2</c:v>
                </c:pt>
                <c:pt idx="537">
                  <c:v>47.2</c:v>
                </c:pt>
                <c:pt idx="538">
                  <c:v>47.3</c:v>
                </c:pt>
                <c:pt idx="539">
                  <c:v>47.3</c:v>
                </c:pt>
                <c:pt idx="540">
                  <c:v>47.3</c:v>
                </c:pt>
                <c:pt idx="541">
                  <c:v>47.3</c:v>
                </c:pt>
                <c:pt idx="542">
                  <c:v>47.4</c:v>
                </c:pt>
                <c:pt idx="543">
                  <c:v>47.4</c:v>
                </c:pt>
                <c:pt idx="544">
                  <c:v>47.4</c:v>
                </c:pt>
                <c:pt idx="545">
                  <c:v>47.300000000000004</c:v>
                </c:pt>
                <c:pt idx="546">
                  <c:v>47.5</c:v>
                </c:pt>
                <c:pt idx="547">
                  <c:v>47.599999999999994</c:v>
                </c:pt>
                <c:pt idx="548">
                  <c:v>47.599999999999994</c:v>
                </c:pt>
                <c:pt idx="549">
                  <c:v>47.6</c:v>
                </c:pt>
                <c:pt idx="550">
                  <c:v>47.6</c:v>
                </c:pt>
                <c:pt idx="551">
                  <c:v>47.6</c:v>
                </c:pt>
                <c:pt idx="552">
                  <c:v>47.699999999999996</c:v>
                </c:pt>
                <c:pt idx="553">
                  <c:v>47.699999999999996</c:v>
                </c:pt>
                <c:pt idx="554">
                  <c:v>47.699999999999996</c:v>
                </c:pt>
                <c:pt idx="555">
                  <c:v>47.699999999999996</c:v>
                </c:pt>
                <c:pt idx="556">
                  <c:v>47.7</c:v>
                </c:pt>
                <c:pt idx="557">
                  <c:v>47.7</c:v>
                </c:pt>
                <c:pt idx="558">
                  <c:v>47.7</c:v>
                </c:pt>
                <c:pt idx="559">
                  <c:v>47.7</c:v>
                </c:pt>
                <c:pt idx="560">
                  <c:v>47.7</c:v>
                </c:pt>
                <c:pt idx="561">
                  <c:v>47.7</c:v>
                </c:pt>
                <c:pt idx="562">
                  <c:v>47.7</c:v>
                </c:pt>
                <c:pt idx="563">
                  <c:v>47.9</c:v>
                </c:pt>
                <c:pt idx="564">
                  <c:v>47.8</c:v>
                </c:pt>
                <c:pt idx="565">
                  <c:v>48</c:v>
                </c:pt>
                <c:pt idx="566">
                  <c:v>48</c:v>
                </c:pt>
                <c:pt idx="567">
                  <c:v>47.900000000000006</c:v>
                </c:pt>
                <c:pt idx="568">
                  <c:v>48</c:v>
                </c:pt>
                <c:pt idx="569">
                  <c:v>48</c:v>
                </c:pt>
                <c:pt idx="570">
                  <c:v>48</c:v>
                </c:pt>
                <c:pt idx="571">
                  <c:v>48.1</c:v>
                </c:pt>
                <c:pt idx="572">
                  <c:v>48.1</c:v>
                </c:pt>
                <c:pt idx="573">
                  <c:v>48.1</c:v>
                </c:pt>
                <c:pt idx="574">
                  <c:v>48.1</c:v>
                </c:pt>
                <c:pt idx="575">
                  <c:v>48.2</c:v>
                </c:pt>
                <c:pt idx="576">
                  <c:v>48.2</c:v>
                </c:pt>
                <c:pt idx="577">
                  <c:v>48.3</c:v>
                </c:pt>
                <c:pt idx="578">
                  <c:v>48.3</c:v>
                </c:pt>
                <c:pt idx="579">
                  <c:v>48.3</c:v>
                </c:pt>
                <c:pt idx="580">
                  <c:v>48.300000000000004</c:v>
                </c:pt>
                <c:pt idx="581">
                  <c:v>48.300000000000004</c:v>
                </c:pt>
                <c:pt idx="582">
                  <c:v>48.300000000000004</c:v>
                </c:pt>
                <c:pt idx="583">
                  <c:v>48.4</c:v>
                </c:pt>
                <c:pt idx="584">
                  <c:v>48.4</c:v>
                </c:pt>
                <c:pt idx="585">
                  <c:v>48.4</c:v>
                </c:pt>
                <c:pt idx="586">
                  <c:v>48.599999999999994</c:v>
                </c:pt>
                <c:pt idx="587">
                  <c:v>48.5</c:v>
                </c:pt>
                <c:pt idx="588">
                  <c:v>48.8</c:v>
                </c:pt>
                <c:pt idx="589">
                  <c:v>48.8</c:v>
                </c:pt>
                <c:pt idx="590">
                  <c:v>48.8</c:v>
                </c:pt>
                <c:pt idx="591">
                  <c:v>48.800000000000004</c:v>
                </c:pt>
                <c:pt idx="592">
                  <c:v>48.800000000000004</c:v>
                </c:pt>
                <c:pt idx="593">
                  <c:v>48.9</c:v>
                </c:pt>
                <c:pt idx="594">
                  <c:v>48.9</c:v>
                </c:pt>
                <c:pt idx="595">
                  <c:v>48.9</c:v>
                </c:pt>
                <c:pt idx="596">
                  <c:v>49</c:v>
                </c:pt>
                <c:pt idx="597">
                  <c:v>49</c:v>
                </c:pt>
                <c:pt idx="598">
                  <c:v>49</c:v>
                </c:pt>
                <c:pt idx="599">
                  <c:v>49.099999999999994</c:v>
                </c:pt>
                <c:pt idx="600">
                  <c:v>49.099999999999994</c:v>
                </c:pt>
                <c:pt idx="601">
                  <c:v>49.099999999999994</c:v>
                </c:pt>
                <c:pt idx="602">
                  <c:v>49.1</c:v>
                </c:pt>
                <c:pt idx="603">
                  <c:v>49.1</c:v>
                </c:pt>
                <c:pt idx="604">
                  <c:v>49.1</c:v>
                </c:pt>
                <c:pt idx="605">
                  <c:v>49.199999999999996</c:v>
                </c:pt>
                <c:pt idx="606">
                  <c:v>49.3</c:v>
                </c:pt>
                <c:pt idx="607">
                  <c:v>49.3</c:v>
                </c:pt>
                <c:pt idx="608">
                  <c:v>49.4</c:v>
                </c:pt>
                <c:pt idx="609">
                  <c:v>49.5</c:v>
                </c:pt>
                <c:pt idx="610">
                  <c:v>49.5</c:v>
                </c:pt>
                <c:pt idx="611">
                  <c:v>49.5</c:v>
                </c:pt>
                <c:pt idx="612">
                  <c:v>49.5</c:v>
                </c:pt>
                <c:pt idx="613">
                  <c:v>49.400000000000006</c:v>
                </c:pt>
                <c:pt idx="614">
                  <c:v>49.5</c:v>
                </c:pt>
                <c:pt idx="615">
                  <c:v>49.599999999999994</c:v>
                </c:pt>
                <c:pt idx="616">
                  <c:v>49.599999999999994</c:v>
                </c:pt>
                <c:pt idx="617">
                  <c:v>49.599999999999994</c:v>
                </c:pt>
                <c:pt idx="618">
                  <c:v>49.8</c:v>
                </c:pt>
                <c:pt idx="619">
                  <c:v>49.8</c:v>
                </c:pt>
                <c:pt idx="620">
                  <c:v>50</c:v>
                </c:pt>
                <c:pt idx="621">
                  <c:v>50</c:v>
                </c:pt>
                <c:pt idx="622">
                  <c:v>50</c:v>
                </c:pt>
                <c:pt idx="623">
                  <c:v>50</c:v>
                </c:pt>
                <c:pt idx="624">
                  <c:v>50</c:v>
                </c:pt>
                <c:pt idx="625">
                  <c:v>50</c:v>
                </c:pt>
                <c:pt idx="626">
                  <c:v>50</c:v>
                </c:pt>
                <c:pt idx="627">
                  <c:v>50</c:v>
                </c:pt>
                <c:pt idx="628">
                  <c:v>50</c:v>
                </c:pt>
                <c:pt idx="629">
                  <c:v>50</c:v>
                </c:pt>
                <c:pt idx="630">
                  <c:v>50</c:v>
                </c:pt>
                <c:pt idx="631">
                  <c:v>50</c:v>
                </c:pt>
                <c:pt idx="632">
                  <c:v>50</c:v>
                </c:pt>
                <c:pt idx="633">
                  <c:v>50</c:v>
                </c:pt>
                <c:pt idx="634">
                  <c:v>50</c:v>
                </c:pt>
                <c:pt idx="635">
                  <c:v>50</c:v>
                </c:pt>
                <c:pt idx="636">
                  <c:v>50</c:v>
                </c:pt>
                <c:pt idx="637">
                  <c:v>50</c:v>
                </c:pt>
                <c:pt idx="638">
                  <c:v>50</c:v>
                </c:pt>
                <c:pt idx="639">
                  <c:v>50</c:v>
                </c:pt>
                <c:pt idx="640">
                  <c:v>50</c:v>
                </c:pt>
                <c:pt idx="641">
                  <c:v>50</c:v>
                </c:pt>
                <c:pt idx="642">
                  <c:v>50</c:v>
                </c:pt>
                <c:pt idx="643">
                  <c:v>50</c:v>
                </c:pt>
                <c:pt idx="644">
                  <c:v>50</c:v>
                </c:pt>
                <c:pt idx="645">
                  <c:v>50</c:v>
                </c:pt>
                <c:pt idx="646">
                  <c:v>50</c:v>
                </c:pt>
                <c:pt idx="647">
                  <c:v>50</c:v>
                </c:pt>
                <c:pt idx="648">
                  <c:v>50.5</c:v>
                </c:pt>
                <c:pt idx="649">
                  <c:v>50.5</c:v>
                </c:pt>
                <c:pt idx="650">
                  <c:v>50.8</c:v>
                </c:pt>
                <c:pt idx="651">
                  <c:v>50.699999999999996</c:v>
                </c:pt>
                <c:pt idx="652">
                  <c:v>50.599999999999994</c:v>
                </c:pt>
                <c:pt idx="653">
                  <c:v>50.8</c:v>
                </c:pt>
                <c:pt idx="654">
                  <c:v>50.8</c:v>
                </c:pt>
                <c:pt idx="655">
                  <c:v>50.800000000000004</c:v>
                </c:pt>
                <c:pt idx="656">
                  <c:v>50.800000000000004</c:v>
                </c:pt>
                <c:pt idx="657">
                  <c:v>50.900000000000006</c:v>
                </c:pt>
                <c:pt idx="658">
                  <c:v>50.900000000000006</c:v>
                </c:pt>
                <c:pt idx="659">
                  <c:v>50.9</c:v>
                </c:pt>
                <c:pt idx="660">
                  <c:v>50.9</c:v>
                </c:pt>
                <c:pt idx="661">
                  <c:v>50.900000000000006</c:v>
                </c:pt>
                <c:pt idx="662">
                  <c:v>50.900000000000006</c:v>
                </c:pt>
                <c:pt idx="663">
                  <c:v>50.900000000000006</c:v>
                </c:pt>
                <c:pt idx="664">
                  <c:v>51.1</c:v>
                </c:pt>
                <c:pt idx="665">
                  <c:v>51.1</c:v>
                </c:pt>
                <c:pt idx="666">
                  <c:v>51</c:v>
                </c:pt>
                <c:pt idx="667">
                  <c:v>51</c:v>
                </c:pt>
                <c:pt idx="668">
                  <c:v>51.199999999999996</c:v>
                </c:pt>
                <c:pt idx="669">
                  <c:v>51.2</c:v>
                </c:pt>
                <c:pt idx="670">
                  <c:v>51.2</c:v>
                </c:pt>
                <c:pt idx="671">
                  <c:v>51.2</c:v>
                </c:pt>
                <c:pt idx="672">
                  <c:v>51.4</c:v>
                </c:pt>
                <c:pt idx="673">
                  <c:v>51.4</c:v>
                </c:pt>
                <c:pt idx="674">
                  <c:v>51.400000000000006</c:v>
                </c:pt>
                <c:pt idx="675">
                  <c:v>51.400000000000006</c:v>
                </c:pt>
                <c:pt idx="676">
                  <c:v>51.5</c:v>
                </c:pt>
                <c:pt idx="677">
                  <c:v>51.599999999999994</c:v>
                </c:pt>
                <c:pt idx="678">
                  <c:v>51.599999999999994</c:v>
                </c:pt>
                <c:pt idx="679">
                  <c:v>51.6</c:v>
                </c:pt>
                <c:pt idx="680">
                  <c:v>51.6</c:v>
                </c:pt>
                <c:pt idx="681">
                  <c:v>51.6</c:v>
                </c:pt>
                <c:pt idx="682">
                  <c:v>51.6</c:v>
                </c:pt>
                <c:pt idx="683">
                  <c:v>51.6</c:v>
                </c:pt>
                <c:pt idx="684">
                  <c:v>51.6</c:v>
                </c:pt>
                <c:pt idx="685">
                  <c:v>51.6</c:v>
                </c:pt>
                <c:pt idx="686">
                  <c:v>51.699999999999996</c:v>
                </c:pt>
                <c:pt idx="687">
                  <c:v>51.699999999999996</c:v>
                </c:pt>
                <c:pt idx="688">
                  <c:v>51.7</c:v>
                </c:pt>
                <c:pt idx="689">
                  <c:v>51.7</c:v>
                </c:pt>
                <c:pt idx="690">
                  <c:v>51.7</c:v>
                </c:pt>
                <c:pt idx="691">
                  <c:v>51.7</c:v>
                </c:pt>
                <c:pt idx="692">
                  <c:v>51.8</c:v>
                </c:pt>
                <c:pt idx="693">
                  <c:v>51.9</c:v>
                </c:pt>
                <c:pt idx="694">
                  <c:v>52.099999999999994</c:v>
                </c:pt>
                <c:pt idx="695">
                  <c:v>52.099999999999994</c:v>
                </c:pt>
                <c:pt idx="696">
                  <c:v>52</c:v>
                </c:pt>
                <c:pt idx="697">
                  <c:v>51.900000000000006</c:v>
                </c:pt>
                <c:pt idx="698">
                  <c:v>52.099999999999994</c:v>
                </c:pt>
                <c:pt idx="699">
                  <c:v>52.2</c:v>
                </c:pt>
                <c:pt idx="700">
                  <c:v>52.2</c:v>
                </c:pt>
                <c:pt idx="701">
                  <c:v>52.2</c:v>
                </c:pt>
                <c:pt idx="702">
                  <c:v>52.1</c:v>
                </c:pt>
                <c:pt idx="703">
                  <c:v>52.2</c:v>
                </c:pt>
                <c:pt idx="704">
                  <c:v>52.3</c:v>
                </c:pt>
                <c:pt idx="705">
                  <c:v>52.3</c:v>
                </c:pt>
                <c:pt idx="706">
                  <c:v>52.4</c:v>
                </c:pt>
                <c:pt idx="707">
                  <c:v>52.4</c:v>
                </c:pt>
                <c:pt idx="708">
                  <c:v>52.4</c:v>
                </c:pt>
                <c:pt idx="709">
                  <c:v>52.6</c:v>
                </c:pt>
                <c:pt idx="710">
                  <c:v>52.6</c:v>
                </c:pt>
                <c:pt idx="711">
                  <c:v>52.6</c:v>
                </c:pt>
                <c:pt idx="712">
                  <c:v>52.6</c:v>
                </c:pt>
                <c:pt idx="713">
                  <c:v>52.6</c:v>
                </c:pt>
                <c:pt idx="714">
                  <c:v>52.5</c:v>
                </c:pt>
                <c:pt idx="715">
                  <c:v>52.6</c:v>
                </c:pt>
                <c:pt idx="716">
                  <c:v>52.7</c:v>
                </c:pt>
                <c:pt idx="717">
                  <c:v>52.7</c:v>
                </c:pt>
                <c:pt idx="718">
                  <c:v>52.8</c:v>
                </c:pt>
                <c:pt idx="719">
                  <c:v>52.8</c:v>
                </c:pt>
                <c:pt idx="720">
                  <c:v>52.800000000000004</c:v>
                </c:pt>
                <c:pt idx="721">
                  <c:v>52.9</c:v>
                </c:pt>
                <c:pt idx="722">
                  <c:v>53</c:v>
                </c:pt>
                <c:pt idx="723">
                  <c:v>52.900000000000006</c:v>
                </c:pt>
                <c:pt idx="724">
                  <c:v>53.099999999999994</c:v>
                </c:pt>
                <c:pt idx="725">
                  <c:v>53.1</c:v>
                </c:pt>
                <c:pt idx="726">
                  <c:v>53.1</c:v>
                </c:pt>
                <c:pt idx="727">
                  <c:v>53.1</c:v>
                </c:pt>
                <c:pt idx="728">
                  <c:v>53.1</c:v>
                </c:pt>
                <c:pt idx="729">
                  <c:v>53.400000000000006</c:v>
                </c:pt>
                <c:pt idx="730">
                  <c:v>53.4</c:v>
                </c:pt>
                <c:pt idx="731">
                  <c:v>53.5</c:v>
                </c:pt>
                <c:pt idx="732">
                  <c:v>53.5</c:v>
                </c:pt>
                <c:pt idx="733">
                  <c:v>53.5</c:v>
                </c:pt>
                <c:pt idx="734">
                  <c:v>53.5</c:v>
                </c:pt>
                <c:pt idx="735">
                  <c:v>53.599999999999994</c:v>
                </c:pt>
                <c:pt idx="736">
                  <c:v>53.6</c:v>
                </c:pt>
                <c:pt idx="737">
                  <c:v>53.6</c:v>
                </c:pt>
                <c:pt idx="738">
                  <c:v>53.6</c:v>
                </c:pt>
                <c:pt idx="739">
                  <c:v>53.6</c:v>
                </c:pt>
                <c:pt idx="740">
                  <c:v>53.699999999999996</c:v>
                </c:pt>
                <c:pt idx="741">
                  <c:v>53.699999999999996</c:v>
                </c:pt>
                <c:pt idx="742">
                  <c:v>53.699999999999996</c:v>
                </c:pt>
                <c:pt idx="743">
                  <c:v>53.7</c:v>
                </c:pt>
                <c:pt idx="744">
                  <c:v>53.7</c:v>
                </c:pt>
                <c:pt idx="745">
                  <c:v>53.7</c:v>
                </c:pt>
                <c:pt idx="746">
                  <c:v>53.7</c:v>
                </c:pt>
                <c:pt idx="747">
                  <c:v>53.8</c:v>
                </c:pt>
                <c:pt idx="748">
                  <c:v>53.8</c:v>
                </c:pt>
                <c:pt idx="749">
                  <c:v>53.8</c:v>
                </c:pt>
                <c:pt idx="750">
                  <c:v>53.8</c:v>
                </c:pt>
                <c:pt idx="751">
                  <c:v>53.9</c:v>
                </c:pt>
                <c:pt idx="752">
                  <c:v>53.900000000000006</c:v>
                </c:pt>
                <c:pt idx="753">
                  <c:v>53.900000000000006</c:v>
                </c:pt>
                <c:pt idx="754">
                  <c:v>53.900000000000006</c:v>
                </c:pt>
                <c:pt idx="755">
                  <c:v>53.900000000000006</c:v>
                </c:pt>
                <c:pt idx="756">
                  <c:v>54</c:v>
                </c:pt>
                <c:pt idx="757">
                  <c:v>54.199999999999996</c:v>
                </c:pt>
                <c:pt idx="758">
                  <c:v>54.1</c:v>
                </c:pt>
                <c:pt idx="759">
                  <c:v>54.2</c:v>
                </c:pt>
                <c:pt idx="760">
                  <c:v>54.2</c:v>
                </c:pt>
                <c:pt idx="761">
                  <c:v>54.2</c:v>
                </c:pt>
                <c:pt idx="762">
                  <c:v>54.2</c:v>
                </c:pt>
                <c:pt idx="763">
                  <c:v>54.400000000000006</c:v>
                </c:pt>
                <c:pt idx="764">
                  <c:v>54.5</c:v>
                </c:pt>
                <c:pt idx="765">
                  <c:v>54.5</c:v>
                </c:pt>
                <c:pt idx="766">
                  <c:v>54.599999999999994</c:v>
                </c:pt>
                <c:pt idx="767">
                  <c:v>54.599999999999994</c:v>
                </c:pt>
                <c:pt idx="768">
                  <c:v>54.7</c:v>
                </c:pt>
                <c:pt idx="769">
                  <c:v>54.6</c:v>
                </c:pt>
                <c:pt idx="770">
                  <c:v>54.7</c:v>
                </c:pt>
                <c:pt idx="771">
                  <c:v>54.7</c:v>
                </c:pt>
                <c:pt idx="772">
                  <c:v>54.7</c:v>
                </c:pt>
                <c:pt idx="773">
                  <c:v>54.9</c:v>
                </c:pt>
                <c:pt idx="774">
                  <c:v>54.9</c:v>
                </c:pt>
                <c:pt idx="775">
                  <c:v>54.9</c:v>
                </c:pt>
                <c:pt idx="776">
                  <c:v>54.9</c:v>
                </c:pt>
                <c:pt idx="777">
                  <c:v>54.9</c:v>
                </c:pt>
                <c:pt idx="778">
                  <c:v>54.900000000000006</c:v>
                </c:pt>
                <c:pt idx="779">
                  <c:v>54.900000000000006</c:v>
                </c:pt>
                <c:pt idx="780">
                  <c:v>54.900000000000006</c:v>
                </c:pt>
                <c:pt idx="781">
                  <c:v>55</c:v>
                </c:pt>
                <c:pt idx="782">
                  <c:v>55</c:v>
                </c:pt>
                <c:pt idx="783">
                  <c:v>55.099999999999994</c:v>
                </c:pt>
                <c:pt idx="784">
                  <c:v>55.099999999999994</c:v>
                </c:pt>
                <c:pt idx="785">
                  <c:v>55.099999999999994</c:v>
                </c:pt>
                <c:pt idx="786">
                  <c:v>55.099999999999994</c:v>
                </c:pt>
                <c:pt idx="787">
                  <c:v>55.1</c:v>
                </c:pt>
                <c:pt idx="788">
                  <c:v>55.1</c:v>
                </c:pt>
                <c:pt idx="789">
                  <c:v>55.1</c:v>
                </c:pt>
                <c:pt idx="790">
                  <c:v>55.1</c:v>
                </c:pt>
                <c:pt idx="791">
                  <c:v>55.1</c:v>
                </c:pt>
                <c:pt idx="792">
                  <c:v>55.3</c:v>
                </c:pt>
                <c:pt idx="793">
                  <c:v>55.2</c:v>
                </c:pt>
                <c:pt idx="794">
                  <c:v>55.3</c:v>
                </c:pt>
                <c:pt idx="795">
                  <c:v>55.400000000000006</c:v>
                </c:pt>
                <c:pt idx="796">
                  <c:v>55.400000000000006</c:v>
                </c:pt>
                <c:pt idx="797">
                  <c:v>55.400000000000006</c:v>
                </c:pt>
                <c:pt idx="798">
                  <c:v>55.5</c:v>
                </c:pt>
                <c:pt idx="799">
                  <c:v>55.5</c:v>
                </c:pt>
                <c:pt idx="800">
                  <c:v>55.5</c:v>
                </c:pt>
                <c:pt idx="801">
                  <c:v>55.5</c:v>
                </c:pt>
                <c:pt idx="802">
                  <c:v>55.6</c:v>
                </c:pt>
                <c:pt idx="803">
                  <c:v>55.6</c:v>
                </c:pt>
                <c:pt idx="804">
                  <c:v>55.6</c:v>
                </c:pt>
                <c:pt idx="805">
                  <c:v>55.6</c:v>
                </c:pt>
                <c:pt idx="806">
                  <c:v>55.699999999999996</c:v>
                </c:pt>
                <c:pt idx="807">
                  <c:v>55.699999999999996</c:v>
                </c:pt>
                <c:pt idx="808">
                  <c:v>55.8</c:v>
                </c:pt>
                <c:pt idx="809">
                  <c:v>55.8</c:v>
                </c:pt>
                <c:pt idx="810">
                  <c:v>55.8</c:v>
                </c:pt>
                <c:pt idx="811">
                  <c:v>55.900000000000006</c:v>
                </c:pt>
                <c:pt idx="812">
                  <c:v>56.099999999999994</c:v>
                </c:pt>
                <c:pt idx="813">
                  <c:v>56</c:v>
                </c:pt>
                <c:pt idx="814">
                  <c:v>56</c:v>
                </c:pt>
                <c:pt idx="815">
                  <c:v>56.099999999999994</c:v>
                </c:pt>
                <c:pt idx="816">
                  <c:v>56.1</c:v>
                </c:pt>
                <c:pt idx="817">
                  <c:v>56.199999999999996</c:v>
                </c:pt>
                <c:pt idx="818">
                  <c:v>56.2</c:v>
                </c:pt>
                <c:pt idx="819">
                  <c:v>56.2</c:v>
                </c:pt>
                <c:pt idx="820">
                  <c:v>56.2</c:v>
                </c:pt>
                <c:pt idx="821">
                  <c:v>56.2</c:v>
                </c:pt>
                <c:pt idx="822">
                  <c:v>56.2</c:v>
                </c:pt>
                <c:pt idx="823">
                  <c:v>56.3</c:v>
                </c:pt>
                <c:pt idx="824">
                  <c:v>56.3</c:v>
                </c:pt>
                <c:pt idx="825">
                  <c:v>56.3</c:v>
                </c:pt>
                <c:pt idx="826">
                  <c:v>56.3</c:v>
                </c:pt>
                <c:pt idx="827">
                  <c:v>56.3</c:v>
                </c:pt>
                <c:pt idx="828">
                  <c:v>56.3</c:v>
                </c:pt>
                <c:pt idx="829">
                  <c:v>56.5</c:v>
                </c:pt>
                <c:pt idx="830">
                  <c:v>56.5</c:v>
                </c:pt>
                <c:pt idx="831">
                  <c:v>56.4</c:v>
                </c:pt>
                <c:pt idx="832">
                  <c:v>56.5</c:v>
                </c:pt>
                <c:pt idx="833">
                  <c:v>56.5</c:v>
                </c:pt>
                <c:pt idx="834">
                  <c:v>56.599999999999994</c:v>
                </c:pt>
                <c:pt idx="835">
                  <c:v>56.599999999999994</c:v>
                </c:pt>
                <c:pt idx="836">
                  <c:v>56.7</c:v>
                </c:pt>
                <c:pt idx="837">
                  <c:v>56.7</c:v>
                </c:pt>
                <c:pt idx="838">
                  <c:v>56.7</c:v>
                </c:pt>
                <c:pt idx="839">
                  <c:v>56.7</c:v>
                </c:pt>
                <c:pt idx="840">
                  <c:v>56.8</c:v>
                </c:pt>
                <c:pt idx="841">
                  <c:v>56.8</c:v>
                </c:pt>
                <c:pt idx="842">
                  <c:v>56.8</c:v>
                </c:pt>
                <c:pt idx="843">
                  <c:v>56.9</c:v>
                </c:pt>
                <c:pt idx="844">
                  <c:v>56.800000000000004</c:v>
                </c:pt>
                <c:pt idx="845">
                  <c:v>57</c:v>
                </c:pt>
                <c:pt idx="846">
                  <c:v>57</c:v>
                </c:pt>
                <c:pt idx="847">
                  <c:v>56.900000000000006</c:v>
                </c:pt>
                <c:pt idx="848">
                  <c:v>57.1</c:v>
                </c:pt>
                <c:pt idx="849">
                  <c:v>57.1</c:v>
                </c:pt>
                <c:pt idx="850">
                  <c:v>57.1</c:v>
                </c:pt>
                <c:pt idx="851">
                  <c:v>57.1</c:v>
                </c:pt>
                <c:pt idx="852">
                  <c:v>57.1</c:v>
                </c:pt>
                <c:pt idx="853">
                  <c:v>57.1</c:v>
                </c:pt>
                <c:pt idx="854">
                  <c:v>57.1</c:v>
                </c:pt>
                <c:pt idx="855">
                  <c:v>57.1</c:v>
                </c:pt>
                <c:pt idx="856">
                  <c:v>57.199999999999996</c:v>
                </c:pt>
                <c:pt idx="857">
                  <c:v>57.2</c:v>
                </c:pt>
                <c:pt idx="858">
                  <c:v>57.2</c:v>
                </c:pt>
                <c:pt idx="859">
                  <c:v>57.2</c:v>
                </c:pt>
                <c:pt idx="860">
                  <c:v>57.2</c:v>
                </c:pt>
                <c:pt idx="861">
                  <c:v>57.2</c:v>
                </c:pt>
                <c:pt idx="862">
                  <c:v>57.2</c:v>
                </c:pt>
                <c:pt idx="863">
                  <c:v>57.2</c:v>
                </c:pt>
                <c:pt idx="864">
                  <c:v>57.2</c:v>
                </c:pt>
                <c:pt idx="865">
                  <c:v>57.2</c:v>
                </c:pt>
                <c:pt idx="866">
                  <c:v>57.2</c:v>
                </c:pt>
                <c:pt idx="867">
                  <c:v>57.3</c:v>
                </c:pt>
                <c:pt idx="868">
                  <c:v>57.3</c:v>
                </c:pt>
                <c:pt idx="869">
                  <c:v>57.3</c:v>
                </c:pt>
                <c:pt idx="870">
                  <c:v>57.3</c:v>
                </c:pt>
                <c:pt idx="871">
                  <c:v>57.3</c:v>
                </c:pt>
                <c:pt idx="872">
                  <c:v>57.3</c:v>
                </c:pt>
                <c:pt idx="873">
                  <c:v>57.3</c:v>
                </c:pt>
                <c:pt idx="874">
                  <c:v>57.4</c:v>
                </c:pt>
                <c:pt idx="875">
                  <c:v>57.400000000000006</c:v>
                </c:pt>
                <c:pt idx="876">
                  <c:v>57.400000000000006</c:v>
                </c:pt>
                <c:pt idx="877">
                  <c:v>57.400000000000006</c:v>
                </c:pt>
                <c:pt idx="878">
                  <c:v>57.5</c:v>
                </c:pt>
                <c:pt idx="879">
                  <c:v>57.5</c:v>
                </c:pt>
                <c:pt idx="880">
                  <c:v>57.6</c:v>
                </c:pt>
                <c:pt idx="881">
                  <c:v>57.599999999999994</c:v>
                </c:pt>
                <c:pt idx="882">
                  <c:v>57.6</c:v>
                </c:pt>
                <c:pt idx="883">
                  <c:v>57.7</c:v>
                </c:pt>
                <c:pt idx="884">
                  <c:v>57.7</c:v>
                </c:pt>
                <c:pt idx="885">
                  <c:v>57.7</c:v>
                </c:pt>
                <c:pt idx="886">
                  <c:v>57.7</c:v>
                </c:pt>
                <c:pt idx="887">
                  <c:v>57.7</c:v>
                </c:pt>
                <c:pt idx="888">
                  <c:v>57.7</c:v>
                </c:pt>
                <c:pt idx="889">
                  <c:v>57.8</c:v>
                </c:pt>
                <c:pt idx="890">
                  <c:v>57.8</c:v>
                </c:pt>
                <c:pt idx="891">
                  <c:v>57.8</c:v>
                </c:pt>
                <c:pt idx="892">
                  <c:v>57.8</c:v>
                </c:pt>
                <c:pt idx="893">
                  <c:v>57.8</c:v>
                </c:pt>
                <c:pt idx="894">
                  <c:v>57.9</c:v>
                </c:pt>
                <c:pt idx="895">
                  <c:v>57.9</c:v>
                </c:pt>
                <c:pt idx="896">
                  <c:v>57.9</c:v>
                </c:pt>
                <c:pt idx="897">
                  <c:v>57.9</c:v>
                </c:pt>
                <c:pt idx="898">
                  <c:v>57.900000000000006</c:v>
                </c:pt>
                <c:pt idx="899">
                  <c:v>57.900000000000006</c:v>
                </c:pt>
                <c:pt idx="900">
                  <c:v>57.900000000000006</c:v>
                </c:pt>
                <c:pt idx="901">
                  <c:v>58</c:v>
                </c:pt>
                <c:pt idx="902">
                  <c:v>58</c:v>
                </c:pt>
                <c:pt idx="903">
                  <c:v>58</c:v>
                </c:pt>
                <c:pt idx="904">
                  <c:v>58</c:v>
                </c:pt>
                <c:pt idx="905">
                  <c:v>58</c:v>
                </c:pt>
                <c:pt idx="906">
                  <c:v>58</c:v>
                </c:pt>
                <c:pt idx="907">
                  <c:v>58.1</c:v>
                </c:pt>
                <c:pt idx="908">
                  <c:v>58.099999999999994</c:v>
                </c:pt>
                <c:pt idx="909">
                  <c:v>58.2</c:v>
                </c:pt>
                <c:pt idx="910">
                  <c:v>58.2</c:v>
                </c:pt>
                <c:pt idx="911">
                  <c:v>58.3</c:v>
                </c:pt>
                <c:pt idx="912">
                  <c:v>58.3</c:v>
                </c:pt>
                <c:pt idx="913">
                  <c:v>58.300000000000004</c:v>
                </c:pt>
                <c:pt idx="914">
                  <c:v>58.300000000000004</c:v>
                </c:pt>
                <c:pt idx="915">
                  <c:v>58.300000000000004</c:v>
                </c:pt>
                <c:pt idx="916">
                  <c:v>58.400000000000006</c:v>
                </c:pt>
                <c:pt idx="917">
                  <c:v>58.400000000000006</c:v>
                </c:pt>
                <c:pt idx="918">
                  <c:v>58.4</c:v>
                </c:pt>
                <c:pt idx="919">
                  <c:v>58.400000000000006</c:v>
                </c:pt>
                <c:pt idx="920">
                  <c:v>58.5</c:v>
                </c:pt>
                <c:pt idx="921">
                  <c:v>58.5</c:v>
                </c:pt>
                <c:pt idx="922">
                  <c:v>58.599999999999994</c:v>
                </c:pt>
                <c:pt idx="923">
                  <c:v>58.599999999999994</c:v>
                </c:pt>
                <c:pt idx="924">
                  <c:v>58.8</c:v>
                </c:pt>
                <c:pt idx="925">
                  <c:v>58.8</c:v>
                </c:pt>
                <c:pt idx="926">
                  <c:v>58.8</c:v>
                </c:pt>
                <c:pt idx="927">
                  <c:v>58.8</c:v>
                </c:pt>
                <c:pt idx="928">
                  <c:v>58.800000000000004</c:v>
                </c:pt>
                <c:pt idx="929">
                  <c:v>58.800000000000004</c:v>
                </c:pt>
                <c:pt idx="930">
                  <c:v>58.9</c:v>
                </c:pt>
                <c:pt idx="931">
                  <c:v>58.9</c:v>
                </c:pt>
                <c:pt idx="932">
                  <c:v>59</c:v>
                </c:pt>
                <c:pt idx="933">
                  <c:v>59</c:v>
                </c:pt>
                <c:pt idx="934">
                  <c:v>59.099999999999994</c:v>
                </c:pt>
                <c:pt idx="935">
                  <c:v>59.1</c:v>
                </c:pt>
                <c:pt idx="936">
                  <c:v>59.2</c:v>
                </c:pt>
                <c:pt idx="937">
                  <c:v>59.2</c:v>
                </c:pt>
                <c:pt idx="938">
                  <c:v>59.2</c:v>
                </c:pt>
                <c:pt idx="939">
                  <c:v>59.2</c:v>
                </c:pt>
                <c:pt idx="940">
                  <c:v>59.3</c:v>
                </c:pt>
                <c:pt idx="941">
                  <c:v>59.3</c:v>
                </c:pt>
                <c:pt idx="942">
                  <c:v>59.3</c:v>
                </c:pt>
                <c:pt idx="943">
                  <c:v>59.3</c:v>
                </c:pt>
                <c:pt idx="944">
                  <c:v>59.3</c:v>
                </c:pt>
                <c:pt idx="945">
                  <c:v>59.4</c:v>
                </c:pt>
                <c:pt idx="946">
                  <c:v>59.300000000000004</c:v>
                </c:pt>
                <c:pt idx="947">
                  <c:v>59.4</c:v>
                </c:pt>
                <c:pt idx="948">
                  <c:v>59.4</c:v>
                </c:pt>
                <c:pt idx="949">
                  <c:v>59.5</c:v>
                </c:pt>
                <c:pt idx="950">
                  <c:v>59.5</c:v>
                </c:pt>
                <c:pt idx="951">
                  <c:v>59.5</c:v>
                </c:pt>
                <c:pt idx="952">
                  <c:v>59.5</c:v>
                </c:pt>
                <c:pt idx="953">
                  <c:v>59.5</c:v>
                </c:pt>
                <c:pt idx="954">
                  <c:v>59.400000000000006</c:v>
                </c:pt>
                <c:pt idx="955">
                  <c:v>59.5</c:v>
                </c:pt>
                <c:pt idx="956">
                  <c:v>59.5</c:v>
                </c:pt>
                <c:pt idx="957">
                  <c:v>59.599999999999994</c:v>
                </c:pt>
                <c:pt idx="958">
                  <c:v>59.599999999999994</c:v>
                </c:pt>
                <c:pt idx="959">
                  <c:v>59.6</c:v>
                </c:pt>
                <c:pt idx="960">
                  <c:v>59.6</c:v>
                </c:pt>
                <c:pt idx="961">
                  <c:v>59.6</c:v>
                </c:pt>
                <c:pt idx="962">
                  <c:v>59.8</c:v>
                </c:pt>
                <c:pt idx="963">
                  <c:v>59.8</c:v>
                </c:pt>
                <c:pt idx="964">
                  <c:v>60</c:v>
                </c:pt>
                <c:pt idx="965">
                  <c:v>60</c:v>
                </c:pt>
                <c:pt idx="966">
                  <c:v>60</c:v>
                </c:pt>
                <c:pt idx="967">
                  <c:v>60</c:v>
                </c:pt>
                <c:pt idx="968">
                  <c:v>60</c:v>
                </c:pt>
                <c:pt idx="969">
                  <c:v>60</c:v>
                </c:pt>
                <c:pt idx="970">
                  <c:v>60</c:v>
                </c:pt>
                <c:pt idx="971">
                  <c:v>60</c:v>
                </c:pt>
                <c:pt idx="972">
                  <c:v>60</c:v>
                </c:pt>
                <c:pt idx="973">
                  <c:v>60</c:v>
                </c:pt>
                <c:pt idx="974">
                  <c:v>60</c:v>
                </c:pt>
                <c:pt idx="975">
                  <c:v>60</c:v>
                </c:pt>
                <c:pt idx="976">
                  <c:v>60</c:v>
                </c:pt>
                <c:pt idx="977">
                  <c:v>60.2</c:v>
                </c:pt>
                <c:pt idx="978">
                  <c:v>60.2</c:v>
                </c:pt>
                <c:pt idx="979">
                  <c:v>60.2</c:v>
                </c:pt>
                <c:pt idx="980">
                  <c:v>60.2</c:v>
                </c:pt>
                <c:pt idx="981">
                  <c:v>60.2</c:v>
                </c:pt>
                <c:pt idx="982">
                  <c:v>60.300000000000004</c:v>
                </c:pt>
                <c:pt idx="983">
                  <c:v>60.4</c:v>
                </c:pt>
                <c:pt idx="984">
                  <c:v>60.5</c:v>
                </c:pt>
                <c:pt idx="985">
                  <c:v>60.5</c:v>
                </c:pt>
                <c:pt idx="986">
                  <c:v>60.5</c:v>
                </c:pt>
                <c:pt idx="987">
                  <c:v>60.599999999999994</c:v>
                </c:pt>
                <c:pt idx="988">
                  <c:v>60.699999999999996</c:v>
                </c:pt>
                <c:pt idx="989">
                  <c:v>60.699999999999996</c:v>
                </c:pt>
                <c:pt idx="990">
                  <c:v>60.7</c:v>
                </c:pt>
                <c:pt idx="991">
                  <c:v>60.7</c:v>
                </c:pt>
                <c:pt idx="992">
                  <c:v>60.7</c:v>
                </c:pt>
                <c:pt idx="993">
                  <c:v>60.7</c:v>
                </c:pt>
                <c:pt idx="994">
                  <c:v>60.8</c:v>
                </c:pt>
                <c:pt idx="995">
                  <c:v>60.8</c:v>
                </c:pt>
                <c:pt idx="996">
                  <c:v>60.8</c:v>
                </c:pt>
                <c:pt idx="997">
                  <c:v>60.8</c:v>
                </c:pt>
                <c:pt idx="998">
                  <c:v>60.8</c:v>
                </c:pt>
                <c:pt idx="999">
                  <c:v>60.8</c:v>
                </c:pt>
                <c:pt idx="1000">
                  <c:v>60.8</c:v>
                </c:pt>
                <c:pt idx="1001">
                  <c:v>60.900000000000006</c:v>
                </c:pt>
                <c:pt idx="1002">
                  <c:v>61</c:v>
                </c:pt>
                <c:pt idx="1003">
                  <c:v>61</c:v>
                </c:pt>
                <c:pt idx="1004">
                  <c:v>61</c:v>
                </c:pt>
                <c:pt idx="1005">
                  <c:v>61</c:v>
                </c:pt>
                <c:pt idx="1006">
                  <c:v>61</c:v>
                </c:pt>
                <c:pt idx="1007">
                  <c:v>61</c:v>
                </c:pt>
                <c:pt idx="1008">
                  <c:v>61</c:v>
                </c:pt>
                <c:pt idx="1009">
                  <c:v>61.099999999999994</c:v>
                </c:pt>
                <c:pt idx="1010">
                  <c:v>61.099999999999994</c:v>
                </c:pt>
                <c:pt idx="1011">
                  <c:v>61.099999999999994</c:v>
                </c:pt>
                <c:pt idx="1012">
                  <c:v>61.1</c:v>
                </c:pt>
                <c:pt idx="1013">
                  <c:v>61.1</c:v>
                </c:pt>
                <c:pt idx="1014">
                  <c:v>61.3</c:v>
                </c:pt>
                <c:pt idx="1015">
                  <c:v>61.3</c:v>
                </c:pt>
                <c:pt idx="1016">
                  <c:v>61.3</c:v>
                </c:pt>
                <c:pt idx="1017">
                  <c:v>61.3</c:v>
                </c:pt>
                <c:pt idx="1018">
                  <c:v>61.199999999999996</c:v>
                </c:pt>
                <c:pt idx="1019">
                  <c:v>61.3</c:v>
                </c:pt>
                <c:pt idx="1020">
                  <c:v>61.3</c:v>
                </c:pt>
                <c:pt idx="1021">
                  <c:v>61.3</c:v>
                </c:pt>
                <c:pt idx="1022">
                  <c:v>61.300000000000004</c:v>
                </c:pt>
                <c:pt idx="1023">
                  <c:v>61.4</c:v>
                </c:pt>
                <c:pt idx="1024">
                  <c:v>61.4</c:v>
                </c:pt>
                <c:pt idx="1025">
                  <c:v>61.4</c:v>
                </c:pt>
                <c:pt idx="1026">
                  <c:v>61.4</c:v>
                </c:pt>
                <c:pt idx="1027">
                  <c:v>61.4</c:v>
                </c:pt>
                <c:pt idx="1028">
                  <c:v>61.4</c:v>
                </c:pt>
                <c:pt idx="1029">
                  <c:v>61.4</c:v>
                </c:pt>
                <c:pt idx="1030">
                  <c:v>61.4</c:v>
                </c:pt>
                <c:pt idx="1031">
                  <c:v>61.400000000000006</c:v>
                </c:pt>
                <c:pt idx="1032">
                  <c:v>61.5</c:v>
                </c:pt>
                <c:pt idx="1033">
                  <c:v>61.5</c:v>
                </c:pt>
                <c:pt idx="1034">
                  <c:v>61.5</c:v>
                </c:pt>
                <c:pt idx="1035">
                  <c:v>61.8</c:v>
                </c:pt>
                <c:pt idx="1036">
                  <c:v>61.9</c:v>
                </c:pt>
                <c:pt idx="1037">
                  <c:v>61.9</c:v>
                </c:pt>
                <c:pt idx="1038">
                  <c:v>61.9</c:v>
                </c:pt>
                <c:pt idx="1039">
                  <c:v>61.9</c:v>
                </c:pt>
                <c:pt idx="1040">
                  <c:v>61.9</c:v>
                </c:pt>
                <c:pt idx="1041">
                  <c:v>62.099999999999994</c:v>
                </c:pt>
                <c:pt idx="1042">
                  <c:v>62</c:v>
                </c:pt>
                <c:pt idx="1043">
                  <c:v>62.099999999999994</c:v>
                </c:pt>
                <c:pt idx="1044">
                  <c:v>62.099999999999994</c:v>
                </c:pt>
                <c:pt idx="1045">
                  <c:v>62.2</c:v>
                </c:pt>
                <c:pt idx="1046">
                  <c:v>62.2</c:v>
                </c:pt>
                <c:pt idx="1047">
                  <c:v>62.3</c:v>
                </c:pt>
                <c:pt idx="1048">
                  <c:v>62.3</c:v>
                </c:pt>
                <c:pt idx="1049">
                  <c:v>62.3</c:v>
                </c:pt>
                <c:pt idx="1050">
                  <c:v>62.300000000000004</c:v>
                </c:pt>
                <c:pt idx="1051">
                  <c:v>62.300000000000004</c:v>
                </c:pt>
                <c:pt idx="1052">
                  <c:v>62.5</c:v>
                </c:pt>
                <c:pt idx="1053">
                  <c:v>62.5</c:v>
                </c:pt>
                <c:pt idx="1054">
                  <c:v>62.5</c:v>
                </c:pt>
                <c:pt idx="1055">
                  <c:v>62.5</c:v>
                </c:pt>
                <c:pt idx="1056">
                  <c:v>62.5</c:v>
                </c:pt>
                <c:pt idx="1057">
                  <c:v>62.5</c:v>
                </c:pt>
                <c:pt idx="1058">
                  <c:v>62.5</c:v>
                </c:pt>
                <c:pt idx="1059">
                  <c:v>62.5</c:v>
                </c:pt>
                <c:pt idx="1060">
                  <c:v>62.5</c:v>
                </c:pt>
                <c:pt idx="1061">
                  <c:v>62.5</c:v>
                </c:pt>
                <c:pt idx="1062">
                  <c:v>62.5</c:v>
                </c:pt>
                <c:pt idx="1063">
                  <c:v>62.5</c:v>
                </c:pt>
                <c:pt idx="1064">
                  <c:v>62.599999999999994</c:v>
                </c:pt>
                <c:pt idx="1065">
                  <c:v>62.599999999999994</c:v>
                </c:pt>
                <c:pt idx="1066">
                  <c:v>62.6</c:v>
                </c:pt>
                <c:pt idx="1067">
                  <c:v>62.7</c:v>
                </c:pt>
                <c:pt idx="1068">
                  <c:v>62.7</c:v>
                </c:pt>
                <c:pt idx="1069">
                  <c:v>62.7</c:v>
                </c:pt>
                <c:pt idx="1070">
                  <c:v>62.7</c:v>
                </c:pt>
                <c:pt idx="1071">
                  <c:v>62.7</c:v>
                </c:pt>
                <c:pt idx="1072">
                  <c:v>62.8</c:v>
                </c:pt>
                <c:pt idx="1073">
                  <c:v>62.8</c:v>
                </c:pt>
                <c:pt idx="1074">
                  <c:v>62.9</c:v>
                </c:pt>
                <c:pt idx="1075">
                  <c:v>62.9</c:v>
                </c:pt>
                <c:pt idx="1076">
                  <c:v>62.9</c:v>
                </c:pt>
                <c:pt idx="1077">
                  <c:v>62.9</c:v>
                </c:pt>
                <c:pt idx="1078">
                  <c:v>62.800000000000004</c:v>
                </c:pt>
                <c:pt idx="1079">
                  <c:v>62.9</c:v>
                </c:pt>
                <c:pt idx="1080">
                  <c:v>62.900000000000006</c:v>
                </c:pt>
                <c:pt idx="1081">
                  <c:v>62.900000000000006</c:v>
                </c:pt>
                <c:pt idx="1082">
                  <c:v>62.900000000000006</c:v>
                </c:pt>
                <c:pt idx="1083">
                  <c:v>63</c:v>
                </c:pt>
                <c:pt idx="1084">
                  <c:v>63</c:v>
                </c:pt>
                <c:pt idx="1085">
                  <c:v>63</c:v>
                </c:pt>
                <c:pt idx="1086">
                  <c:v>63.099999999999994</c:v>
                </c:pt>
                <c:pt idx="1087">
                  <c:v>63.099999999999994</c:v>
                </c:pt>
                <c:pt idx="1088">
                  <c:v>63.2</c:v>
                </c:pt>
                <c:pt idx="1089">
                  <c:v>63.1</c:v>
                </c:pt>
                <c:pt idx="1090">
                  <c:v>63.3</c:v>
                </c:pt>
                <c:pt idx="1091">
                  <c:v>63.3</c:v>
                </c:pt>
                <c:pt idx="1092">
                  <c:v>63.300000000000004</c:v>
                </c:pt>
                <c:pt idx="1093">
                  <c:v>63.300000000000004</c:v>
                </c:pt>
                <c:pt idx="1094">
                  <c:v>63.300000000000004</c:v>
                </c:pt>
                <c:pt idx="1095">
                  <c:v>63.5</c:v>
                </c:pt>
                <c:pt idx="1096">
                  <c:v>63.5</c:v>
                </c:pt>
                <c:pt idx="1097">
                  <c:v>63.599999999999994</c:v>
                </c:pt>
                <c:pt idx="1098">
                  <c:v>63.599999999999994</c:v>
                </c:pt>
                <c:pt idx="1099">
                  <c:v>63.599999999999994</c:v>
                </c:pt>
                <c:pt idx="1100">
                  <c:v>63.599999999999994</c:v>
                </c:pt>
                <c:pt idx="1101">
                  <c:v>63.6</c:v>
                </c:pt>
                <c:pt idx="1102">
                  <c:v>63.6</c:v>
                </c:pt>
                <c:pt idx="1103">
                  <c:v>63.6</c:v>
                </c:pt>
                <c:pt idx="1104">
                  <c:v>63.7</c:v>
                </c:pt>
                <c:pt idx="1105">
                  <c:v>63.7</c:v>
                </c:pt>
                <c:pt idx="1106">
                  <c:v>63.7</c:v>
                </c:pt>
                <c:pt idx="1107">
                  <c:v>63.7</c:v>
                </c:pt>
                <c:pt idx="1108">
                  <c:v>63.7</c:v>
                </c:pt>
                <c:pt idx="1109">
                  <c:v>63.7</c:v>
                </c:pt>
                <c:pt idx="1110">
                  <c:v>63.7</c:v>
                </c:pt>
                <c:pt idx="1111">
                  <c:v>63.7</c:v>
                </c:pt>
                <c:pt idx="1112">
                  <c:v>63.7</c:v>
                </c:pt>
                <c:pt idx="1113">
                  <c:v>63.8</c:v>
                </c:pt>
                <c:pt idx="1114">
                  <c:v>63.8</c:v>
                </c:pt>
                <c:pt idx="1115">
                  <c:v>63.8</c:v>
                </c:pt>
                <c:pt idx="1116">
                  <c:v>63.8</c:v>
                </c:pt>
                <c:pt idx="1117">
                  <c:v>63.8</c:v>
                </c:pt>
                <c:pt idx="1118">
                  <c:v>63.8</c:v>
                </c:pt>
                <c:pt idx="1119">
                  <c:v>63.800000000000004</c:v>
                </c:pt>
                <c:pt idx="1120">
                  <c:v>63.800000000000004</c:v>
                </c:pt>
                <c:pt idx="1121">
                  <c:v>63.800000000000004</c:v>
                </c:pt>
                <c:pt idx="1122">
                  <c:v>63.9</c:v>
                </c:pt>
                <c:pt idx="1123">
                  <c:v>63.9</c:v>
                </c:pt>
                <c:pt idx="1124">
                  <c:v>63.9</c:v>
                </c:pt>
                <c:pt idx="1125">
                  <c:v>64</c:v>
                </c:pt>
                <c:pt idx="1126">
                  <c:v>64</c:v>
                </c:pt>
                <c:pt idx="1127">
                  <c:v>63.900000000000006</c:v>
                </c:pt>
                <c:pt idx="1128">
                  <c:v>64</c:v>
                </c:pt>
                <c:pt idx="1129">
                  <c:v>64</c:v>
                </c:pt>
                <c:pt idx="1130">
                  <c:v>64</c:v>
                </c:pt>
                <c:pt idx="1131">
                  <c:v>64</c:v>
                </c:pt>
                <c:pt idx="1132">
                  <c:v>64.099999999999994</c:v>
                </c:pt>
                <c:pt idx="1133">
                  <c:v>64.099999999999994</c:v>
                </c:pt>
                <c:pt idx="1134">
                  <c:v>64.2</c:v>
                </c:pt>
                <c:pt idx="1135">
                  <c:v>64.2</c:v>
                </c:pt>
                <c:pt idx="1136">
                  <c:v>64.2</c:v>
                </c:pt>
                <c:pt idx="1137">
                  <c:v>64.2</c:v>
                </c:pt>
                <c:pt idx="1138">
                  <c:v>64.2</c:v>
                </c:pt>
                <c:pt idx="1139">
                  <c:v>64.2</c:v>
                </c:pt>
                <c:pt idx="1140">
                  <c:v>64.2</c:v>
                </c:pt>
                <c:pt idx="1141">
                  <c:v>64.3</c:v>
                </c:pt>
                <c:pt idx="1142">
                  <c:v>64.3</c:v>
                </c:pt>
                <c:pt idx="1143">
                  <c:v>64.5</c:v>
                </c:pt>
                <c:pt idx="1144">
                  <c:v>64.5</c:v>
                </c:pt>
                <c:pt idx="1145">
                  <c:v>64.5</c:v>
                </c:pt>
                <c:pt idx="1146">
                  <c:v>64.5</c:v>
                </c:pt>
                <c:pt idx="1147">
                  <c:v>64.5</c:v>
                </c:pt>
                <c:pt idx="1148">
                  <c:v>64.5</c:v>
                </c:pt>
                <c:pt idx="1149">
                  <c:v>64.5</c:v>
                </c:pt>
                <c:pt idx="1150">
                  <c:v>64.400000000000006</c:v>
                </c:pt>
                <c:pt idx="1151">
                  <c:v>64.599999999999994</c:v>
                </c:pt>
                <c:pt idx="1152">
                  <c:v>64.599999999999994</c:v>
                </c:pt>
                <c:pt idx="1153">
                  <c:v>64.599999999999994</c:v>
                </c:pt>
                <c:pt idx="1154">
                  <c:v>64.599999999999994</c:v>
                </c:pt>
                <c:pt idx="1155">
                  <c:v>64.599999999999994</c:v>
                </c:pt>
                <c:pt idx="1156">
                  <c:v>64.599999999999994</c:v>
                </c:pt>
                <c:pt idx="1157">
                  <c:v>64.599999999999994</c:v>
                </c:pt>
                <c:pt idx="1158">
                  <c:v>64.599999999999994</c:v>
                </c:pt>
                <c:pt idx="1159">
                  <c:v>64.699999999999989</c:v>
                </c:pt>
                <c:pt idx="1160">
                  <c:v>64.7</c:v>
                </c:pt>
                <c:pt idx="1161">
                  <c:v>64.7</c:v>
                </c:pt>
                <c:pt idx="1162">
                  <c:v>64.8</c:v>
                </c:pt>
                <c:pt idx="1163">
                  <c:v>64.8</c:v>
                </c:pt>
                <c:pt idx="1164">
                  <c:v>64.8</c:v>
                </c:pt>
                <c:pt idx="1165">
                  <c:v>64.8</c:v>
                </c:pt>
                <c:pt idx="1166">
                  <c:v>64.8</c:v>
                </c:pt>
                <c:pt idx="1167">
                  <c:v>64.8</c:v>
                </c:pt>
                <c:pt idx="1168">
                  <c:v>64.8</c:v>
                </c:pt>
                <c:pt idx="1169">
                  <c:v>64.8</c:v>
                </c:pt>
                <c:pt idx="1170">
                  <c:v>64.8</c:v>
                </c:pt>
                <c:pt idx="1171">
                  <c:v>64.900000000000006</c:v>
                </c:pt>
                <c:pt idx="1172">
                  <c:v>64.900000000000006</c:v>
                </c:pt>
                <c:pt idx="1173">
                  <c:v>65</c:v>
                </c:pt>
                <c:pt idx="1174">
                  <c:v>65</c:v>
                </c:pt>
                <c:pt idx="1175">
                  <c:v>65</c:v>
                </c:pt>
                <c:pt idx="1176">
                  <c:v>65.099999999999994</c:v>
                </c:pt>
                <c:pt idx="1177">
                  <c:v>65.099999999999994</c:v>
                </c:pt>
                <c:pt idx="1178">
                  <c:v>65.199999999999989</c:v>
                </c:pt>
                <c:pt idx="1179">
                  <c:v>65.2</c:v>
                </c:pt>
                <c:pt idx="1180">
                  <c:v>65.2</c:v>
                </c:pt>
                <c:pt idx="1181">
                  <c:v>65.2</c:v>
                </c:pt>
                <c:pt idx="1182">
                  <c:v>65.2</c:v>
                </c:pt>
                <c:pt idx="1183">
                  <c:v>65.2</c:v>
                </c:pt>
                <c:pt idx="1184">
                  <c:v>65.2</c:v>
                </c:pt>
                <c:pt idx="1185">
                  <c:v>65.2</c:v>
                </c:pt>
                <c:pt idx="1186">
                  <c:v>65.2</c:v>
                </c:pt>
                <c:pt idx="1187">
                  <c:v>65.2</c:v>
                </c:pt>
                <c:pt idx="1188">
                  <c:v>65.2</c:v>
                </c:pt>
                <c:pt idx="1189">
                  <c:v>65.5</c:v>
                </c:pt>
                <c:pt idx="1190">
                  <c:v>65.5</c:v>
                </c:pt>
                <c:pt idx="1191">
                  <c:v>65.5</c:v>
                </c:pt>
                <c:pt idx="1192">
                  <c:v>65.3</c:v>
                </c:pt>
                <c:pt idx="1193">
                  <c:v>65.5</c:v>
                </c:pt>
                <c:pt idx="1194">
                  <c:v>65.5</c:v>
                </c:pt>
                <c:pt idx="1195">
                  <c:v>65.5</c:v>
                </c:pt>
                <c:pt idx="1196">
                  <c:v>65.5</c:v>
                </c:pt>
                <c:pt idx="1197">
                  <c:v>65.5</c:v>
                </c:pt>
                <c:pt idx="1198">
                  <c:v>65.3</c:v>
                </c:pt>
                <c:pt idx="1199">
                  <c:v>65.5</c:v>
                </c:pt>
                <c:pt idx="1200">
                  <c:v>65.599999999999994</c:v>
                </c:pt>
                <c:pt idx="1201">
                  <c:v>65.599999999999994</c:v>
                </c:pt>
                <c:pt idx="1202">
                  <c:v>65.699999999999989</c:v>
                </c:pt>
                <c:pt idx="1203">
                  <c:v>65.699999999999989</c:v>
                </c:pt>
                <c:pt idx="1204">
                  <c:v>65.7</c:v>
                </c:pt>
                <c:pt idx="1205">
                  <c:v>65.7</c:v>
                </c:pt>
                <c:pt idx="1206">
                  <c:v>65.7</c:v>
                </c:pt>
                <c:pt idx="1207">
                  <c:v>65.7</c:v>
                </c:pt>
                <c:pt idx="1208">
                  <c:v>65.8</c:v>
                </c:pt>
                <c:pt idx="1209">
                  <c:v>65.8</c:v>
                </c:pt>
                <c:pt idx="1210">
                  <c:v>65.8</c:v>
                </c:pt>
                <c:pt idx="1211">
                  <c:v>65.8</c:v>
                </c:pt>
                <c:pt idx="1212">
                  <c:v>65.900000000000006</c:v>
                </c:pt>
                <c:pt idx="1213">
                  <c:v>65.900000000000006</c:v>
                </c:pt>
                <c:pt idx="1214">
                  <c:v>66</c:v>
                </c:pt>
                <c:pt idx="1215">
                  <c:v>66</c:v>
                </c:pt>
                <c:pt idx="1216">
                  <c:v>66.099999999999994</c:v>
                </c:pt>
                <c:pt idx="1217">
                  <c:v>66.199999999999989</c:v>
                </c:pt>
                <c:pt idx="1218">
                  <c:v>66.199999999999989</c:v>
                </c:pt>
                <c:pt idx="1219">
                  <c:v>66.3</c:v>
                </c:pt>
                <c:pt idx="1220">
                  <c:v>66.3</c:v>
                </c:pt>
                <c:pt idx="1221">
                  <c:v>66.3</c:v>
                </c:pt>
                <c:pt idx="1222">
                  <c:v>66.300000000000011</c:v>
                </c:pt>
                <c:pt idx="1223">
                  <c:v>66.300000000000011</c:v>
                </c:pt>
                <c:pt idx="1224">
                  <c:v>66.400000000000006</c:v>
                </c:pt>
                <c:pt idx="1225">
                  <c:v>66.400000000000006</c:v>
                </c:pt>
                <c:pt idx="1226">
                  <c:v>66.599999999999994</c:v>
                </c:pt>
                <c:pt idx="1227">
                  <c:v>66.599999999999994</c:v>
                </c:pt>
                <c:pt idx="1228">
                  <c:v>66.599999999999994</c:v>
                </c:pt>
                <c:pt idx="1229">
                  <c:v>66.7</c:v>
                </c:pt>
                <c:pt idx="1230">
                  <c:v>66.7</c:v>
                </c:pt>
                <c:pt idx="1231">
                  <c:v>66.7</c:v>
                </c:pt>
                <c:pt idx="1232">
                  <c:v>66.7</c:v>
                </c:pt>
                <c:pt idx="1233">
                  <c:v>66.7</c:v>
                </c:pt>
                <c:pt idx="1234">
                  <c:v>66.7</c:v>
                </c:pt>
                <c:pt idx="1235">
                  <c:v>66.7</c:v>
                </c:pt>
                <c:pt idx="1236">
                  <c:v>66.7</c:v>
                </c:pt>
                <c:pt idx="1237">
                  <c:v>66.7</c:v>
                </c:pt>
                <c:pt idx="1238">
                  <c:v>66.7</c:v>
                </c:pt>
                <c:pt idx="1239">
                  <c:v>66.7</c:v>
                </c:pt>
                <c:pt idx="1240">
                  <c:v>66.7</c:v>
                </c:pt>
                <c:pt idx="1241">
                  <c:v>66.7</c:v>
                </c:pt>
                <c:pt idx="1242">
                  <c:v>66.7</c:v>
                </c:pt>
                <c:pt idx="1243">
                  <c:v>66.7</c:v>
                </c:pt>
                <c:pt idx="1244">
                  <c:v>66.800000000000011</c:v>
                </c:pt>
                <c:pt idx="1245">
                  <c:v>67</c:v>
                </c:pt>
                <c:pt idx="1246">
                  <c:v>67</c:v>
                </c:pt>
                <c:pt idx="1247">
                  <c:v>67</c:v>
                </c:pt>
                <c:pt idx="1248">
                  <c:v>67.099999999999994</c:v>
                </c:pt>
                <c:pt idx="1249">
                  <c:v>67.099999999999994</c:v>
                </c:pt>
                <c:pt idx="1250">
                  <c:v>67.099999999999994</c:v>
                </c:pt>
                <c:pt idx="1251">
                  <c:v>67.199999999999989</c:v>
                </c:pt>
                <c:pt idx="1252">
                  <c:v>67.199999999999989</c:v>
                </c:pt>
                <c:pt idx="1253">
                  <c:v>67.2</c:v>
                </c:pt>
                <c:pt idx="1254">
                  <c:v>67.2</c:v>
                </c:pt>
                <c:pt idx="1255">
                  <c:v>67.2</c:v>
                </c:pt>
                <c:pt idx="1256">
                  <c:v>67.3</c:v>
                </c:pt>
                <c:pt idx="1257">
                  <c:v>67.3</c:v>
                </c:pt>
                <c:pt idx="1258">
                  <c:v>67.3</c:v>
                </c:pt>
                <c:pt idx="1259">
                  <c:v>67.3</c:v>
                </c:pt>
                <c:pt idx="1260">
                  <c:v>67.300000000000011</c:v>
                </c:pt>
                <c:pt idx="1261">
                  <c:v>67.300000000000011</c:v>
                </c:pt>
                <c:pt idx="1262">
                  <c:v>67.400000000000006</c:v>
                </c:pt>
                <c:pt idx="1263">
                  <c:v>67.400000000000006</c:v>
                </c:pt>
                <c:pt idx="1264">
                  <c:v>67.400000000000006</c:v>
                </c:pt>
                <c:pt idx="1265">
                  <c:v>67.5</c:v>
                </c:pt>
                <c:pt idx="1266">
                  <c:v>67.5</c:v>
                </c:pt>
                <c:pt idx="1267">
                  <c:v>67.599999999999994</c:v>
                </c:pt>
                <c:pt idx="1268">
                  <c:v>67.599999999999994</c:v>
                </c:pt>
                <c:pt idx="1269">
                  <c:v>67.699999999999989</c:v>
                </c:pt>
                <c:pt idx="1270">
                  <c:v>67.7</c:v>
                </c:pt>
                <c:pt idx="1271">
                  <c:v>67.7</c:v>
                </c:pt>
                <c:pt idx="1272">
                  <c:v>67.7</c:v>
                </c:pt>
                <c:pt idx="1273">
                  <c:v>67.7</c:v>
                </c:pt>
                <c:pt idx="1274">
                  <c:v>67.8</c:v>
                </c:pt>
                <c:pt idx="1275">
                  <c:v>67.900000000000006</c:v>
                </c:pt>
                <c:pt idx="1276">
                  <c:v>67.900000000000006</c:v>
                </c:pt>
                <c:pt idx="1277">
                  <c:v>67.900000000000006</c:v>
                </c:pt>
                <c:pt idx="1278">
                  <c:v>67.900000000000006</c:v>
                </c:pt>
                <c:pt idx="1279">
                  <c:v>67.900000000000006</c:v>
                </c:pt>
                <c:pt idx="1280">
                  <c:v>67.900000000000006</c:v>
                </c:pt>
                <c:pt idx="1281">
                  <c:v>67.900000000000006</c:v>
                </c:pt>
                <c:pt idx="1282">
                  <c:v>67.900000000000006</c:v>
                </c:pt>
                <c:pt idx="1283">
                  <c:v>67.900000000000006</c:v>
                </c:pt>
                <c:pt idx="1284">
                  <c:v>68</c:v>
                </c:pt>
                <c:pt idx="1285">
                  <c:v>68</c:v>
                </c:pt>
                <c:pt idx="1286">
                  <c:v>68</c:v>
                </c:pt>
                <c:pt idx="1287">
                  <c:v>68</c:v>
                </c:pt>
                <c:pt idx="1288">
                  <c:v>68</c:v>
                </c:pt>
                <c:pt idx="1289">
                  <c:v>68.2</c:v>
                </c:pt>
                <c:pt idx="1290">
                  <c:v>68.2</c:v>
                </c:pt>
                <c:pt idx="1291">
                  <c:v>68.2</c:v>
                </c:pt>
                <c:pt idx="1292">
                  <c:v>68.3</c:v>
                </c:pt>
                <c:pt idx="1293">
                  <c:v>68.3</c:v>
                </c:pt>
                <c:pt idx="1294">
                  <c:v>68.3</c:v>
                </c:pt>
                <c:pt idx="1295">
                  <c:v>68.3</c:v>
                </c:pt>
                <c:pt idx="1296">
                  <c:v>68.3</c:v>
                </c:pt>
                <c:pt idx="1297">
                  <c:v>68.400000000000006</c:v>
                </c:pt>
                <c:pt idx="1298">
                  <c:v>68.400000000000006</c:v>
                </c:pt>
                <c:pt idx="1299">
                  <c:v>68.5</c:v>
                </c:pt>
                <c:pt idx="1300">
                  <c:v>68.5</c:v>
                </c:pt>
                <c:pt idx="1301">
                  <c:v>68.5</c:v>
                </c:pt>
                <c:pt idx="1302">
                  <c:v>68.5</c:v>
                </c:pt>
                <c:pt idx="1303">
                  <c:v>68.5</c:v>
                </c:pt>
                <c:pt idx="1304">
                  <c:v>68.5</c:v>
                </c:pt>
                <c:pt idx="1305">
                  <c:v>68.5</c:v>
                </c:pt>
                <c:pt idx="1306">
                  <c:v>68.599999999999994</c:v>
                </c:pt>
                <c:pt idx="1307">
                  <c:v>68.7</c:v>
                </c:pt>
                <c:pt idx="1308">
                  <c:v>68.7</c:v>
                </c:pt>
                <c:pt idx="1309">
                  <c:v>68.7</c:v>
                </c:pt>
                <c:pt idx="1310">
                  <c:v>68.7</c:v>
                </c:pt>
                <c:pt idx="1311">
                  <c:v>68.7</c:v>
                </c:pt>
                <c:pt idx="1312">
                  <c:v>68.7</c:v>
                </c:pt>
                <c:pt idx="1313">
                  <c:v>68.699999999999989</c:v>
                </c:pt>
                <c:pt idx="1314">
                  <c:v>68.699999999999989</c:v>
                </c:pt>
                <c:pt idx="1315">
                  <c:v>68.8</c:v>
                </c:pt>
                <c:pt idx="1316">
                  <c:v>68.8</c:v>
                </c:pt>
                <c:pt idx="1317">
                  <c:v>68.8</c:v>
                </c:pt>
                <c:pt idx="1318">
                  <c:v>68.8</c:v>
                </c:pt>
                <c:pt idx="1319">
                  <c:v>68.900000000000006</c:v>
                </c:pt>
                <c:pt idx="1320">
                  <c:v>68.900000000000006</c:v>
                </c:pt>
                <c:pt idx="1321">
                  <c:v>68.900000000000006</c:v>
                </c:pt>
                <c:pt idx="1322">
                  <c:v>68.900000000000006</c:v>
                </c:pt>
                <c:pt idx="1323">
                  <c:v>69</c:v>
                </c:pt>
                <c:pt idx="1324">
                  <c:v>69.099999999999994</c:v>
                </c:pt>
                <c:pt idx="1325">
                  <c:v>69.099999999999994</c:v>
                </c:pt>
                <c:pt idx="1326">
                  <c:v>69.099999999999994</c:v>
                </c:pt>
                <c:pt idx="1327">
                  <c:v>69.099999999999994</c:v>
                </c:pt>
                <c:pt idx="1328">
                  <c:v>69.099999999999994</c:v>
                </c:pt>
                <c:pt idx="1329">
                  <c:v>69.099999999999994</c:v>
                </c:pt>
                <c:pt idx="1330">
                  <c:v>69.099999999999994</c:v>
                </c:pt>
                <c:pt idx="1331">
                  <c:v>69.099999999999994</c:v>
                </c:pt>
                <c:pt idx="1332">
                  <c:v>69.2</c:v>
                </c:pt>
                <c:pt idx="1333">
                  <c:v>69.2</c:v>
                </c:pt>
                <c:pt idx="1334">
                  <c:v>69.2</c:v>
                </c:pt>
                <c:pt idx="1335">
                  <c:v>69.2</c:v>
                </c:pt>
                <c:pt idx="1336">
                  <c:v>69.2</c:v>
                </c:pt>
                <c:pt idx="1337">
                  <c:v>69.2</c:v>
                </c:pt>
                <c:pt idx="1338">
                  <c:v>69.3</c:v>
                </c:pt>
                <c:pt idx="1339">
                  <c:v>69.3</c:v>
                </c:pt>
                <c:pt idx="1340">
                  <c:v>69.3</c:v>
                </c:pt>
                <c:pt idx="1341">
                  <c:v>69.3</c:v>
                </c:pt>
                <c:pt idx="1342">
                  <c:v>69.400000000000006</c:v>
                </c:pt>
                <c:pt idx="1343">
                  <c:v>69.400000000000006</c:v>
                </c:pt>
                <c:pt idx="1344">
                  <c:v>69.400000000000006</c:v>
                </c:pt>
                <c:pt idx="1345">
                  <c:v>69.400000000000006</c:v>
                </c:pt>
                <c:pt idx="1346">
                  <c:v>69.400000000000006</c:v>
                </c:pt>
                <c:pt idx="1347">
                  <c:v>69.5</c:v>
                </c:pt>
                <c:pt idx="1348">
                  <c:v>69.5</c:v>
                </c:pt>
                <c:pt idx="1349">
                  <c:v>69.5</c:v>
                </c:pt>
                <c:pt idx="1350">
                  <c:v>69.5</c:v>
                </c:pt>
                <c:pt idx="1351">
                  <c:v>69.5</c:v>
                </c:pt>
                <c:pt idx="1352">
                  <c:v>69.5</c:v>
                </c:pt>
                <c:pt idx="1353">
                  <c:v>69.5</c:v>
                </c:pt>
                <c:pt idx="1354">
                  <c:v>69.599999999999994</c:v>
                </c:pt>
                <c:pt idx="1355">
                  <c:v>69.599999999999994</c:v>
                </c:pt>
                <c:pt idx="1356">
                  <c:v>69.7</c:v>
                </c:pt>
                <c:pt idx="1357">
                  <c:v>69.7</c:v>
                </c:pt>
                <c:pt idx="1358">
                  <c:v>69.7</c:v>
                </c:pt>
                <c:pt idx="1359">
                  <c:v>69.7</c:v>
                </c:pt>
                <c:pt idx="1360">
                  <c:v>69.699999999999989</c:v>
                </c:pt>
                <c:pt idx="1361">
                  <c:v>69.8</c:v>
                </c:pt>
                <c:pt idx="1362">
                  <c:v>69.900000000000006</c:v>
                </c:pt>
                <c:pt idx="1363">
                  <c:v>69.900000000000006</c:v>
                </c:pt>
                <c:pt idx="1364">
                  <c:v>70</c:v>
                </c:pt>
                <c:pt idx="1365">
                  <c:v>70</c:v>
                </c:pt>
                <c:pt idx="1366">
                  <c:v>70</c:v>
                </c:pt>
                <c:pt idx="1367">
                  <c:v>70</c:v>
                </c:pt>
                <c:pt idx="1368">
                  <c:v>70</c:v>
                </c:pt>
                <c:pt idx="1369">
                  <c:v>70.099999999999994</c:v>
                </c:pt>
                <c:pt idx="1370">
                  <c:v>70.099999999999994</c:v>
                </c:pt>
                <c:pt idx="1371">
                  <c:v>70.099999999999994</c:v>
                </c:pt>
                <c:pt idx="1372">
                  <c:v>70.099999999999994</c:v>
                </c:pt>
                <c:pt idx="1373">
                  <c:v>70.099999999999994</c:v>
                </c:pt>
                <c:pt idx="1374">
                  <c:v>70.099999999999994</c:v>
                </c:pt>
                <c:pt idx="1375">
                  <c:v>70.099999999999994</c:v>
                </c:pt>
                <c:pt idx="1376">
                  <c:v>70.099999999999994</c:v>
                </c:pt>
                <c:pt idx="1377">
                  <c:v>70.099999999999994</c:v>
                </c:pt>
                <c:pt idx="1378">
                  <c:v>70.099999999999994</c:v>
                </c:pt>
                <c:pt idx="1379">
                  <c:v>70.099999999999994</c:v>
                </c:pt>
                <c:pt idx="1380">
                  <c:v>70.2</c:v>
                </c:pt>
                <c:pt idx="1381">
                  <c:v>70.2</c:v>
                </c:pt>
                <c:pt idx="1382">
                  <c:v>70.2</c:v>
                </c:pt>
                <c:pt idx="1383">
                  <c:v>70.2</c:v>
                </c:pt>
                <c:pt idx="1384">
                  <c:v>70.2</c:v>
                </c:pt>
                <c:pt idx="1385">
                  <c:v>70.2</c:v>
                </c:pt>
                <c:pt idx="1386">
                  <c:v>70.2</c:v>
                </c:pt>
                <c:pt idx="1387">
                  <c:v>70.2</c:v>
                </c:pt>
                <c:pt idx="1388">
                  <c:v>70.400000000000006</c:v>
                </c:pt>
                <c:pt idx="1389">
                  <c:v>70.400000000000006</c:v>
                </c:pt>
                <c:pt idx="1390">
                  <c:v>70.400000000000006</c:v>
                </c:pt>
                <c:pt idx="1391">
                  <c:v>70.400000000000006</c:v>
                </c:pt>
                <c:pt idx="1392">
                  <c:v>70.5</c:v>
                </c:pt>
                <c:pt idx="1393">
                  <c:v>70.5</c:v>
                </c:pt>
                <c:pt idx="1394">
                  <c:v>70.5</c:v>
                </c:pt>
                <c:pt idx="1395">
                  <c:v>70.5</c:v>
                </c:pt>
                <c:pt idx="1396">
                  <c:v>70.5</c:v>
                </c:pt>
                <c:pt idx="1397">
                  <c:v>70.5</c:v>
                </c:pt>
                <c:pt idx="1398">
                  <c:v>70.599999999999994</c:v>
                </c:pt>
                <c:pt idx="1399">
                  <c:v>70.599999999999994</c:v>
                </c:pt>
                <c:pt idx="1400">
                  <c:v>70.599999999999994</c:v>
                </c:pt>
                <c:pt idx="1401">
                  <c:v>70.599999999999994</c:v>
                </c:pt>
                <c:pt idx="1402">
                  <c:v>70.599999999999994</c:v>
                </c:pt>
                <c:pt idx="1403">
                  <c:v>70.599999999999994</c:v>
                </c:pt>
                <c:pt idx="1404">
                  <c:v>70.599999999999994</c:v>
                </c:pt>
                <c:pt idx="1405">
                  <c:v>70.599999999999994</c:v>
                </c:pt>
                <c:pt idx="1406">
                  <c:v>70.599999999999994</c:v>
                </c:pt>
                <c:pt idx="1407">
                  <c:v>70.8</c:v>
                </c:pt>
                <c:pt idx="1408">
                  <c:v>70.8</c:v>
                </c:pt>
                <c:pt idx="1409">
                  <c:v>70.8</c:v>
                </c:pt>
                <c:pt idx="1410">
                  <c:v>70.800000000000011</c:v>
                </c:pt>
                <c:pt idx="1411">
                  <c:v>70.800000000000011</c:v>
                </c:pt>
                <c:pt idx="1412">
                  <c:v>70.900000000000006</c:v>
                </c:pt>
                <c:pt idx="1413">
                  <c:v>70.900000000000006</c:v>
                </c:pt>
                <c:pt idx="1414">
                  <c:v>71.099999999999994</c:v>
                </c:pt>
                <c:pt idx="1415">
                  <c:v>71.099999999999994</c:v>
                </c:pt>
                <c:pt idx="1416">
                  <c:v>71.099999999999994</c:v>
                </c:pt>
                <c:pt idx="1417">
                  <c:v>71</c:v>
                </c:pt>
                <c:pt idx="1418">
                  <c:v>71.099999999999994</c:v>
                </c:pt>
                <c:pt idx="1419">
                  <c:v>71.099999999999994</c:v>
                </c:pt>
                <c:pt idx="1420">
                  <c:v>71.2</c:v>
                </c:pt>
                <c:pt idx="1421">
                  <c:v>71.2</c:v>
                </c:pt>
                <c:pt idx="1422">
                  <c:v>71.3</c:v>
                </c:pt>
                <c:pt idx="1423">
                  <c:v>71.400000000000006</c:v>
                </c:pt>
                <c:pt idx="1424">
                  <c:v>71.400000000000006</c:v>
                </c:pt>
                <c:pt idx="1425">
                  <c:v>71.400000000000006</c:v>
                </c:pt>
                <c:pt idx="1426">
                  <c:v>71.400000000000006</c:v>
                </c:pt>
                <c:pt idx="1427">
                  <c:v>71.400000000000006</c:v>
                </c:pt>
                <c:pt idx="1428">
                  <c:v>71.400000000000006</c:v>
                </c:pt>
                <c:pt idx="1429">
                  <c:v>71.400000000000006</c:v>
                </c:pt>
                <c:pt idx="1430">
                  <c:v>71.5</c:v>
                </c:pt>
                <c:pt idx="1431">
                  <c:v>71.5</c:v>
                </c:pt>
                <c:pt idx="1432">
                  <c:v>71.5</c:v>
                </c:pt>
                <c:pt idx="1433">
                  <c:v>71.5</c:v>
                </c:pt>
                <c:pt idx="1434">
                  <c:v>71.599999999999994</c:v>
                </c:pt>
                <c:pt idx="1435">
                  <c:v>71.599999999999994</c:v>
                </c:pt>
                <c:pt idx="1436">
                  <c:v>71.599999999999994</c:v>
                </c:pt>
                <c:pt idx="1437">
                  <c:v>71.699999999999989</c:v>
                </c:pt>
                <c:pt idx="1438">
                  <c:v>71.699999999999989</c:v>
                </c:pt>
                <c:pt idx="1439">
                  <c:v>71.600000000000009</c:v>
                </c:pt>
                <c:pt idx="1440">
                  <c:v>71.7</c:v>
                </c:pt>
                <c:pt idx="1441">
                  <c:v>71.7</c:v>
                </c:pt>
                <c:pt idx="1442">
                  <c:v>71.7</c:v>
                </c:pt>
                <c:pt idx="1443">
                  <c:v>71.8</c:v>
                </c:pt>
                <c:pt idx="1444">
                  <c:v>71.8</c:v>
                </c:pt>
                <c:pt idx="1445">
                  <c:v>71.8</c:v>
                </c:pt>
                <c:pt idx="1446">
                  <c:v>71.800000000000011</c:v>
                </c:pt>
                <c:pt idx="1447">
                  <c:v>71.800000000000011</c:v>
                </c:pt>
                <c:pt idx="1448">
                  <c:v>71.899999999999991</c:v>
                </c:pt>
                <c:pt idx="1449">
                  <c:v>71.899999999999991</c:v>
                </c:pt>
                <c:pt idx="1450">
                  <c:v>71.900000000000006</c:v>
                </c:pt>
                <c:pt idx="1451">
                  <c:v>71.900000000000006</c:v>
                </c:pt>
                <c:pt idx="1452">
                  <c:v>71.900000000000006</c:v>
                </c:pt>
                <c:pt idx="1453">
                  <c:v>72</c:v>
                </c:pt>
                <c:pt idx="1454">
                  <c:v>72</c:v>
                </c:pt>
                <c:pt idx="1455">
                  <c:v>72</c:v>
                </c:pt>
                <c:pt idx="1456">
                  <c:v>72</c:v>
                </c:pt>
                <c:pt idx="1457">
                  <c:v>72</c:v>
                </c:pt>
                <c:pt idx="1458">
                  <c:v>72</c:v>
                </c:pt>
                <c:pt idx="1459">
                  <c:v>72.099999999999994</c:v>
                </c:pt>
                <c:pt idx="1460">
                  <c:v>72.099999999999994</c:v>
                </c:pt>
                <c:pt idx="1461">
                  <c:v>72.099999999999994</c:v>
                </c:pt>
                <c:pt idx="1462">
                  <c:v>72.099999999999994</c:v>
                </c:pt>
                <c:pt idx="1463">
                  <c:v>72.099999999999994</c:v>
                </c:pt>
                <c:pt idx="1464">
                  <c:v>72.099999999999994</c:v>
                </c:pt>
                <c:pt idx="1465">
                  <c:v>72.099999999999994</c:v>
                </c:pt>
                <c:pt idx="1466">
                  <c:v>72.099999999999994</c:v>
                </c:pt>
                <c:pt idx="1467">
                  <c:v>72.2</c:v>
                </c:pt>
                <c:pt idx="1468">
                  <c:v>72.2</c:v>
                </c:pt>
                <c:pt idx="1469">
                  <c:v>72.2</c:v>
                </c:pt>
                <c:pt idx="1470">
                  <c:v>72.3</c:v>
                </c:pt>
                <c:pt idx="1471">
                  <c:v>72.3</c:v>
                </c:pt>
                <c:pt idx="1472">
                  <c:v>72.3</c:v>
                </c:pt>
                <c:pt idx="1473">
                  <c:v>72.3</c:v>
                </c:pt>
                <c:pt idx="1474">
                  <c:v>72.5</c:v>
                </c:pt>
                <c:pt idx="1475">
                  <c:v>72.400000000000006</c:v>
                </c:pt>
                <c:pt idx="1476">
                  <c:v>72.599999999999994</c:v>
                </c:pt>
                <c:pt idx="1477">
                  <c:v>72.599999999999994</c:v>
                </c:pt>
                <c:pt idx="1478">
                  <c:v>72.599999999999994</c:v>
                </c:pt>
                <c:pt idx="1479">
                  <c:v>72.599999999999994</c:v>
                </c:pt>
                <c:pt idx="1480">
                  <c:v>72.599999999999994</c:v>
                </c:pt>
                <c:pt idx="1481">
                  <c:v>72.599999999999994</c:v>
                </c:pt>
                <c:pt idx="1482">
                  <c:v>72.599999999999994</c:v>
                </c:pt>
                <c:pt idx="1483">
                  <c:v>72.599999999999994</c:v>
                </c:pt>
                <c:pt idx="1484">
                  <c:v>72.599999999999994</c:v>
                </c:pt>
                <c:pt idx="1485">
                  <c:v>72.7</c:v>
                </c:pt>
                <c:pt idx="1486">
                  <c:v>72.7</c:v>
                </c:pt>
                <c:pt idx="1487">
                  <c:v>72.7</c:v>
                </c:pt>
                <c:pt idx="1488">
                  <c:v>72.7</c:v>
                </c:pt>
                <c:pt idx="1489">
                  <c:v>72.7</c:v>
                </c:pt>
                <c:pt idx="1490">
                  <c:v>72.7</c:v>
                </c:pt>
                <c:pt idx="1491">
                  <c:v>72.7</c:v>
                </c:pt>
                <c:pt idx="1492">
                  <c:v>72.8</c:v>
                </c:pt>
                <c:pt idx="1493">
                  <c:v>72.8</c:v>
                </c:pt>
                <c:pt idx="1494">
                  <c:v>72.800000000000011</c:v>
                </c:pt>
                <c:pt idx="1495">
                  <c:v>72.800000000000011</c:v>
                </c:pt>
                <c:pt idx="1496">
                  <c:v>72.900000000000006</c:v>
                </c:pt>
                <c:pt idx="1497">
                  <c:v>72.900000000000006</c:v>
                </c:pt>
                <c:pt idx="1498">
                  <c:v>72.900000000000006</c:v>
                </c:pt>
                <c:pt idx="1499">
                  <c:v>72.900000000000006</c:v>
                </c:pt>
                <c:pt idx="1500">
                  <c:v>73</c:v>
                </c:pt>
                <c:pt idx="1501">
                  <c:v>73</c:v>
                </c:pt>
                <c:pt idx="1502">
                  <c:v>73</c:v>
                </c:pt>
                <c:pt idx="1503">
                  <c:v>73</c:v>
                </c:pt>
                <c:pt idx="1504">
                  <c:v>73</c:v>
                </c:pt>
                <c:pt idx="1505">
                  <c:v>73</c:v>
                </c:pt>
                <c:pt idx="1506">
                  <c:v>73.099999999999994</c:v>
                </c:pt>
                <c:pt idx="1507">
                  <c:v>73.099999999999994</c:v>
                </c:pt>
                <c:pt idx="1508">
                  <c:v>73.099999999999994</c:v>
                </c:pt>
                <c:pt idx="1509">
                  <c:v>73.099999999999994</c:v>
                </c:pt>
                <c:pt idx="1510">
                  <c:v>73.099999999999994</c:v>
                </c:pt>
                <c:pt idx="1511">
                  <c:v>73.099999999999994</c:v>
                </c:pt>
                <c:pt idx="1512">
                  <c:v>73.099999999999994</c:v>
                </c:pt>
                <c:pt idx="1513">
                  <c:v>73.099999999999994</c:v>
                </c:pt>
                <c:pt idx="1514">
                  <c:v>73.199999999999989</c:v>
                </c:pt>
                <c:pt idx="1515">
                  <c:v>73.199999999999989</c:v>
                </c:pt>
                <c:pt idx="1516">
                  <c:v>73.199999999999989</c:v>
                </c:pt>
                <c:pt idx="1517">
                  <c:v>73.2</c:v>
                </c:pt>
                <c:pt idx="1518">
                  <c:v>73.2</c:v>
                </c:pt>
                <c:pt idx="1519">
                  <c:v>73.2</c:v>
                </c:pt>
                <c:pt idx="1520">
                  <c:v>73.3</c:v>
                </c:pt>
                <c:pt idx="1521">
                  <c:v>73.3</c:v>
                </c:pt>
                <c:pt idx="1522">
                  <c:v>73.3</c:v>
                </c:pt>
                <c:pt idx="1523">
                  <c:v>73.3</c:v>
                </c:pt>
                <c:pt idx="1524">
                  <c:v>73.300000000000011</c:v>
                </c:pt>
                <c:pt idx="1525">
                  <c:v>73.300000000000011</c:v>
                </c:pt>
                <c:pt idx="1526">
                  <c:v>73.400000000000006</c:v>
                </c:pt>
                <c:pt idx="1527">
                  <c:v>73.400000000000006</c:v>
                </c:pt>
                <c:pt idx="1528">
                  <c:v>73.400000000000006</c:v>
                </c:pt>
                <c:pt idx="1529">
                  <c:v>73.400000000000006</c:v>
                </c:pt>
                <c:pt idx="1530">
                  <c:v>73.400000000000006</c:v>
                </c:pt>
                <c:pt idx="1531">
                  <c:v>73.5</c:v>
                </c:pt>
                <c:pt idx="1532">
                  <c:v>73.599999999999994</c:v>
                </c:pt>
                <c:pt idx="1533">
                  <c:v>73.599999999999994</c:v>
                </c:pt>
                <c:pt idx="1534">
                  <c:v>73.599999999999994</c:v>
                </c:pt>
                <c:pt idx="1535">
                  <c:v>73.599999999999994</c:v>
                </c:pt>
                <c:pt idx="1536">
                  <c:v>73.599999999999994</c:v>
                </c:pt>
                <c:pt idx="1537">
                  <c:v>73.7</c:v>
                </c:pt>
                <c:pt idx="1538">
                  <c:v>73.7</c:v>
                </c:pt>
                <c:pt idx="1539">
                  <c:v>73.7</c:v>
                </c:pt>
                <c:pt idx="1540">
                  <c:v>73.7</c:v>
                </c:pt>
                <c:pt idx="1541">
                  <c:v>73.699999999999989</c:v>
                </c:pt>
                <c:pt idx="1542">
                  <c:v>73.7</c:v>
                </c:pt>
                <c:pt idx="1543">
                  <c:v>73.7</c:v>
                </c:pt>
                <c:pt idx="1544">
                  <c:v>73.8</c:v>
                </c:pt>
                <c:pt idx="1545">
                  <c:v>73.8</c:v>
                </c:pt>
                <c:pt idx="1546">
                  <c:v>73.8</c:v>
                </c:pt>
                <c:pt idx="1547">
                  <c:v>73.8</c:v>
                </c:pt>
                <c:pt idx="1548">
                  <c:v>73.8</c:v>
                </c:pt>
                <c:pt idx="1549">
                  <c:v>73.800000000000011</c:v>
                </c:pt>
                <c:pt idx="1550">
                  <c:v>73.899999999999991</c:v>
                </c:pt>
                <c:pt idx="1551">
                  <c:v>73.899999999999991</c:v>
                </c:pt>
                <c:pt idx="1552">
                  <c:v>74</c:v>
                </c:pt>
                <c:pt idx="1553">
                  <c:v>74</c:v>
                </c:pt>
                <c:pt idx="1554">
                  <c:v>74</c:v>
                </c:pt>
                <c:pt idx="1555">
                  <c:v>74</c:v>
                </c:pt>
                <c:pt idx="1556">
                  <c:v>74</c:v>
                </c:pt>
                <c:pt idx="1557">
                  <c:v>74</c:v>
                </c:pt>
                <c:pt idx="1558">
                  <c:v>74</c:v>
                </c:pt>
                <c:pt idx="1559">
                  <c:v>74.099999999999994</c:v>
                </c:pt>
                <c:pt idx="1560">
                  <c:v>74.099999999999994</c:v>
                </c:pt>
                <c:pt idx="1561">
                  <c:v>74.099999999999994</c:v>
                </c:pt>
                <c:pt idx="1562">
                  <c:v>74.099999999999994</c:v>
                </c:pt>
                <c:pt idx="1563">
                  <c:v>74.099999999999994</c:v>
                </c:pt>
                <c:pt idx="1564">
                  <c:v>74.099999999999994</c:v>
                </c:pt>
                <c:pt idx="1565">
                  <c:v>74.2</c:v>
                </c:pt>
                <c:pt idx="1566">
                  <c:v>74.2</c:v>
                </c:pt>
                <c:pt idx="1567">
                  <c:v>74.2</c:v>
                </c:pt>
                <c:pt idx="1568">
                  <c:v>74.2</c:v>
                </c:pt>
                <c:pt idx="1569">
                  <c:v>74.2</c:v>
                </c:pt>
                <c:pt idx="1570">
                  <c:v>74.2</c:v>
                </c:pt>
                <c:pt idx="1571">
                  <c:v>74.300000000000011</c:v>
                </c:pt>
                <c:pt idx="1572">
                  <c:v>74.300000000000011</c:v>
                </c:pt>
                <c:pt idx="1573">
                  <c:v>74.300000000000011</c:v>
                </c:pt>
                <c:pt idx="1574">
                  <c:v>74.300000000000011</c:v>
                </c:pt>
                <c:pt idx="1575">
                  <c:v>74.300000000000011</c:v>
                </c:pt>
                <c:pt idx="1576">
                  <c:v>74.400000000000006</c:v>
                </c:pt>
                <c:pt idx="1577">
                  <c:v>74.400000000000006</c:v>
                </c:pt>
                <c:pt idx="1578">
                  <c:v>74.599999999999994</c:v>
                </c:pt>
                <c:pt idx="1579">
                  <c:v>74.599999999999994</c:v>
                </c:pt>
                <c:pt idx="1580">
                  <c:v>74.599999999999994</c:v>
                </c:pt>
                <c:pt idx="1581">
                  <c:v>74.599999999999994</c:v>
                </c:pt>
                <c:pt idx="1582">
                  <c:v>74.699999999999989</c:v>
                </c:pt>
                <c:pt idx="1583">
                  <c:v>74.7</c:v>
                </c:pt>
                <c:pt idx="1584">
                  <c:v>74.7</c:v>
                </c:pt>
                <c:pt idx="1585">
                  <c:v>74.7</c:v>
                </c:pt>
                <c:pt idx="1586">
                  <c:v>74.7</c:v>
                </c:pt>
                <c:pt idx="1587">
                  <c:v>74.7</c:v>
                </c:pt>
                <c:pt idx="1588">
                  <c:v>74.7</c:v>
                </c:pt>
                <c:pt idx="1589">
                  <c:v>74.7</c:v>
                </c:pt>
                <c:pt idx="1590">
                  <c:v>74.7</c:v>
                </c:pt>
                <c:pt idx="1591">
                  <c:v>74.7</c:v>
                </c:pt>
                <c:pt idx="1592">
                  <c:v>75</c:v>
                </c:pt>
                <c:pt idx="1593">
                  <c:v>75</c:v>
                </c:pt>
                <c:pt idx="1594">
                  <c:v>75</c:v>
                </c:pt>
                <c:pt idx="1595">
                  <c:v>75</c:v>
                </c:pt>
                <c:pt idx="1596">
                  <c:v>75</c:v>
                </c:pt>
                <c:pt idx="1597">
                  <c:v>75</c:v>
                </c:pt>
                <c:pt idx="1598">
                  <c:v>75</c:v>
                </c:pt>
                <c:pt idx="1599">
                  <c:v>75</c:v>
                </c:pt>
                <c:pt idx="1600">
                  <c:v>75</c:v>
                </c:pt>
                <c:pt idx="1601">
                  <c:v>75</c:v>
                </c:pt>
                <c:pt idx="1602">
                  <c:v>75</c:v>
                </c:pt>
                <c:pt idx="1603">
                  <c:v>75</c:v>
                </c:pt>
                <c:pt idx="1604">
                  <c:v>75</c:v>
                </c:pt>
                <c:pt idx="1605">
                  <c:v>75</c:v>
                </c:pt>
                <c:pt idx="1606">
                  <c:v>74.900000000000006</c:v>
                </c:pt>
                <c:pt idx="1607">
                  <c:v>75.099999999999994</c:v>
                </c:pt>
                <c:pt idx="1608">
                  <c:v>75.099999999999994</c:v>
                </c:pt>
                <c:pt idx="1609">
                  <c:v>75.099999999999994</c:v>
                </c:pt>
                <c:pt idx="1610">
                  <c:v>75.2</c:v>
                </c:pt>
                <c:pt idx="1611">
                  <c:v>75.2</c:v>
                </c:pt>
                <c:pt idx="1612">
                  <c:v>75.3</c:v>
                </c:pt>
                <c:pt idx="1613">
                  <c:v>75.5</c:v>
                </c:pt>
                <c:pt idx="1614">
                  <c:v>75.5</c:v>
                </c:pt>
                <c:pt idx="1615">
                  <c:v>75.5</c:v>
                </c:pt>
                <c:pt idx="1616">
                  <c:v>75.5</c:v>
                </c:pt>
                <c:pt idx="1617">
                  <c:v>75.599999999999994</c:v>
                </c:pt>
                <c:pt idx="1618">
                  <c:v>75.599999999999994</c:v>
                </c:pt>
                <c:pt idx="1619">
                  <c:v>75.599999999999994</c:v>
                </c:pt>
                <c:pt idx="1620">
                  <c:v>75.699999999999989</c:v>
                </c:pt>
                <c:pt idx="1621">
                  <c:v>75.699999999999989</c:v>
                </c:pt>
                <c:pt idx="1622">
                  <c:v>75.699999999999989</c:v>
                </c:pt>
                <c:pt idx="1623">
                  <c:v>75.699999999999989</c:v>
                </c:pt>
                <c:pt idx="1624">
                  <c:v>75.8</c:v>
                </c:pt>
                <c:pt idx="1625">
                  <c:v>75.8</c:v>
                </c:pt>
                <c:pt idx="1626">
                  <c:v>75.7</c:v>
                </c:pt>
                <c:pt idx="1627">
                  <c:v>75.8</c:v>
                </c:pt>
                <c:pt idx="1628">
                  <c:v>75.7</c:v>
                </c:pt>
                <c:pt idx="1629">
                  <c:v>75.8</c:v>
                </c:pt>
                <c:pt idx="1630">
                  <c:v>75.8</c:v>
                </c:pt>
                <c:pt idx="1631">
                  <c:v>75.800000000000011</c:v>
                </c:pt>
                <c:pt idx="1632">
                  <c:v>75.800000000000011</c:v>
                </c:pt>
                <c:pt idx="1633">
                  <c:v>75.900000000000006</c:v>
                </c:pt>
                <c:pt idx="1634">
                  <c:v>75.900000000000006</c:v>
                </c:pt>
                <c:pt idx="1635">
                  <c:v>75.900000000000006</c:v>
                </c:pt>
                <c:pt idx="1636">
                  <c:v>75.900000000000006</c:v>
                </c:pt>
                <c:pt idx="1637">
                  <c:v>75.900000000000006</c:v>
                </c:pt>
                <c:pt idx="1638">
                  <c:v>75.900000000000006</c:v>
                </c:pt>
                <c:pt idx="1639">
                  <c:v>75.900000000000006</c:v>
                </c:pt>
                <c:pt idx="1640">
                  <c:v>75.900000000000006</c:v>
                </c:pt>
                <c:pt idx="1641">
                  <c:v>75.900000000000006</c:v>
                </c:pt>
                <c:pt idx="1642">
                  <c:v>75.900000000000006</c:v>
                </c:pt>
                <c:pt idx="1643">
                  <c:v>75.900000000000006</c:v>
                </c:pt>
                <c:pt idx="1644">
                  <c:v>76</c:v>
                </c:pt>
                <c:pt idx="1645">
                  <c:v>76</c:v>
                </c:pt>
                <c:pt idx="1646">
                  <c:v>76</c:v>
                </c:pt>
                <c:pt idx="1647">
                  <c:v>76</c:v>
                </c:pt>
                <c:pt idx="1648">
                  <c:v>76</c:v>
                </c:pt>
                <c:pt idx="1649">
                  <c:v>76.099999999999994</c:v>
                </c:pt>
                <c:pt idx="1650">
                  <c:v>76.099999999999994</c:v>
                </c:pt>
                <c:pt idx="1651">
                  <c:v>76.099999999999994</c:v>
                </c:pt>
                <c:pt idx="1652">
                  <c:v>76.099999999999994</c:v>
                </c:pt>
                <c:pt idx="1653">
                  <c:v>76.2</c:v>
                </c:pt>
                <c:pt idx="1654">
                  <c:v>76.2</c:v>
                </c:pt>
                <c:pt idx="1655">
                  <c:v>76.2</c:v>
                </c:pt>
                <c:pt idx="1656">
                  <c:v>76.2</c:v>
                </c:pt>
                <c:pt idx="1657">
                  <c:v>76.2</c:v>
                </c:pt>
                <c:pt idx="1658">
                  <c:v>76.2</c:v>
                </c:pt>
                <c:pt idx="1659">
                  <c:v>76.3</c:v>
                </c:pt>
                <c:pt idx="1660">
                  <c:v>76.3</c:v>
                </c:pt>
                <c:pt idx="1661">
                  <c:v>76.3</c:v>
                </c:pt>
                <c:pt idx="1662">
                  <c:v>76.3</c:v>
                </c:pt>
                <c:pt idx="1663">
                  <c:v>76.300000000000011</c:v>
                </c:pt>
                <c:pt idx="1664">
                  <c:v>76.300000000000011</c:v>
                </c:pt>
                <c:pt idx="1665">
                  <c:v>76.400000000000006</c:v>
                </c:pt>
                <c:pt idx="1666">
                  <c:v>76.400000000000006</c:v>
                </c:pt>
                <c:pt idx="1667">
                  <c:v>76.400000000000006</c:v>
                </c:pt>
                <c:pt idx="1668">
                  <c:v>76.5</c:v>
                </c:pt>
                <c:pt idx="1669">
                  <c:v>76.5</c:v>
                </c:pt>
                <c:pt idx="1670">
                  <c:v>76.5</c:v>
                </c:pt>
                <c:pt idx="1671">
                  <c:v>76.599999999999994</c:v>
                </c:pt>
                <c:pt idx="1672">
                  <c:v>76.599999999999994</c:v>
                </c:pt>
                <c:pt idx="1673">
                  <c:v>76.599999999999994</c:v>
                </c:pt>
                <c:pt idx="1674">
                  <c:v>76.599999999999994</c:v>
                </c:pt>
                <c:pt idx="1675">
                  <c:v>76.599999999999994</c:v>
                </c:pt>
                <c:pt idx="1676">
                  <c:v>76.7</c:v>
                </c:pt>
                <c:pt idx="1677">
                  <c:v>76.7</c:v>
                </c:pt>
                <c:pt idx="1678">
                  <c:v>76.7</c:v>
                </c:pt>
                <c:pt idx="1679">
                  <c:v>76.8</c:v>
                </c:pt>
                <c:pt idx="1680">
                  <c:v>77.099999999999994</c:v>
                </c:pt>
                <c:pt idx="1681">
                  <c:v>77.099999999999994</c:v>
                </c:pt>
                <c:pt idx="1682">
                  <c:v>77.099999999999994</c:v>
                </c:pt>
                <c:pt idx="1683">
                  <c:v>77.099999999999994</c:v>
                </c:pt>
                <c:pt idx="1684">
                  <c:v>77</c:v>
                </c:pt>
                <c:pt idx="1685">
                  <c:v>77.2</c:v>
                </c:pt>
                <c:pt idx="1686">
                  <c:v>77.199999999999989</c:v>
                </c:pt>
                <c:pt idx="1687">
                  <c:v>77.3</c:v>
                </c:pt>
                <c:pt idx="1688">
                  <c:v>77.3</c:v>
                </c:pt>
                <c:pt idx="1689">
                  <c:v>77.3</c:v>
                </c:pt>
                <c:pt idx="1690">
                  <c:v>77.300000000000011</c:v>
                </c:pt>
                <c:pt idx="1691">
                  <c:v>77.300000000000011</c:v>
                </c:pt>
                <c:pt idx="1692">
                  <c:v>77.5</c:v>
                </c:pt>
                <c:pt idx="1693">
                  <c:v>77.5</c:v>
                </c:pt>
                <c:pt idx="1694">
                  <c:v>77.5</c:v>
                </c:pt>
                <c:pt idx="1695">
                  <c:v>77.5</c:v>
                </c:pt>
                <c:pt idx="1696">
                  <c:v>77.5</c:v>
                </c:pt>
                <c:pt idx="1697">
                  <c:v>77.5</c:v>
                </c:pt>
                <c:pt idx="1698">
                  <c:v>77.5</c:v>
                </c:pt>
                <c:pt idx="1699">
                  <c:v>77.599999999999994</c:v>
                </c:pt>
                <c:pt idx="1700">
                  <c:v>77.599999999999994</c:v>
                </c:pt>
                <c:pt idx="1701">
                  <c:v>77.599999999999994</c:v>
                </c:pt>
                <c:pt idx="1702">
                  <c:v>77.699999999999989</c:v>
                </c:pt>
                <c:pt idx="1703">
                  <c:v>77.699999999999989</c:v>
                </c:pt>
                <c:pt idx="1704">
                  <c:v>77.699999999999989</c:v>
                </c:pt>
                <c:pt idx="1705">
                  <c:v>77.7</c:v>
                </c:pt>
                <c:pt idx="1706">
                  <c:v>77.7</c:v>
                </c:pt>
                <c:pt idx="1707">
                  <c:v>77.7</c:v>
                </c:pt>
                <c:pt idx="1708">
                  <c:v>77.8</c:v>
                </c:pt>
                <c:pt idx="1709">
                  <c:v>77.8</c:v>
                </c:pt>
                <c:pt idx="1710">
                  <c:v>77.8</c:v>
                </c:pt>
                <c:pt idx="1711">
                  <c:v>77.900000000000006</c:v>
                </c:pt>
                <c:pt idx="1712">
                  <c:v>77.900000000000006</c:v>
                </c:pt>
                <c:pt idx="1713">
                  <c:v>77.900000000000006</c:v>
                </c:pt>
                <c:pt idx="1714">
                  <c:v>77.900000000000006</c:v>
                </c:pt>
                <c:pt idx="1715">
                  <c:v>77.900000000000006</c:v>
                </c:pt>
                <c:pt idx="1716">
                  <c:v>77.900000000000006</c:v>
                </c:pt>
                <c:pt idx="1717">
                  <c:v>77.900000000000006</c:v>
                </c:pt>
                <c:pt idx="1718">
                  <c:v>77.900000000000006</c:v>
                </c:pt>
                <c:pt idx="1719">
                  <c:v>77.900000000000006</c:v>
                </c:pt>
                <c:pt idx="1720">
                  <c:v>77.900000000000006</c:v>
                </c:pt>
                <c:pt idx="1721">
                  <c:v>78</c:v>
                </c:pt>
                <c:pt idx="1722">
                  <c:v>78</c:v>
                </c:pt>
                <c:pt idx="1723">
                  <c:v>78</c:v>
                </c:pt>
                <c:pt idx="1724">
                  <c:v>78</c:v>
                </c:pt>
                <c:pt idx="1725">
                  <c:v>78</c:v>
                </c:pt>
                <c:pt idx="1726">
                  <c:v>78</c:v>
                </c:pt>
                <c:pt idx="1727">
                  <c:v>78</c:v>
                </c:pt>
                <c:pt idx="1728">
                  <c:v>78</c:v>
                </c:pt>
                <c:pt idx="1729">
                  <c:v>78.099999999999994</c:v>
                </c:pt>
                <c:pt idx="1730">
                  <c:v>78.099999999999994</c:v>
                </c:pt>
                <c:pt idx="1731">
                  <c:v>78.099999999999994</c:v>
                </c:pt>
                <c:pt idx="1732">
                  <c:v>78.099999999999994</c:v>
                </c:pt>
                <c:pt idx="1733">
                  <c:v>78.099999999999994</c:v>
                </c:pt>
                <c:pt idx="1734">
                  <c:v>78.099999999999994</c:v>
                </c:pt>
                <c:pt idx="1735">
                  <c:v>78.2</c:v>
                </c:pt>
                <c:pt idx="1736">
                  <c:v>78.2</c:v>
                </c:pt>
                <c:pt idx="1737">
                  <c:v>78.2</c:v>
                </c:pt>
                <c:pt idx="1738">
                  <c:v>78.3</c:v>
                </c:pt>
                <c:pt idx="1739">
                  <c:v>78.3</c:v>
                </c:pt>
                <c:pt idx="1740">
                  <c:v>78.400000000000006</c:v>
                </c:pt>
                <c:pt idx="1741">
                  <c:v>78.400000000000006</c:v>
                </c:pt>
                <c:pt idx="1742">
                  <c:v>78.599999999999994</c:v>
                </c:pt>
                <c:pt idx="1743">
                  <c:v>78.599999999999994</c:v>
                </c:pt>
                <c:pt idx="1744">
                  <c:v>78.599999999999994</c:v>
                </c:pt>
                <c:pt idx="1745">
                  <c:v>78.5</c:v>
                </c:pt>
                <c:pt idx="1746">
                  <c:v>78.5</c:v>
                </c:pt>
                <c:pt idx="1747">
                  <c:v>78.599999999999994</c:v>
                </c:pt>
                <c:pt idx="1748">
                  <c:v>78.7</c:v>
                </c:pt>
                <c:pt idx="1749">
                  <c:v>78.7</c:v>
                </c:pt>
                <c:pt idx="1750">
                  <c:v>78.7</c:v>
                </c:pt>
                <c:pt idx="1751">
                  <c:v>78.7</c:v>
                </c:pt>
                <c:pt idx="1752">
                  <c:v>78.7</c:v>
                </c:pt>
                <c:pt idx="1753">
                  <c:v>78.8</c:v>
                </c:pt>
                <c:pt idx="1754">
                  <c:v>78.8</c:v>
                </c:pt>
                <c:pt idx="1755">
                  <c:v>78.8</c:v>
                </c:pt>
                <c:pt idx="1756">
                  <c:v>78.8</c:v>
                </c:pt>
                <c:pt idx="1757">
                  <c:v>78.8</c:v>
                </c:pt>
                <c:pt idx="1758">
                  <c:v>78.8</c:v>
                </c:pt>
                <c:pt idx="1759">
                  <c:v>78.900000000000006</c:v>
                </c:pt>
                <c:pt idx="1760">
                  <c:v>78.900000000000006</c:v>
                </c:pt>
                <c:pt idx="1761">
                  <c:v>78.900000000000006</c:v>
                </c:pt>
                <c:pt idx="1762">
                  <c:v>78.900000000000006</c:v>
                </c:pt>
                <c:pt idx="1763">
                  <c:v>78.900000000000006</c:v>
                </c:pt>
                <c:pt idx="1764">
                  <c:v>78.900000000000006</c:v>
                </c:pt>
                <c:pt idx="1765">
                  <c:v>79</c:v>
                </c:pt>
                <c:pt idx="1766">
                  <c:v>79</c:v>
                </c:pt>
                <c:pt idx="1767">
                  <c:v>79</c:v>
                </c:pt>
                <c:pt idx="1768">
                  <c:v>79.099999999999994</c:v>
                </c:pt>
                <c:pt idx="1769">
                  <c:v>79.099999999999994</c:v>
                </c:pt>
                <c:pt idx="1770">
                  <c:v>79.099999999999994</c:v>
                </c:pt>
                <c:pt idx="1771">
                  <c:v>79.199999999999989</c:v>
                </c:pt>
                <c:pt idx="1772">
                  <c:v>79.2</c:v>
                </c:pt>
                <c:pt idx="1773">
                  <c:v>79.300000000000011</c:v>
                </c:pt>
                <c:pt idx="1774">
                  <c:v>79.300000000000011</c:v>
                </c:pt>
                <c:pt idx="1775">
                  <c:v>79.3</c:v>
                </c:pt>
                <c:pt idx="1776">
                  <c:v>79.400000000000006</c:v>
                </c:pt>
                <c:pt idx="1777">
                  <c:v>79.400000000000006</c:v>
                </c:pt>
                <c:pt idx="1778">
                  <c:v>79.400000000000006</c:v>
                </c:pt>
                <c:pt idx="1779">
                  <c:v>79.5</c:v>
                </c:pt>
                <c:pt idx="1780">
                  <c:v>79.5</c:v>
                </c:pt>
                <c:pt idx="1781">
                  <c:v>79.5</c:v>
                </c:pt>
                <c:pt idx="1782">
                  <c:v>79.5</c:v>
                </c:pt>
                <c:pt idx="1783">
                  <c:v>79.5</c:v>
                </c:pt>
                <c:pt idx="1784">
                  <c:v>79.5</c:v>
                </c:pt>
                <c:pt idx="1785">
                  <c:v>79.5</c:v>
                </c:pt>
                <c:pt idx="1786">
                  <c:v>79.5</c:v>
                </c:pt>
                <c:pt idx="1787">
                  <c:v>79.599999999999994</c:v>
                </c:pt>
                <c:pt idx="1788">
                  <c:v>79.599999999999994</c:v>
                </c:pt>
                <c:pt idx="1789">
                  <c:v>79.599999999999994</c:v>
                </c:pt>
                <c:pt idx="1790">
                  <c:v>79.699999999999989</c:v>
                </c:pt>
                <c:pt idx="1791">
                  <c:v>79.7</c:v>
                </c:pt>
                <c:pt idx="1792">
                  <c:v>79.7</c:v>
                </c:pt>
                <c:pt idx="1793">
                  <c:v>79.7</c:v>
                </c:pt>
                <c:pt idx="1794">
                  <c:v>79.7</c:v>
                </c:pt>
                <c:pt idx="1795">
                  <c:v>79.800000000000011</c:v>
                </c:pt>
                <c:pt idx="1796">
                  <c:v>79.900000000000006</c:v>
                </c:pt>
                <c:pt idx="1797">
                  <c:v>79.900000000000006</c:v>
                </c:pt>
                <c:pt idx="1798">
                  <c:v>79.900000000000006</c:v>
                </c:pt>
                <c:pt idx="1799">
                  <c:v>80</c:v>
                </c:pt>
                <c:pt idx="1800">
                  <c:v>80</c:v>
                </c:pt>
                <c:pt idx="1801">
                  <c:v>80</c:v>
                </c:pt>
                <c:pt idx="1802">
                  <c:v>80</c:v>
                </c:pt>
                <c:pt idx="1803">
                  <c:v>80</c:v>
                </c:pt>
                <c:pt idx="1804">
                  <c:v>80</c:v>
                </c:pt>
                <c:pt idx="1805">
                  <c:v>80</c:v>
                </c:pt>
                <c:pt idx="1806">
                  <c:v>80</c:v>
                </c:pt>
                <c:pt idx="1807">
                  <c:v>80.099999999999994</c:v>
                </c:pt>
                <c:pt idx="1808">
                  <c:v>80.199999999999989</c:v>
                </c:pt>
                <c:pt idx="1809">
                  <c:v>80.199999999999989</c:v>
                </c:pt>
                <c:pt idx="1810">
                  <c:v>80.3</c:v>
                </c:pt>
                <c:pt idx="1811">
                  <c:v>80.3</c:v>
                </c:pt>
                <c:pt idx="1812">
                  <c:v>80.2</c:v>
                </c:pt>
                <c:pt idx="1813">
                  <c:v>80.300000000000011</c:v>
                </c:pt>
                <c:pt idx="1814">
                  <c:v>80.400000000000006</c:v>
                </c:pt>
                <c:pt idx="1815">
                  <c:v>80.400000000000006</c:v>
                </c:pt>
                <c:pt idx="1816">
                  <c:v>80.400000000000006</c:v>
                </c:pt>
                <c:pt idx="1817">
                  <c:v>80.5</c:v>
                </c:pt>
                <c:pt idx="1818">
                  <c:v>80.5</c:v>
                </c:pt>
                <c:pt idx="1819">
                  <c:v>80.5</c:v>
                </c:pt>
                <c:pt idx="1820">
                  <c:v>80.599999999999994</c:v>
                </c:pt>
                <c:pt idx="1821">
                  <c:v>80.599999999999994</c:v>
                </c:pt>
                <c:pt idx="1822">
                  <c:v>80.599999999999994</c:v>
                </c:pt>
                <c:pt idx="1823">
                  <c:v>80.699999999999989</c:v>
                </c:pt>
                <c:pt idx="1824">
                  <c:v>80.7</c:v>
                </c:pt>
                <c:pt idx="1825">
                  <c:v>80.7</c:v>
                </c:pt>
                <c:pt idx="1826">
                  <c:v>80.7</c:v>
                </c:pt>
                <c:pt idx="1827">
                  <c:v>80.7</c:v>
                </c:pt>
                <c:pt idx="1828">
                  <c:v>80.7</c:v>
                </c:pt>
                <c:pt idx="1829">
                  <c:v>80.7</c:v>
                </c:pt>
                <c:pt idx="1830">
                  <c:v>80.900000000000006</c:v>
                </c:pt>
                <c:pt idx="1831">
                  <c:v>80.900000000000006</c:v>
                </c:pt>
                <c:pt idx="1832">
                  <c:v>80.8</c:v>
                </c:pt>
                <c:pt idx="1833">
                  <c:v>80.900000000000006</c:v>
                </c:pt>
                <c:pt idx="1834">
                  <c:v>80.900000000000006</c:v>
                </c:pt>
                <c:pt idx="1835">
                  <c:v>80.900000000000006</c:v>
                </c:pt>
                <c:pt idx="1836">
                  <c:v>81</c:v>
                </c:pt>
                <c:pt idx="1837">
                  <c:v>81</c:v>
                </c:pt>
                <c:pt idx="1838">
                  <c:v>81</c:v>
                </c:pt>
                <c:pt idx="1839">
                  <c:v>81</c:v>
                </c:pt>
                <c:pt idx="1840">
                  <c:v>81</c:v>
                </c:pt>
                <c:pt idx="1841">
                  <c:v>81</c:v>
                </c:pt>
                <c:pt idx="1842">
                  <c:v>81</c:v>
                </c:pt>
                <c:pt idx="1843">
                  <c:v>81.099999999999994</c:v>
                </c:pt>
                <c:pt idx="1844">
                  <c:v>81.099999999999994</c:v>
                </c:pt>
                <c:pt idx="1845">
                  <c:v>81.3</c:v>
                </c:pt>
                <c:pt idx="1846">
                  <c:v>81.400000000000006</c:v>
                </c:pt>
                <c:pt idx="1847">
                  <c:v>81.400000000000006</c:v>
                </c:pt>
                <c:pt idx="1848">
                  <c:v>81.400000000000006</c:v>
                </c:pt>
                <c:pt idx="1849">
                  <c:v>81.400000000000006</c:v>
                </c:pt>
                <c:pt idx="1850">
                  <c:v>81.400000000000006</c:v>
                </c:pt>
                <c:pt idx="1851">
                  <c:v>81.400000000000006</c:v>
                </c:pt>
                <c:pt idx="1852">
                  <c:v>81.5</c:v>
                </c:pt>
                <c:pt idx="1853">
                  <c:v>81.5</c:v>
                </c:pt>
                <c:pt idx="1854">
                  <c:v>81.5</c:v>
                </c:pt>
                <c:pt idx="1855">
                  <c:v>81.5</c:v>
                </c:pt>
                <c:pt idx="1856">
                  <c:v>81.5</c:v>
                </c:pt>
                <c:pt idx="1857">
                  <c:v>81.599999999999994</c:v>
                </c:pt>
                <c:pt idx="1858">
                  <c:v>81.599999999999994</c:v>
                </c:pt>
                <c:pt idx="1859">
                  <c:v>81.599999999999994</c:v>
                </c:pt>
                <c:pt idx="1860">
                  <c:v>81.599999999999994</c:v>
                </c:pt>
                <c:pt idx="1861">
                  <c:v>81.599999999999994</c:v>
                </c:pt>
                <c:pt idx="1862">
                  <c:v>81.599999999999994</c:v>
                </c:pt>
                <c:pt idx="1863">
                  <c:v>81.599999999999994</c:v>
                </c:pt>
                <c:pt idx="1864">
                  <c:v>81.599999999999994</c:v>
                </c:pt>
                <c:pt idx="1865">
                  <c:v>81.599999999999994</c:v>
                </c:pt>
                <c:pt idx="1866">
                  <c:v>81.699999999999989</c:v>
                </c:pt>
                <c:pt idx="1867">
                  <c:v>81.699999999999989</c:v>
                </c:pt>
                <c:pt idx="1868">
                  <c:v>81.699999999999989</c:v>
                </c:pt>
                <c:pt idx="1869">
                  <c:v>81.8</c:v>
                </c:pt>
                <c:pt idx="1870">
                  <c:v>81.8</c:v>
                </c:pt>
                <c:pt idx="1871">
                  <c:v>81.8</c:v>
                </c:pt>
                <c:pt idx="1872">
                  <c:v>81.8</c:v>
                </c:pt>
                <c:pt idx="1873">
                  <c:v>81.900000000000006</c:v>
                </c:pt>
                <c:pt idx="1874">
                  <c:v>82</c:v>
                </c:pt>
                <c:pt idx="1875">
                  <c:v>82</c:v>
                </c:pt>
                <c:pt idx="1876">
                  <c:v>82</c:v>
                </c:pt>
                <c:pt idx="1877">
                  <c:v>82.1</c:v>
                </c:pt>
                <c:pt idx="1878">
                  <c:v>82.1</c:v>
                </c:pt>
                <c:pt idx="1879">
                  <c:v>82.1</c:v>
                </c:pt>
                <c:pt idx="1880">
                  <c:v>82.3</c:v>
                </c:pt>
                <c:pt idx="1881">
                  <c:v>82.4</c:v>
                </c:pt>
                <c:pt idx="1882">
                  <c:v>82.4</c:v>
                </c:pt>
                <c:pt idx="1883">
                  <c:v>82.4</c:v>
                </c:pt>
                <c:pt idx="1884">
                  <c:v>82.5</c:v>
                </c:pt>
                <c:pt idx="1885">
                  <c:v>82.5</c:v>
                </c:pt>
                <c:pt idx="1886">
                  <c:v>82.5</c:v>
                </c:pt>
                <c:pt idx="1887">
                  <c:v>82.5</c:v>
                </c:pt>
                <c:pt idx="1888">
                  <c:v>82.5</c:v>
                </c:pt>
                <c:pt idx="1889">
                  <c:v>82.5</c:v>
                </c:pt>
                <c:pt idx="1890">
                  <c:v>82.6</c:v>
                </c:pt>
                <c:pt idx="1891">
                  <c:v>82.6</c:v>
                </c:pt>
                <c:pt idx="1892">
                  <c:v>82.8</c:v>
                </c:pt>
                <c:pt idx="1893">
                  <c:v>82.800000000000011</c:v>
                </c:pt>
                <c:pt idx="1894">
                  <c:v>82.800000000000011</c:v>
                </c:pt>
                <c:pt idx="1895">
                  <c:v>82.9</c:v>
                </c:pt>
                <c:pt idx="1896">
                  <c:v>82.9</c:v>
                </c:pt>
                <c:pt idx="1897">
                  <c:v>82.9</c:v>
                </c:pt>
                <c:pt idx="1898">
                  <c:v>82.9</c:v>
                </c:pt>
                <c:pt idx="1899">
                  <c:v>82.9</c:v>
                </c:pt>
                <c:pt idx="1900">
                  <c:v>83</c:v>
                </c:pt>
                <c:pt idx="1901">
                  <c:v>83</c:v>
                </c:pt>
                <c:pt idx="1902">
                  <c:v>83.1</c:v>
                </c:pt>
                <c:pt idx="1903">
                  <c:v>83.1</c:v>
                </c:pt>
                <c:pt idx="1904">
                  <c:v>83.1</c:v>
                </c:pt>
                <c:pt idx="1905">
                  <c:v>83.199999999999989</c:v>
                </c:pt>
                <c:pt idx="1906">
                  <c:v>83.2</c:v>
                </c:pt>
                <c:pt idx="1907">
                  <c:v>83.2</c:v>
                </c:pt>
                <c:pt idx="1908">
                  <c:v>83.2</c:v>
                </c:pt>
                <c:pt idx="1909">
                  <c:v>83.3</c:v>
                </c:pt>
                <c:pt idx="1910">
                  <c:v>83.3</c:v>
                </c:pt>
                <c:pt idx="1911">
                  <c:v>83.3</c:v>
                </c:pt>
                <c:pt idx="1912">
                  <c:v>83.3</c:v>
                </c:pt>
                <c:pt idx="1913">
                  <c:v>83.5</c:v>
                </c:pt>
                <c:pt idx="1914">
                  <c:v>83.5</c:v>
                </c:pt>
                <c:pt idx="1915">
                  <c:v>83.5</c:v>
                </c:pt>
                <c:pt idx="1916">
                  <c:v>83.4</c:v>
                </c:pt>
                <c:pt idx="1917">
                  <c:v>83.5</c:v>
                </c:pt>
                <c:pt idx="1918">
                  <c:v>83.6</c:v>
                </c:pt>
                <c:pt idx="1919">
                  <c:v>83.6</c:v>
                </c:pt>
                <c:pt idx="1920">
                  <c:v>83.6</c:v>
                </c:pt>
                <c:pt idx="1921">
                  <c:v>83.6</c:v>
                </c:pt>
                <c:pt idx="1922">
                  <c:v>83.7</c:v>
                </c:pt>
                <c:pt idx="1923">
                  <c:v>83.7</c:v>
                </c:pt>
                <c:pt idx="1924">
                  <c:v>83.8</c:v>
                </c:pt>
                <c:pt idx="1925">
                  <c:v>83.8</c:v>
                </c:pt>
                <c:pt idx="1926">
                  <c:v>83.9</c:v>
                </c:pt>
                <c:pt idx="1927">
                  <c:v>83.9</c:v>
                </c:pt>
                <c:pt idx="1928">
                  <c:v>83.9</c:v>
                </c:pt>
                <c:pt idx="1929">
                  <c:v>83.9</c:v>
                </c:pt>
                <c:pt idx="1930">
                  <c:v>84</c:v>
                </c:pt>
                <c:pt idx="1931">
                  <c:v>84</c:v>
                </c:pt>
                <c:pt idx="1932">
                  <c:v>84</c:v>
                </c:pt>
                <c:pt idx="1933">
                  <c:v>84</c:v>
                </c:pt>
                <c:pt idx="1934">
                  <c:v>84</c:v>
                </c:pt>
                <c:pt idx="1935">
                  <c:v>84</c:v>
                </c:pt>
                <c:pt idx="1936">
                  <c:v>84.1</c:v>
                </c:pt>
                <c:pt idx="1937">
                  <c:v>84.1</c:v>
                </c:pt>
                <c:pt idx="1938">
                  <c:v>84.1</c:v>
                </c:pt>
                <c:pt idx="1939">
                  <c:v>84.1</c:v>
                </c:pt>
                <c:pt idx="1940">
                  <c:v>84.2</c:v>
                </c:pt>
                <c:pt idx="1941">
                  <c:v>84.2</c:v>
                </c:pt>
                <c:pt idx="1942">
                  <c:v>84.2</c:v>
                </c:pt>
                <c:pt idx="1943">
                  <c:v>84.2</c:v>
                </c:pt>
                <c:pt idx="1944">
                  <c:v>84.2</c:v>
                </c:pt>
                <c:pt idx="1945">
                  <c:v>84.3</c:v>
                </c:pt>
                <c:pt idx="1946">
                  <c:v>84.3</c:v>
                </c:pt>
                <c:pt idx="1947">
                  <c:v>84.300000000000011</c:v>
                </c:pt>
                <c:pt idx="1948">
                  <c:v>84.300000000000011</c:v>
                </c:pt>
                <c:pt idx="1949">
                  <c:v>84.4</c:v>
                </c:pt>
                <c:pt idx="1950">
                  <c:v>84.4</c:v>
                </c:pt>
                <c:pt idx="1951">
                  <c:v>84.4</c:v>
                </c:pt>
                <c:pt idx="1952">
                  <c:v>84.4</c:v>
                </c:pt>
                <c:pt idx="1953">
                  <c:v>84.4</c:v>
                </c:pt>
                <c:pt idx="1954">
                  <c:v>84.4</c:v>
                </c:pt>
                <c:pt idx="1955">
                  <c:v>84.5</c:v>
                </c:pt>
                <c:pt idx="1956">
                  <c:v>84.5</c:v>
                </c:pt>
                <c:pt idx="1957">
                  <c:v>84.6</c:v>
                </c:pt>
                <c:pt idx="1958">
                  <c:v>84.6</c:v>
                </c:pt>
                <c:pt idx="1959">
                  <c:v>84.6</c:v>
                </c:pt>
                <c:pt idx="1960">
                  <c:v>84.8</c:v>
                </c:pt>
                <c:pt idx="1961">
                  <c:v>84.8</c:v>
                </c:pt>
                <c:pt idx="1962">
                  <c:v>84.7</c:v>
                </c:pt>
                <c:pt idx="1963">
                  <c:v>84.800000000000011</c:v>
                </c:pt>
                <c:pt idx="1964">
                  <c:v>84.9</c:v>
                </c:pt>
                <c:pt idx="1965">
                  <c:v>84.9</c:v>
                </c:pt>
                <c:pt idx="1966">
                  <c:v>84.9</c:v>
                </c:pt>
                <c:pt idx="1967">
                  <c:v>85</c:v>
                </c:pt>
                <c:pt idx="1968">
                  <c:v>85</c:v>
                </c:pt>
                <c:pt idx="1969">
                  <c:v>85</c:v>
                </c:pt>
                <c:pt idx="1970">
                  <c:v>85.1</c:v>
                </c:pt>
                <c:pt idx="1971">
                  <c:v>85.1</c:v>
                </c:pt>
                <c:pt idx="1972">
                  <c:v>85.1</c:v>
                </c:pt>
                <c:pt idx="1973">
                  <c:v>85.2</c:v>
                </c:pt>
                <c:pt idx="1974">
                  <c:v>85.2</c:v>
                </c:pt>
                <c:pt idx="1975">
                  <c:v>85.2</c:v>
                </c:pt>
                <c:pt idx="1976">
                  <c:v>85.2</c:v>
                </c:pt>
                <c:pt idx="1977">
                  <c:v>85.3</c:v>
                </c:pt>
                <c:pt idx="1978">
                  <c:v>85.3</c:v>
                </c:pt>
                <c:pt idx="1979">
                  <c:v>85.4</c:v>
                </c:pt>
                <c:pt idx="1980">
                  <c:v>85.4</c:v>
                </c:pt>
                <c:pt idx="1981">
                  <c:v>85.4</c:v>
                </c:pt>
                <c:pt idx="1982">
                  <c:v>85.4</c:v>
                </c:pt>
                <c:pt idx="1983">
                  <c:v>85.4</c:v>
                </c:pt>
                <c:pt idx="1984">
                  <c:v>85.6</c:v>
                </c:pt>
                <c:pt idx="1985">
                  <c:v>85.699999999999989</c:v>
                </c:pt>
                <c:pt idx="1986">
                  <c:v>85.699999999999989</c:v>
                </c:pt>
                <c:pt idx="1987">
                  <c:v>85.7</c:v>
                </c:pt>
                <c:pt idx="1988">
                  <c:v>85.8</c:v>
                </c:pt>
                <c:pt idx="1989">
                  <c:v>85.7</c:v>
                </c:pt>
                <c:pt idx="1990">
                  <c:v>85.800000000000011</c:v>
                </c:pt>
                <c:pt idx="1991">
                  <c:v>85.800000000000011</c:v>
                </c:pt>
                <c:pt idx="1992">
                  <c:v>85.9</c:v>
                </c:pt>
                <c:pt idx="1993">
                  <c:v>85.899999999999991</c:v>
                </c:pt>
                <c:pt idx="1994">
                  <c:v>85.9</c:v>
                </c:pt>
                <c:pt idx="1995">
                  <c:v>85.9</c:v>
                </c:pt>
                <c:pt idx="1996">
                  <c:v>85.9</c:v>
                </c:pt>
                <c:pt idx="1997">
                  <c:v>85.9</c:v>
                </c:pt>
                <c:pt idx="1998">
                  <c:v>85.9</c:v>
                </c:pt>
                <c:pt idx="1999">
                  <c:v>85.9</c:v>
                </c:pt>
                <c:pt idx="2000">
                  <c:v>85.9</c:v>
                </c:pt>
                <c:pt idx="2001">
                  <c:v>85.9</c:v>
                </c:pt>
                <c:pt idx="2002">
                  <c:v>85.9</c:v>
                </c:pt>
                <c:pt idx="2003">
                  <c:v>85.9</c:v>
                </c:pt>
                <c:pt idx="2004">
                  <c:v>86</c:v>
                </c:pt>
                <c:pt idx="2005">
                  <c:v>86</c:v>
                </c:pt>
                <c:pt idx="2006">
                  <c:v>86</c:v>
                </c:pt>
                <c:pt idx="2007">
                  <c:v>86</c:v>
                </c:pt>
                <c:pt idx="2008">
                  <c:v>86.1</c:v>
                </c:pt>
                <c:pt idx="2009">
                  <c:v>86.2</c:v>
                </c:pt>
                <c:pt idx="2010">
                  <c:v>86.2</c:v>
                </c:pt>
                <c:pt idx="2011">
                  <c:v>86.3</c:v>
                </c:pt>
                <c:pt idx="2012">
                  <c:v>86.3</c:v>
                </c:pt>
                <c:pt idx="2013">
                  <c:v>86.300000000000011</c:v>
                </c:pt>
                <c:pt idx="2014">
                  <c:v>86.300000000000011</c:v>
                </c:pt>
                <c:pt idx="2015">
                  <c:v>86.4</c:v>
                </c:pt>
                <c:pt idx="2016">
                  <c:v>86.4</c:v>
                </c:pt>
                <c:pt idx="2017">
                  <c:v>86.6</c:v>
                </c:pt>
                <c:pt idx="2018">
                  <c:v>86.5</c:v>
                </c:pt>
                <c:pt idx="2019">
                  <c:v>86.6</c:v>
                </c:pt>
                <c:pt idx="2020">
                  <c:v>86.6</c:v>
                </c:pt>
                <c:pt idx="2021">
                  <c:v>86.600000000000009</c:v>
                </c:pt>
                <c:pt idx="2022">
                  <c:v>86.600000000000009</c:v>
                </c:pt>
                <c:pt idx="2023">
                  <c:v>86.7</c:v>
                </c:pt>
                <c:pt idx="2024">
                  <c:v>86.7</c:v>
                </c:pt>
                <c:pt idx="2025">
                  <c:v>86.7</c:v>
                </c:pt>
                <c:pt idx="2026">
                  <c:v>86.8</c:v>
                </c:pt>
                <c:pt idx="2027">
                  <c:v>86.800000000000011</c:v>
                </c:pt>
                <c:pt idx="2028">
                  <c:v>86.800000000000011</c:v>
                </c:pt>
                <c:pt idx="2029">
                  <c:v>86.800000000000011</c:v>
                </c:pt>
                <c:pt idx="2030">
                  <c:v>86.800000000000011</c:v>
                </c:pt>
                <c:pt idx="2031">
                  <c:v>86.800000000000011</c:v>
                </c:pt>
                <c:pt idx="2032">
                  <c:v>86.9</c:v>
                </c:pt>
                <c:pt idx="2033">
                  <c:v>86.9</c:v>
                </c:pt>
                <c:pt idx="2034">
                  <c:v>87</c:v>
                </c:pt>
                <c:pt idx="2035">
                  <c:v>87</c:v>
                </c:pt>
                <c:pt idx="2036">
                  <c:v>87</c:v>
                </c:pt>
                <c:pt idx="2037">
                  <c:v>87</c:v>
                </c:pt>
                <c:pt idx="2038">
                  <c:v>87.1</c:v>
                </c:pt>
                <c:pt idx="2039">
                  <c:v>87.1</c:v>
                </c:pt>
                <c:pt idx="2040">
                  <c:v>87.1</c:v>
                </c:pt>
                <c:pt idx="2041">
                  <c:v>87.1</c:v>
                </c:pt>
                <c:pt idx="2042">
                  <c:v>87.199999999999989</c:v>
                </c:pt>
                <c:pt idx="2043">
                  <c:v>87.199999999999989</c:v>
                </c:pt>
                <c:pt idx="2044">
                  <c:v>87.199999999999989</c:v>
                </c:pt>
                <c:pt idx="2045">
                  <c:v>87.4</c:v>
                </c:pt>
                <c:pt idx="2046">
                  <c:v>87.4</c:v>
                </c:pt>
                <c:pt idx="2047">
                  <c:v>87.2</c:v>
                </c:pt>
                <c:pt idx="2048">
                  <c:v>87.4</c:v>
                </c:pt>
                <c:pt idx="2049">
                  <c:v>87.5</c:v>
                </c:pt>
                <c:pt idx="2050">
                  <c:v>87.5</c:v>
                </c:pt>
                <c:pt idx="2051">
                  <c:v>87.5</c:v>
                </c:pt>
                <c:pt idx="2052">
                  <c:v>87.5</c:v>
                </c:pt>
                <c:pt idx="2053">
                  <c:v>87.5</c:v>
                </c:pt>
                <c:pt idx="2054">
                  <c:v>87.5</c:v>
                </c:pt>
                <c:pt idx="2055">
                  <c:v>87.5</c:v>
                </c:pt>
                <c:pt idx="2056">
                  <c:v>87.5</c:v>
                </c:pt>
                <c:pt idx="2057">
                  <c:v>87.5</c:v>
                </c:pt>
                <c:pt idx="2058">
                  <c:v>87.6</c:v>
                </c:pt>
                <c:pt idx="2059">
                  <c:v>87.7</c:v>
                </c:pt>
                <c:pt idx="2060">
                  <c:v>87.7</c:v>
                </c:pt>
                <c:pt idx="2061">
                  <c:v>87.7</c:v>
                </c:pt>
                <c:pt idx="2062">
                  <c:v>87.8</c:v>
                </c:pt>
                <c:pt idx="2063">
                  <c:v>87.8</c:v>
                </c:pt>
                <c:pt idx="2064">
                  <c:v>87.8</c:v>
                </c:pt>
                <c:pt idx="2065">
                  <c:v>87.8</c:v>
                </c:pt>
                <c:pt idx="2066">
                  <c:v>87.8</c:v>
                </c:pt>
                <c:pt idx="2067">
                  <c:v>87.9</c:v>
                </c:pt>
                <c:pt idx="2068">
                  <c:v>87.9</c:v>
                </c:pt>
                <c:pt idx="2069">
                  <c:v>87.9</c:v>
                </c:pt>
                <c:pt idx="2070">
                  <c:v>88</c:v>
                </c:pt>
                <c:pt idx="2071">
                  <c:v>88</c:v>
                </c:pt>
                <c:pt idx="2072">
                  <c:v>88</c:v>
                </c:pt>
                <c:pt idx="2073">
                  <c:v>88</c:v>
                </c:pt>
                <c:pt idx="2074">
                  <c:v>88</c:v>
                </c:pt>
                <c:pt idx="2075">
                  <c:v>88</c:v>
                </c:pt>
                <c:pt idx="2076">
                  <c:v>88</c:v>
                </c:pt>
                <c:pt idx="2077">
                  <c:v>88.1</c:v>
                </c:pt>
                <c:pt idx="2078">
                  <c:v>88.1</c:v>
                </c:pt>
                <c:pt idx="2079">
                  <c:v>88.199999999999989</c:v>
                </c:pt>
                <c:pt idx="2080">
                  <c:v>88.2</c:v>
                </c:pt>
                <c:pt idx="2081">
                  <c:v>88.2</c:v>
                </c:pt>
                <c:pt idx="2082">
                  <c:v>88.2</c:v>
                </c:pt>
                <c:pt idx="2083">
                  <c:v>88.2</c:v>
                </c:pt>
                <c:pt idx="2084">
                  <c:v>88.2</c:v>
                </c:pt>
                <c:pt idx="2085">
                  <c:v>88.3</c:v>
                </c:pt>
                <c:pt idx="2086">
                  <c:v>88.3</c:v>
                </c:pt>
                <c:pt idx="2087">
                  <c:v>88.3</c:v>
                </c:pt>
                <c:pt idx="2088">
                  <c:v>88.3</c:v>
                </c:pt>
                <c:pt idx="2089">
                  <c:v>88.3</c:v>
                </c:pt>
                <c:pt idx="2090">
                  <c:v>88.4</c:v>
                </c:pt>
                <c:pt idx="2091">
                  <c:v>88.5</c:v>
                </c:pt>
                <c:pt idx="2092">
                  <c:v>88.5</c:v>
                </c:pt>
                <c:pt idx="2093">
                  <c:v>88.5</c:v>
                </c:pt>
                <c:pt idx="2094">
                  <c:v>88.5</c:v>
                </c:pt>
                <c:pt idx="2095">
                  <c:v>88.6</c:v>
                </c:pt>
                <c:pt idx="2096">
                  <c:v>88.6</c:v>
                </c:pt>
                <c:pt idx="2097">
                  <c:v>88.699999999999989</c:v>
                </c:pt>
                <c:pt idx="2098">
                  <c:v>88.7</c:v>
                </c:pt>
                <c:pt idx="2099">
                  <c:v>88.7</c:v>
                </c:pt>
                <c:pt idx="2100">
                  <c:v>88.7</c:v>
                </c:pt>
                <c:pt idx="2101">
                  <c:v>88.7</c:v>
                </c:pt>
                <c:pt idx="2102">
                  <c:v>88.7</c:v>
                </c:pt>
                <c:pt idx="2103">
                  <c:v>88.8</c:v>
                </c:pt>
                <c:pt idx="2104">
                  <c:v>88.8</c:v>
                </c:pt>
                <c:pt idx="2105">
                  <c:v>88.8</c:v>
                </c:pt>
                <c:pt idx="2106">
                  <c:v>88.8</c:v>
                </c:pt>
                <c:pt idx="2107">
                  <c:v>88.800000000000011</c:v>
                </c:pt>
                <c:pt idx="2108">
                  <c:v>88.9</c:v>
                </c:pt>
                <c:pt idx="2109">
                  <c:v>88.9</c:v>
                </c:pt>
                <c:pt idx="2110">
                  <c:v>88.9</c:v>
                </c:pt>
                <c:pt idx="2111">
                  <c:v>88.9</c:v>
                </c:pt>
                <c:pt idx="2112">
                  <c:v>88.9</c:v>
                </c:pt>
                <c:pt idx="2113">
                  <c:v>88.9</c:v>
                </c:pt>
                <c:pt idx="2114">
                  <c:v>88.9</c:v>
                </c:pt>
                <c:pt idx="2115">
                  <c:v>88.9</c:v>
                </c:pt>
                <c:pt idx="2116">
                  <c:v>88.9</c:v>
                </c:pt>
                <c:pt idx="2117">
                  <c:v>89</c:v>
                </c:pt>
                <c:pt idx="2118">
                  <c:v>89</c:v>
                </c:pt>
                <c:pt idx="2119">
                  <c:v>89.1</c:v>
                </c:pt>
                <c:pt idx="2120">
                  <c:v>89.1</c:v>
                </c:pt>
                <c:pt idx="2121">
                  <c:v>89.1</c:v>
                </c:pt>
                <c:pt idx="2122">
                  <c:v>89.3</c:v>
                </c:pt>
                <c:pt idx="2123">
                  <c:v>89.3</c:v>
                </c:pt>
                <c:pt idx="2124">
                  <c:v>89.3</c:v>
                </c:pt>
                <c:pt idx="2125">
                  <c:v>89.3</c:v>
                </c:pt>
                <c:pt idx="2126">
                  <c:v>89.2</c:v>
                </c:pt>
                <c:pt idx="2127">
                  <c:v>89.300000000000011</c:v>
                </c:pt>
                <c:pt idx="2128">
                  <c:v>89.4</c:v>
                </c:pt>
                <c:pt idx="2129">
                  <c:v>89.4</c:v>
                </c:pt>
                <c:pt idx="2130">
                  <c:v>89.4</c:v>
                </c:pt>
                <c:pt idx="2131">
                  <c:v>89.4</c:v>
                </c:pt>
                <c:pt idx="2132">
                  <c:v>89.5</c:v>
                </c:pt>
                <c:pt idx="2133">
                  <c:v>89.6</c:v>
                </c:pt>
                <c:pt idx="2134">
                  <c:v>89.6</c:v>
                </c:pt>
                <c:pt idx="2135">
                  <c:v>89.6</c:v>
                </c:pt>
                <c:pt idx="2136">
                  <c:v>89.6</c:v>
                </c:pt>
                <c:pt idx="2137">
                  <c:v>89.6</c:v>
                </c:pt>
                <c:pt idx="2138">
                  <c:v>89.699999999999989</c:v>
                </c:pt>
                <c:pt idx="2139">
                  <c:v>89.699999999999989</c:v>
                </c:pt>
                <c:pt idx="2140">
                  <c:v>89.699999999999989</c:v>
                </c:pt>
                <c:pt idx="2141">
                  <c:v>89.699999999999989</c:v>
                </c:pt>
                <c:pt idx="2142">
                  <c:v>89.8</c:v>
                </c:pt>
                <c:pt idx="2143">
                  <c:v>89.8</c:v>
                </c:pt>
                <c:pt idx="2144">
                  <c:v>89.8</c:v>
                </c:pt>
                <c:pt idx="2145">
                  <c:v>89.7</c:v>
                </c:pt>
                <c:pt idx="2146">
                  <c:v>89.7</c:v>
                </c:pt>
                <c:pt idx="2147">
                  <c:v>89.9</c:v>
                </c:pt>
                <c:pt idx="2148">
                  <c:v>89.9</c:v>
                </c:pt>
                <c:pt idx="2149">
                  <c:v>90</c:v>
                </c:pt>
                <c:pt idx="2150">
                  <c:v>90</c:v>
                </c:pt>
                <c:pt idx="2151">
                  <c:v>90</c:v>
                </c:pt>
                <c:pt idx="2152">
                  <c:v>90</c:v>
                </c:pt>
                <c:pt idx="2153">
                  <c:v>90</c:v>
                </c:pt>
                <c:pt idx="2154">
                  <c:v>90.2</c:v>
                </c:pt>
                <c:pt idx="2155">
                  <c:v>90.2</c:v>
                </c:pt>
                <c:pt idx="2156">
                  <c:v>90.199999999999989</c:v>
                </c:pt>
                <c:pt idx="2157">
                  <c:v>90.3</c:v>
                </c:pt>
                <c:pt idx="2158">
                  <c:v>90.3</c:v>
                </c:pt>
                <c:pt idx="2159">
                  <c:v>90.3</c:v>
                </c:pt>
                <c:pt idx="2160">
                  <c:v>90.300000000000011</c:v>
                </c:pt>
                <c:pt idx="2161">
                  <c:v>90.4</c:v>
                </c:pt>
                <c:pt idx="2162">
                  <c:v>90.4</c:v>
                </c:pt>
                <c:pt idx="2163">
                  <c:v>90.6</c:v>
                </c:pt>
                <c:pt idx="2164">
                  <c:v>90.6</c:v>
                </c:pt>
                <c:pt idx="2165">
                  <c:v>90.6</c:v>
                </c:pt>
                <c:pt idx="2166">
                  <c:v>90.6</c:v>
                </c:pt>
                <c:pt idx="2167">
                  <c:v>90.7</c:v>
                </c:pt>
                <c:pt idx="2168">
                  <c:v>90.9</c:v>
                </c:pt>
                <c:pt idx="2169">
                  <c:v>90.9</c:v>
                </c:pt>
                <c:pt idx="2170">
                  <c:v>90.9</c:v>
                </c:pt>
                <c:pt idx="2171">
                  <c:v>90.9</c:v>
                </c:pt>
                <c:pt idx="2172">
                  <c:v>90.9</c:v>
                </c:pt>
                <c:pt idx="2173">
                  <c:v>90.9</c:v>
                </c:pt>
                <c:pt idx="2174">
                  <c:v>90.9</c:v>
                </c:pt>
                <c:pt idx="2175">
                  <c:v>90.9</c:v>
                </c:pt>
                <c:pt idx="2176">
                  <c:v>91.1</c:v>
                </c:pt>
                <c:pt idx="2177">
                  <c:v>91.1</c:v>
                </c:pt>
                <c:pt idx="2178">
                  <c:v>91.1</c:v>
                </c:pt>
                <c:pt idx="2179">
                  <c:v>91.1</c:v>
                </c:pt>
                <c:pt idx="2180">
                  <c:v>91.1</c:v>
                </c:pt>
                <c:pt idx="2181">
                  <c:v>91.199999999999989</c:v>
                </c:pt>
                <c:pt idx="2182">
                  <c:v>91.3</c:v>
                </c:pt>
                <c:pt idx="2183">
                  <c:v>91.4</c:v>
                </c:pt>
                <c:pt idx="2184">
                  <c:v>91.5</c:v>
                </c:pt>
                <c:pt idx="2185">
                  <c:v>91.5</c:v>
                </c:pt>
                <c:pt idx="2186">
                  <c:v>91.5</c:v>
                </c:pt>
                <c:pt idx="2187">
                  <c:v>91.5</c:v>
                </c:pt>
                <c:pt idx="2188">
                  <c:v>91.6</c:v>
                </c:pt>
                <c:pt idx="2189">
                  <c:v>91.6</c:v>
                </c:pt>
                <c:pt idx="2190">
                  <c:v>91.6</c:v>
                </c:pt>
                <c:pt idx="2191">
                  <c:v>91.6</c:v>
                </c:pt>
                <c:pt idx="2192">
                  <c:v>91.800000000000011</c:v>
                </c:pt>
                <c:pt idx="2193">
                  <c:v>91.800000000000011</c:v>
                </c:pt>
                <c:pt idx="2194">
                  <c:v>92.5</c:v>
                </c:pt>
                <c:pt idx="2195">
                  <c:v>92.5</c:v>
                </c:pt>
                <c:pt idx="2196">
                  <c:v>92.5</c:v>
                </c:pt>
                <c:pt idx="2197">
                  <c:v>92.5</c:v>
                </c:pt>
                <c:pt idx="2198">
                  <c:v>92.199999999999989</c:v>
                </c:pt>
                <c:pt idx="2199">
                  <c:v>92.5</c:v>
                </c:pt>
                <c:pt idx="2200">
                  <c:v>92.6</c:v>
                </c:pt>
                <c:pt idx="2201">
                  <c:v>92.6</c:v>
                </c:pt>
                <c:pt idx="2202">
                  <c:v>92.7</c:v>
                </c:pt>
                <c:pt idx="2203">
                  <c:v>92.7</c:v>
                </c:pt>
                <c:pt idx="2204">
                  <c:v>92.7</c:v>
                </c:pt>
                <c:pt idx="2205">
                  <c:v>92.699999999999989</c:v>
                </c:pt>
                <c:pt idx="2206">
                  <c:v>92.699999999999989</c:v>
                </c:pt>
                <c:pt idx="2207">
                  <c:v>93</c:v>
                </c:pt>
                <c:pt idx="2208">
                  <c:v>93</c:v>
                </c:pt>
                <c:pt idx="2209">
                  <c:v>93</c:v>
                </c:pt>
                <c:pt idx="2210">
                  <c:v>93</c:v>
                </c:pt>
                <c:pt idx="2211">
                  <c:v>92.8</c:v>
                </c:pt>
                <c:pt idx="2212">
                  <c:v>93</c:v>
                </c:pt>
                <c:pt idx="2213">
                  <c:v>93</c:v>
                </c:pt>
                <c:pt idx="2214">
                  <c:v>93.1</c:v>
                </c:pt>
                <c:pt idx="2215">
                  <c:v>93.1</c:v>
                </c:pt>
                <c:pt idx="2216">
                  <c:v>93.1</c:v>
                </c:pt>
                <c:pt idx="2217">
                  <c:v>93.1</c:v>
                </c:pt>
                <c:pt idx="2218">
                  <c:v>93.1</c:v>
                </c:pt>
                <c:pt idx="2219">
                  <c:v>93.1</c:v>
                </c:pt>
                <c:pt idx="2220">
                  <c:v>93.199999999999989</c:v>
                </c:pt>
                <c:pt idx="2221">
                  <c:v>93.4</c:v>
                </c:pt>
                <c:pt idx="2222">
                  <c:v>93.4</c:v>
                </c:pt>
                <c:pt idx="2223">
                  <c:v>93.4</c:v>
                </c:pt>
                <c:pt idx="2224">
                  <c:v>93.4</c:v>
                </c:pt>
                <c:pt idx="2225">
                  <c:v>93.3</c:v>
                </c:pt>
                <c:pt idx="2226">
                  <c:v>93.4</c:v>
                </c:pt>
                <c:pt idx="2227">
                  <c:v>93.4</c:v>
                </c:pt>
                <c:pt idx="2228">
                  <c:v>93.5</c:v>
                </c:pt>
                <c:pt idx="2229">
                  <c:v>93.5</c:v>
                </c:pt>
                <c:pt idx="2230">
                  <c:v>93.8</c:v>
                </c:pt>
                <c:pt idx="2231">
                  <c:v>93.8</c:v>
                </c:pt>
                <c:pt idx="2232">
                  <c:v>93.8</c:v>
                </c:pt>
                <c:pt idx="2233">
                  <c:v>93.6</c:v>
                </c:pt>
                <c:pt idx="2234">
                  <c:v>93.8</c:v>
                </c:pt>
                <c:pt idx="2235">
                  <c:v>93.8</c:v>
                </c:pt>
                <c:pt idx="2236">
                  <c:v>93.899999999999991</c:v>
                </c:pt>
                <c:pt idx="2237">
                  <c:v>93.9</c:v>
                </c:pt>
                <c:pt idx="2238">
                  <c:v>93.9</c:v>
                </c:pt>
                <c:pt idx="2239">
                  <c:v>93.9</c:v>
                </c:pt>
                <c:pt idx="2240">
                  <c:v>94.1</c:v>
                </c:pt>
                <c:pt idx="2241">
                  <c:v>94.1</c:v>
                </c:pt>
                <c:pt idx="2242">
                  <c:v>94.2</c:v>
                </c:pt>
                <c:pt idx="2243">
                  <c:v>94.2</c:v>
                </c:pt>
                <c:pt idx="2244">
                  <c:v>94.3</c:v>
                </c:pt>
                <c:pt idx="2245">
                  <c:v>94.3</c:v>
                </c:pt>
                <c:pt idx="2246">
                  <c:v>94.3</c:v>
                </c:pt>
                <c:pt idx="2247">
                  <c:v>94.4</c:v>
                </c:pt>
                <c:pt idx="2248">
                  <c:v>94.4</c:v>
                </c:pt>
                <c:pt idx="2249">
                  <c:v>94.4</c:v>
                </c:pt>
                <c:pt idx="2250">
                  <c:v>94.5</c:v>
                </c:pt>
                <c:pt idx="2251">
                  <c:v>94.6</c:v>
                </c:pt>
                <c:pt idx="2252">
                  <c:v>94.6</c:v>
                </c:pt>
                <c:pt idx="2253">
                  <c:v>94.800000000000011</c:v>
                </c:pt>
                <c:pt idx="2254">
                  <c:v>94.8</c:v>
                </c:pt>
                <c:pt idx="2255">
                  <c:v>94.9</c:v>
                </c:pt>
                <c:pt idx="2256">
                  <c:v>95.199999999999989</c:v>
                </c:pt>
                <c:pt idx="2257">
                  <c:v>95.1</c:v>
                </c:pt>
                <c:pt idx="2258">
                  <c:v>95.2</c:v>
                </c:pt>
                <c:pt idx="2259">
                  <c:v>95.2</c:v>
                </c:pt>
                <c:pt idx="2260">
                  <c:v>95.6</c:v>
                </c:pt>
                <c:pt idx="2261">
                  <c:v>95.4</c:v>
                </c:pt>
                <c:pt idx="2262">
                  <c:v>95.300000000000011</c:v>
                </c:pt>
                <c:pt idx="2263">
                  <c:v>95.8</c:v>
                </c:pt>
                <c:pt idx="2264">
                  <c:v>95.8</c:v>
                </c:pt>
                <c:pt idx="2265">
                  <c:v>96</c:v>
                </c:pt>
                <c:pt idx="2266">
                  <c:v>95.800000000000011</c:v>
                </c:pt>
                <c:pt idx="2267">
                  <c:v>96.2</c:v>
                </c:pt>
                <c:pt idx="2268">
                  <c:v>96.2</c:v>
                </c:pt>
                <c:pt idx="2269">
                  <c:v>96.2</c:v>
                </c:pt>
                <c:pt idx="2270">
                  <c:v>96.2</c:v>
                </c:pt>
                <c:pt idx="2271">
                  <c:v>96.4</c:v>
                </c:pt>
                <c:pt idx="2272">
                  <c:v>96.4</c:v>
                </c:pt>
                <c:pt idx="2273">
                  <c:v>96.5</c:v>
                </c:pt>
                <c:pt idx="2274">
                  <c:v>96.699999999999989</c:v>
                </c:pt>
                <c:pt idx="2275">
                  <c:v>97</c:v>
                </c:pt>
                <c:pt idx="2276">
                  <c:v>97.2</c:v>
                </c:pt>
                <c:pt idx="2277">
                  <c:v>97.300000000000011</c:v>
                </c:pt>
                <c:pt idx="2278">
                  <c:v>97.5</c:v>
                </c:pt>
                <c:pt idx="2279">
                  <c:v>97.6</c:v>
                </c:pt>
                <c:pt idx="2280">
                  <c:v>97.7</c:v>
                </c:pt>
                <c:pt idx="2281">
                  <c:v>97.8</c:v>
                </c:pt>
                <c:pt idx="2282">
                  <c:v>97.8</c:v>
                </c:pt>
                <c:pt idx="2283">
                  <c:v>97.8</c:v>
                </c:pt>
                <c:pt idx="2284">
                  <c:v>97.9</c:v>
                </c:pt>
                <c:pt idx="2285">
                  <c:v>97.9</c:v>
                </c:pt>
                <c:pt idx="2286">
                  <c:v>98</c:v>
                </c:pt>
                <c:pt idx="2287">
                  <c:v>98</c:v>
                </c:pt>
                <c:pt idx="2288">
                  <c:v>98.899999999999991</c:v>
                </c:pt>
                <c:pt idx="2289">
                  <c:v>98.2</c:v>
                </c:pt>
                <c:pt idx="2290">
                  <c:v>100</c:v>
                </c:pt>
                <c:pt idx="2291">
                  <c:v>100</c:v>
                </c:pt>
                <c:pt idx="2292">
                  <c:v>100</c:v>
                </c:pt>
                <c:pt idx="2293">
                  <c:v>100</c:v>
                </c:pt>
                <c:pt idx="2294">
                  <c:v>100</c:v>
                </c:pt>
                <c:pt idx="2295">
                  <c:v>100</c:v>
                </c:pt>
                <c:pt idx="2296">
                  <c:v>100</c:v>
                </c:pt>
                <c:pt idx="2297">
                  <c:v>100</c:v>
                </c:pt>
                <c:pt idx="2298">
                  <c:v>100</c:v>
                </c:pt>
                <c:pt idx="2299">
                  <c:v>100</c:v>
                </c:pt>
                <c:pt idx="2300">
                  <c:v>100</c:v>
                </c:pt>
                <c:pt idx="2301">
                  <c:v>100</c:v>
                </c:pt>
                <c:pt idx="2302">
                  <c:v>100</c:v>
                </c:pt>
                <c:pt idx="2303">
                  <c:v>100</c:v>
                </c:pt>
                <c:pt idx="2304">
                  <c:v>100</c:v>
                </c:pt>
                <c:pt idx="2305">
                  <c:v>100</c:v>
                </c:pt>
                <c:pt idx="2306">
                  <c:v>100</c:v>
                </c:pt>
                <c:pt idx="2307">
                  <c:v>100</c:v>
                </c:pt>
                <c:pt idx="2308">
                  <c:v>100</c:v>
                </c:pt>
                <c:pt idx="2309">
                  <c:v>98.9</c:v>
                </c:pt>
                <c:pt idx="2310">
                  <c:v>100</c:v>
                </c:pt>
                <c:pt idx="2311">
                  <c:v>100</c:v>
                </c:pt>
                <c:pt idx="2312">
                  <c:v>100.1</c:v>
                </c:pt>
                <c:pt idx="2313">
                  <c:v>100.1</c:v>
                </c:pt>
              </c:numCache>
            </c:numRef>
          </c:yVal>
          <c:smooth val="0"/>
        </c:ser>
        <c:dLbls>
          <c:showLegendKey val="0"/>
          <c:showVal val="0"/>
          <c:showCatName val="0"/>
          <c:showSerName val="0"/>
          <c:showPercent val="0"/>
          <c:showBubbleSize val="0"/>
        </c:dLbls>
        <c:axId val="76314880"/>
        <c:axId val="76317056"/>
      </c:scatterChart>
      <c:valAx>
        <c:axId val="76314880"/>
        <c:scaling>
          <c:orientation val="minMax"/>
          <c:max val="100"/>
        </c:scaling>
        <c:delete val="0"/>
        <c:axPos val="b"/>
        <c:title>
          <c:tx>
            <c:rich>
              <a:bodyPr/>
              <a:lstStyle/>
              <a:p>
                <a:pPr>
                  <a:defRPr/>
                </a:pPr>
                <a:r>
                  <a:rPr lang="en-US" dirty="0"/>
                  <a:t>Student Poverty Rate (% of Students</a:t>
                </a:r>
                <a:r>
                  <a:rPr lang="en-US" baseline="0" dirty="0"/>
                  <a:t> FRPL Eligible)</a:t>
                </a:r>
                <a:endParaRPr lang="en-US" dirty="0"/>
              </a:p>
            </c:rich>
          </c:tx>
          <c:layout/>
          <c:overlay val="0"/>
        </c:title>
        <c:numFmt formatCode="General"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76317056"/>
        <c:crosses val="autoZero"/>
        <c:crossBetween val="midCat"/>
      </c:valAx>
      <c:valAx>
        <c:axId val="76317056"/>
        <c:scaling>
          <c:orientation val="minMax"/>
          <c:max val="100"/>
        </c:scaling>
        <c:delete val="0"/>
        <c:axPos val="l"/>
        <c:majorGridlines/>
        <c:title>
          <c:tx>
            <c:rich>
              <a:bodyPr rot="-5400000" vert="horz"/>
              <a:lstStyle/>
              <a:p>
                <a:pPr>
                  <a:defRPr/>
                </a:pPr>
                <a:r>
                  <a:rPr lang="en-US" dirty="0"/>
                  <a:t>Percentage of Students Proficient on State Assessment</a:t>
                </a:r>
              </a:p>
            </c:rich>
          </c:tx>
          <c:layout/>
          <c:overlay val="0"/>
        </c:title>
        <c:numFmt formatCode="General" sourceLinked="1"/>
        <c:majorTickMark val="out"/>
        <c:minorTickMark val="none"/>
        <c:tickLblPos val="nextTo"/>
        <c:crossAx val="76314880"/>
        <c:crosses val="autoZero"/>
        <c:crossBetween val="midCat"/>
      </c:valAx>
      <c:spPr>
        <a:solidFill>
          <a:schemeClr val="accent3">
            <a:lumMod val="20000"/>
            <a:lumOff val="80000"/>
          </a:schemeClr>
        </a:solidFill>
      </c:spPr>
    </c:plotArea>
    <c:plotVisOnly val="1"/>
    <c:dispBlanksAs val="gap"/>
    <c:showDLblsOverMax val="0"/>
  </c:chart>
  <c:spPr>
    <a:solidFill>
      <a:schemeClr val="accent3">
        <a:lumMod val="40000"/>
        <a:lumOff val="60000"/>
      </a:schemeClr>
    </a:solidFill>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1600" dirty="0" smtClean="0"/>
              <a:t>6th </a:t>
            </a:r>
            <a:r>
              <a:rPr lang="en-US" sz="1600" dirty="0"/>
              <a:t>Grade </a:t>
            </a:r>
            <a:r>
              <a:rPr lang="en-US" sz="1600" dirty="0" smtClean="0"/>
              <a:t>Results </a:t>
            </a:r>
            <a:r>
              <a:rPr lang="en-US" sz="1600" dirty="0"/>
              <a:t>--</a:t>
            </a:r>
            <a:r>
              <a:rPr lang="en-US" sz="1600" baseline="0" dirty="0"/>
              <a:t> All NYS School Systems</a:t>
            </a:r>
            <a:endParaRPr lang="en-US" sz="1600" dirty="0"/>
          </a:p>
        </c:rich>
      </c:tx>
      <c:layout/>
      <c:overlay val="0"/>
    </c:title>
    <c:autoTitleDeleted val="0"/>
    <c:plotArea>
      <c:layout/>
      <c:scatterChart>
        <c:scatterStyle val="lineMarker"/>
        <c:varyColors val="0"/>
        <c:ser>
          <c:idx val="0"/>
          <c:order val="0"/>
          <c:spPr>
            <a:ln w="28575">
              <a:noFill/>
            </a:ln>
          </c:spPr>
          <c:marker>
            <c:spPr>
              <a:solidFill>
                <a:schemeClr val="accent6">
                  <a:lumMod val="75000"/>
                </a:schemeClr>
              </a:solidFill>
              <a:ln>
                <a:noFill/>
              </a:ln>
            </c:spPr>
          </c:marker>
          <c:dPt>
            <c:idx val="1974"/>
            <c:marker>
              <c:symbol val="diamond"/>
              <c:size val="7"/>
              <c:spPr>
                <a:solidFill>
                  <a:schemeClr val="accent6">
                    <a:lumMod val="75000"/>
                  </a:schemeClr>
                </a:solidFill>
                <a:ln w="9525">
                  <a:noFill/>
                </a:ln>
              </c:spPr>
            </c:marker>
            <c:bubble3D val="0"/>
          </c:dPt>
          <c:dPt>
            <c:idx val="2276"/>
            <c:marker>
              <c:symbol val="diamond"/>
              <c:size val="7"/>
              <c:spPr>
                <a:solidFill>
                  <a:schemeClr val="accent6">
                    <a:lumMod val="75000"/>
                  </a:schemeClr>
                </a:solidFill>
                <a:ln w="9525">
                  <a:noFill/>
                </a:ln>
              </c:spPr>
            </c:marker>
            <c:bubble3D val="0"/>
          </c:dPt>
          <c:trendline>
            <c:trendlineType val="linear"/>
            <c:dispRSqr val="0"/>
            <c:dispEq val="0"/>
          </c:trendline>
          <c:xVal>
            <c:numRef>
              <c:f>'Math 6'!$K$2:$K$2315</c:f>
              <c:numCache>
                <c:formatCode>General</c:formatCode>
                <c:ptCount val="2314"/>
                <c:pt idx="0">
                  <c:v>48</c:v>
                </c:pt>
                <c:pt idx="1">
                  <c:v>10</c:v>
                </c:pt>
                <c:pt idx="2">
                  <c:v>70</c:v>
                </c:pt>
                <c:pt idx="3">
                  <c:v>88</c:v>
                </c:pt>
                <c:pt idx="4">
                  <c:v>90</c:v>
                </c:pt>
                <c:pt idx="5">
                  <c:v>84</c:v>
                </c:pt>
                <c:pt idx="6">
                  <c:v>71</c:v>
                </c:pt>
                <c:pt idx="7">
                  <c:v>84</c:v>
                </c:pt>
                <c:pt idx="8">
                  <c:v>72</c:v>
                </c:pt>
                <c:pt idx="9">
                  <c:v>95</c:v>
                </c:pt>
                <c:pt idx="10">
                  <c:v>74</c:v>
                </c:pt>
                <c:pt idx="11">
                  <c:v>95</c:v>
                </c:pt>
                <c:pt idx="12">
                  <c:v>84</c:v>
                </c:pt>
                <c:pt idx="13">
                  <c:v>92</c:v>
                </c:pt>
                <c:pt idx="14">
                  <c:v>88</c:v>
                </c:pt>
                <c:pt idx="15">
                  <c:v>94</c:v>
                </c:pt>
                <c:pt idx="16">
                  <c:v>83</c:v>
                </c:pt>
                <c:pt idx="17">
                  <c:v>85</c:v>
                </c:pt>
                <c:pt idx="18">
                  <c:v>87</c:v>
                </c:pt>
                <c:pt idx="19">
                  <c:v>87</c:v>
                </c:pt>
                <c:pt idx="20">
                  <c:v>91</c:v>
                </c:pt>
                <c:pt idx="21">
                  <c:v>100</c:v>
                </c:pt>
                <c:pt idx="22">
                  <c:v>99</c:v>
                </c:pt>
                <c:pt idx="23">
                  <c:v>92</c:v>
                </c:pt>
                <c:pt idx="24">
                  <c:v>90</c:v>
                </c:pt>
                <c:pt idx="25">
                  <c:v>95</c:v>
                </c:pt>
                <c:pt idx="26">
                  <c:v>93</c:v>
                </c:pt>
                <c:pt idx="27">
                  <c:v>86</c:v>
                </c:pt>
                <c:pt idx="28">
                  <c:v>83</c:v>
                </c:pt>
                <c:pt idx="29">
                  <c:v>86</c:v>
                </c:pt>
                <c:pt idx="30">
                  <c:v>98</c:v>
                </c:pt>
                <c:pt idx="31">
                  <c:v>90</c:v>
                </c:pt>
                <c:pt idx="32">
                  <c:v>81</c:v>
                </c:pt>
                <c:pt idx="33">
                  <c:v>86</c:v>
                </c:pt>
                <c:pt idx="35">
                  <c:v>59</c:v>
                </c:pt>
                <c:pt idx="36">
                  <c:v>86</c:v>
                </c:pt>
                <c:pt idx="37">
                  <c:v>86</c:v>
                </c:pt>
                <c:pt idx="38">
                  <c:v>74</c:v>
                </c:pt>
                <c:pt idx="39">
                  <c:v>90</c:v>
                </c:pt>
                <c:pt idx="40">
                  <c:v>100</c:v>
                </c:pt>
                <c:pt idx="41">
                  <c:v>96</c:v>
                </c:pt>
                <c:pt idx="42">
                  <c:v>92</c:v>
                </c:pt>
                <c:pt idx="43">
                  <c:v>77</c:v>
                </c:pt>
                <c:pt idx="44">
                  <c:v>99</c:v>
                </c:pt>
                <c:pt idx="45">
                  <c:v>69</c:v>
                </c:pt>
                <c:pt idx="46">
                  <c:v>97</c:v>
                </c:pt>
                <c:pt idx="47">
                  <c:v>85</c:v>
                </c:pt>
                <c:pt idx="48">
                  <c:v>87</c:v>
                </c:pt>
                <c:pt idx="49">
                  <c:v>85</c:v>
                </c:pt>
                <c:pt idx="50">
                  <c:v>90</c:v>
                </c:pt>
                <c:pt idx="51">
                  <c:v>88</c:v>
                </c:pt>
                <c:pt idx="52">
                  <c:v>86</c:v>
                </c:pt>
                <c:pt idx="53">
                  <c:v>98</c:v>
                </c:pt>
                <c:pt idx="54">
                  <c:v>94</c:v>
                </c:pt>
                <c:pt idx="55">
                  <c:v>95</c:v>
                </c:pt>
                <c:pt idx="56">
                  <c:v>90</c:v>
                </c:pt>
                <c:pt idx="57">
                  <c:v>66</c:v>
                </c:pt>
                <c:pt idx="58">
                  <c:v>48</c:v>
                </c:pt>
                <c:pt idx="59">
                  <c:v>48</c:v>
                </c:pt>
                <c:pt idx="60">
                  <c:v>73</c:v>
                </c:pt>
                <c:pt idx="61">
                  <c:v>89</c:v>
                </c:pt>
                <c:pt idx="62">
                  <c:v>98</c:v>
                </c:pt>
                <c:pt idx="63">
                  <c:v>90</c:v>
                </c:pt>
                <c:pt idx="64">
                  <c:v>70</c:v>
                </c:pt>
                <c:pt idx="65">
                  <c:v>87</c:v>
                </c:pt>
                <c:pt idx="66">
                  <c:v>72</c:v>
                </c:pt>
                <c:pt idx="67">
                  <c:v>98</c:v>
                </c:pt>
                <c:pt idx="68">
                  <c:v>73</c:v>
                </c:pt>
                <c:pt idx="69">
                  <c:v>80</c:v>
                </c:pt>
                <c:pt idx="70">
                  <c:v>0</c:v>
                </c:pt>
                <c:pt idx="71">
                  <c:v>85</c:v>
                </c:pt>
                <c:pt idx="72">
                  <c:v>44</c:v>
                </c:pt>
                <c:pt idx="73">
                  <c:v>36</c:v>
                </c:pt>
                <c:pt idx="74">
                  <c:v>70</c:v>
                </c:pt>
                <c:pt idx="75">
                  <c:v>98</c:v>
                </c:pt>
                <c:pt idx="76">
                  <c:v>85</c:v>
                </c:pt>
                <c:pt idx="77">
                  <c:v>85</c:v>
                </c:pt>
                <c:pt idx="78">
                  <c:v>95</c:v>
                </c:pt>
                <c:pt idx="79">
                  <c:v>91</c:v>
                </c:pt>
                <c:pt idx="80">
                  <c:v>56</c:v>
                </c:pt>
                <c:pt idx="81">
                  <c:v>76</c:v>
                </c:pt>
                <c:pt idx="82">
                  <c:v>80</c:v>
                </c:pt>
                <c:pt idx="83">
                  <c:v>82</c:v>
                </c:pt>
                <c:pt idx="84">
                  <c:v>96</c:v>
                </c:pt>
                <c:pt idx="85">
                  <c:v>94</c:v>
                </c:pt>
                <c:pt idx="86">
                  <c:v>79</c:v>
                </c:pt>
                <c:pt idx="87">
                  <c:v>86</c:v>
                </c:pt>
                <c:pt idx="88">
                  <c:v>99</c:v>
                </c:pt>
                <c:pt idx="89">
                  <c:v>74</c:v>
                </c:pt>
                <c:pt idx="90">
                  <c:v>73</c:v>
                </c:pt>
                <c:pt idx="91">
                  <c:v>83</c:v>
                </c:pt>
                <c:pt idx="92">
                  <c:v>96</c:v>
                </c:pt>
                <c:pt idx="93">
                  <c:v>80</c:v>
                </c:pt>
                <c:pt idx="94">
                  <c:v>78</c:v>
                </c:pt>
                <c:pt idx="95">
                  <c:v>91</c:v>
                </c:pt>
                <c:pt idx="96">
                  <c:v>88</c:v>
                </c:pt>
                <c:pt idx="97">
                  <c:v>91</c:v>
                </c:pt>
                <c:pt idx="98">
                  <c:v>83</c:v>
                </c:pt>
                <c:pt idx="99">
                  <c:v>77</c:v>
                </c:pt>
                <c:pt idx="100">
                  <c:v>91</c:v>
                </c:pt>
                <c:pt idx="101">
                  <c:v>86</c:v>
                </c:pt>
                <c:pt idx="102">
                  <c:v>87</c:v>
                </c:pt>
                <c:pt idx="103">
                  <c:v>94</c:v>
                </c:pt>
                <c:pt idx="104">
                  <c:v>97</c:v>
                </c:pt>
                <c:pt idx="105">
                  <c:v>99</c:v>
                </c:pt>
                <c:pt idx="106">
                  <c:v>94</c:v>
                </c:pt>
                <c:pt idx="107">
                  <c:v>65</c:v>
                </c:pt>
                <c:pt idx="108">
                  <c:v>76</c:v>
                </c:pt>
                <c:pt idx="109">
                  <c:v>93</c:v>
                </c:pt>
                <c:pt idx="110">
                  <c:v>41</c:v>
                </c:pt>
                <c:pt idx="111">
                  <c:v>41</c:v>
                </c:pt>
                <c:pt idx="112">
                  <c:v>90</c:v>
                </c:pt>
                <c:pt idx="113">
                  <c:v>93</c:v>
                </c:pt>
                <c:pt idx="114">
                  <c:v>65</c:v>
                </c:pt>
                <c:pt idx="115">
                  <c:v>94</c:v>
                </c:pt>
                <c:pt idx="116">
                  <c:v>85</c:v>
                </c:pt>
                <c:pt idx="117">
                  <c:v>100</c:v>
                </c:pt>
                <c:pt idx="118">
                  <c:v>84</c:v>
                </c:pt>
                <c:pt idx="119">
                  <c:v>91</c:v>
                </c:pt>
                <c:pt idx="120">
                  <c:v>72</c:v>
                </c:pt>
                <c:pt idx="121">
                  <c:v>84</c:v>
                </c:pt>
                <c:pt idx="122">
                  <c:v>88</c:v>
                </c:pt>
                <c:pt idx="123">
                  <c:v>87</c:v>
                </c:pt>
                <c:pt idx="124">
                  <c:v>76</c:v>
                </c:pt>
                <c:pt idx="125">
                  <c:v>97</c:v>
                </c:pt>
                <c:pt idx="126">
                  <c:v>86</c:v>
                </c:pt>
                <c:pt idx="127">
                  <c:v>94</c:v>
                </c:pt>
                <c:pt idx="128">
                  <c:v>93</c:v>
                </c:pt>
                <c:pt idx="129">
                  <c:v>73</c:v>
                </c:pt>
                <c:pt idx="130">
                  <c:v>87</c:v>
                </c:pt>
                <c:pt idx="131">
                  <c:v>74</c:v>
                </c:pt>
                <c:pt idx="132">
                  <c:v>90</c:v>
                </c:pt>
                <c:pt idx="133">
                  <c:v>78</c:v>
                </c:pt>
                <c:pt idx="134">
                  <c:v>76</c:v>
                </c:pt>
                <c:pt idx="135">
                  <c:v>65</c:v>
                </c:pt>
                <c:pt idx="136">
                  <c:v>46</c:v>
                </c:pt>
                <c:pt idx="137">
                  <c:v>90</c:v>
                </c:pt>
                <c:pt idx="138">
                  <c:v>85</c:v>
                </c:pt>
                <c:pt idx="139">
                  <c:v>88</c:v>
                </c:pt>
                <c:pt idx="140">
                  <c:v>17</c:v>
                </c:pt>
                <c:pt idx="141">
                  <c:v>67</c:v>
                </c:pt>
                <c:pt idx="142">
                  <c:v>70</c:v>
                </c:pt>
                <c:pt idx="143">
                  <c:v>100</c:v>
                </c:pt>
                <c:pt idx="144">
                  <c:v>96</c:v>
                </c:pt>
                <c:pt idx="145">
                  <c:v>85</c:v>
                </c:pt>
                <c:pt idx="146">
                  <c:v>99</c:v>
                </c:pt>
                <c:pt idx="147">
                  <c:v>83</c:v>
                </c:pt>
                <c:pt idx="148">
                  <c:v>89</c:v>
                </c:pt>
                <c:pt idx="149">
                  <c:v>78</c:v>
                </c:pt>
                <c:pt idx="150">
                  <c:v>30</c:v>
                </c:pt>
                <c:pt idx="151">
                  <c:v>15</c:v>
                </c:pt>
                <c:pt idx="152">
                  <c:v>98</c:v>
                </c:pt>
                <c:pt idx="153">
                  <c:v>86</c:v>
                </c:pt>
                <c:pt idx="154">
                  <c:v>82</c:v>
                </c:pt>
                <c:pt idx="155">
                  <c:v>80</c:v>
                </c:pt>
                <c:pt idx="156">
                  <c:v>97</c:v>
                </c:pt>
                <c:pt idx="157">
                  <c:v>70</c:v>
                </c:pt>
                <c:pt idx="158">
                  <c:v>93</c:v>
                </c:pt>
                <c:pt idx="159">
                  <c:v>88</c:v>
                </c:pt>
                <c:pt idx="160">
                  <c:v>65</c:v>
                </c:pt>
                <c:pt idx="161">
                  <c:v>70</c:v>
                </c:pt>
                <c:pt idx="162">
                  <c:v>97</c:v>
                </c:pt>
                <c:pt idx="163">
                  <c:v>73</c:v>
                </c:pt>
                <c:pt idx="164">
                  <c:v>80</c:v>
                </c:pt>
                <c:pt idx="165">
                  <c:v>89</c:v>
                </c:pt>
                <c:pt idx="166">
                  <c:v>65</c:v>
                </c:pt>
                <c:pt idx="167">
                  <c:v>99</c:v>
                </c:pt>
                <c:pt idx="168">
                  <c:v>88</c:v>
                </c:pt>
                <c:pt idx="169">
                  <c:v>78</c:v>
                </c:pt>
                <c:pt idx="170">
                  <c:v>48</c:v>
                </c:pt>
                <c:pt idx="171">
                  <c:v>78</c:v>
                </c:pt>
                <c:pt idx="172">
                  <c:v>91</c:v>
                </c:pt>
                <c:pt idx="173">
                  <c:v>93</c:v>
                </c:pt>
                <c:pt idx="174">
                  <c:v>76</c:v>
                </c:pt>
                <c:pt idx="175">
                  <c:v>88</c:v>
                </c:pt>
                <c:pt idx="176">
                  <c:v>68</c:v>
                </c:pt>
                <c:pt idx="177">
                  <c:v>84</c:v>
                </c:pt>
                <c:pt idx="178">
                  <c:v>57</c:v>
                </c:pt>
                <c:pt idx="179">
                  <c:v>82</c:v>
                </c:pt>
                <c:pt idx="180">
                  <c:v>84</c:v>
                </c:pt>
                <c:pt idx="181">
                  <c:v>87</c:v>
                </c:pt>
                <c:pt idx="182">
                  <c:v>93</c:v>
                </c:pt>
                <c:pt idx="183">
                  <c:v>92</c:v>
                </c:pt>
                <c:pt idx="184">
                  <c:v>97</c:v>
                </c:pt>
                <c:pt idx="185">
                  <c:v>52</c:v>
                </c:pt>
                <c:pt idx="186">
                  <c:v>83</c:v>
                </c:pt>
                <c:pt idx="187">
                  <c:v>73</c:v>
                </c:pt>
                <c:pt idx="188">
                  <c:v>84</c:v>
                </c:pt>
                <c:pt idx="189">
                  <c:v>87</c:v>
                </c:pt>
                <c:pt idx="190">
                  <c:v>87</c:v>
                </c:pt>
                <c:pt idx="191">
                  <c:v>64</c:v>
                </c:pt>
                <c:pt idx="192">
                  <c:v>78</c:v>
                </c:pt>
                <c:pt idx="193">
                  <c:v>100</c:v>
                </c:pt>
                <c:pt idx="194">
                  <c:v>81</c:v>
                </c:pt>
                <c:pt idx="195">
                  <c:v>89</c:v>
                </c:pt>
                <c:pt idx="196">
                  <c:v>82</c:v>
                </c:pt>
                <c:pt idx="197">
                  <c:v>30</c:v>
                </c:pt>
                <c:pt idx="198">
                  <c:v>95</c:v>
                </c:pt>
                <c:pt idx="199">
                  <c:v>38</c:v>
                </c:pt>
                <c:pt idx="200">
                  <c:v>80</c:v>
                </c:pt>
                <c:pt idx="201">
                  <c:v>86</c:v>
                </c:pt>
                <c:pt idx="202">
                  <c:v>77</c:v>
                </c:pt>
                <c:pt idx="203">
                  <c:v>40</c:v>
                </c:pt>
                <c:pt idx="204">
                  <c:v>38</c:v>
                </c:pt>
                <c:pt idx="205">
                  <c:v>93</c:v>
                </c:pt>
                <c:pt idx="206">
                  <c:v>62</c:v>
                </c:pt>
                <c:pt idx="207">
                  <c:v>92</c:v>
                </c:pt>
                <c:pt idx="208">
                  <c:v>84</c:v>
                </c:pt>
                <c:pt idx="209">
                  <c:v>92</c:v>
                </c:pt>
                <c:pt idx="210">
                  <c:v>82</c:v>
                </c:pt>
                <c:pt idx="211">
                  <c:v>96</c:v>
                </c:pt>
                <c:pt idx="212">
                  <c:v>96</c:v>
                </c:pt>
                <c:pt idx="213">
                  <c:v>80</c:v>
                </c:pt>
                <c:pt idx="214">
                  <c:v>87</c:v>
                </c:pt>
                <c:pt idx="215">
                  <c:v>78</c:v>
                </c:pt>
                <c:pt idx="216">
                  <c:v>86</c:v>
                </c:pt>
                <c:pt idx="217">
                  <c:v>53</c:v>
                </c:pt>
                <c:pt idx="218">
                  <c:v>88</c:v>
                </c:pt>
                <c:pt idx="219">
                  <c:v>97</c:v>
                </c:pt>
                <c:pt idx="220">
                  <c:v>75</c:v>
                </c:pt>
                <c:pt idx="221">
                  <c:v>81</c:v>
                </c:pt>
                <c:pt idx="222">
                  <c:v>81</c:v>
                </c:pt>
                <c:pt idx="223">
                  <c:v>75</c:v>
                </c:pt>
                <c:pt idx="224">
                  <c:v>68</c:v>
                </c:pt>
                <c:pt idx="225">
                  <c:v>93</c:v>
                </c:pt>
                <c:pt idx="226">
                  <c:v>93</c:v>
                </c:pt>
                <c:pt idx="227">
                  <c:v>77</c:v>
                </c:pt>
                <c:pt idx="228">
                  <c:v>78</c:v>
                </c:pt>
                <c:pt idx="229">
                  <c:v>81</c:v>
                </c:pt>
                <c:pt idx="230">
                  <c:v>98</c:v>
                </c:pt>
                <c:pt idx="231">
                  <c:v>81</c:v>
                </c:pt>
                <c:pt idx="232">
                  <c:v>79</c:v>
                </c:pt>
                <c:pt idx="233">
                  <c:v>74</c:v>
                </c:pt>
                <c:pt idx="234">
                  <c:v>40</c:v>
                </c:pt>
                <c:pt idx="235">
                  <c:v>40</c:v>
                </c:pt>
                <c:pt idx="236">
                  <c:v>48</c:v>
                </c:pt>
                <c:pt idx="237">
                  <c:v>53</c:v>
                </c:pt>
                <c:pt idx="238">
                  <c:v>69</c:v>
                </c:pt>
                <c:pt idx="239">
                  <c:v>46</c:v>
                </c:pt>
                <c:pt idx="240">
                  <c:v>46</c:v>
                </c:pt>
                <c:pt idx="241">
                  <c:v>46</c:v>
                </c:pt>
                <c:pt idx="242">
                  <c:v>88</c:v>
                </c:pt>
                <c:pt idx="243">
                  <c:v>47</c:v>
                </c:pt>
                <c:pt idx="244">
                  <c:v>52</c:v>
                </c:pt>
                <c:pt idx="245">
                  <c:v>81</c:v>
                </c:pt>
                <c:pt idx="246">
                  <c:v>78</c:v>
                </c:pt>
                <c:pt idx="247">
                  <c:v>86</c:v>
                </c:pt>
                <c:pt idx="248">
                  <c:v>85</c:v>
                </c:pt>
                <c:pt idx="249">
                  <c:v>70</c:v>
                </c:pt>
                <c:pt idx="250">
                  <c:v>78</c:v>
                </c:pt>
                <c:pt idx="251">
                  <c:v>54</c:v>
                </c:pt>
                <c:pt idx="252">
                  <c:v>94</c:v>
                </c:pt>
                <c:pt idx="253">
                  <c:v>80</c:v>
                </c:pt>
                <c:pt idx="254">
                  <c:v>85</c:v>
                </c:pt>
                <c:pt idx="255">
                  <c:v>98</c:v>
                </c:pt>
                <c:pt idx="256">
                  <c:v>66</c:v>
                </c:pt>
                <c:pt idx="257">
                  <c:v>61</c:v>
                </c:pt>
                <c:pt idx="258">
                  <c:v>74</c:v>
                </c:pt>
                <c:pt idx="259">
                  <c:v>99</c:v>
                </c:pt>
                <c:pt idx="260">
                  <c:v>64</c:v>
                </c:pt>
                <c:pt idx="261">
                  <c:v>78</c:v>
                </c:pt>
                <c:pt idx="262">
                  <c:v>62</c:v>
                </c:pt>
                <c:pt idx="263">
                  <c:v>79</c:v>
                </c:pt>
                <c:pt idx="264">
                  <c:v>37</c:v>
                </c:pt>
                <c:pt idx="265">
                  <c:v>33</c:v>
                </c:pt>
                <c:pt idx="266">
                  <c:v>76</c:v>
                </c:pt>
                <c:pt idx="267">
                  <c:v>89</c:v>
                </c:pt>
                <c:pt idx="268">
                  <c:v>65</c:v>
                </c:pt>
                <c:pt idx="269">
                  <c:v>52</c:v>
                </c:pt>
                <c:pt idx="270">
                  <c:v>52</c:v>
                </c:pt>
                <c:pt idx="271">
                  <c:v>91</c:v>
                </c:pt>
                <c:pt idx="272">
                  <c:v>98</c:v>
                </c:pt>
                <c:pt idx="273">
                  <c:v>84</c:v>
                </c:pt>
                <c:pt idx="274">
                  <c:v>92</c:v>
                </c:pt>
                <c:pt idx="275">
                  <c:v>70</c:v>
                </c:pt>
                <c:pt idx="276">
                  <c:v>88</c:v>
                </c:pt>
                <c:pt idx="277">
                  <c:v>86</c:v>
                </c:pt>
                <c:pt idx="278">
                  <c:v>94</c:v>
                </c:pt>
                <c:pt idx="280">
                  <c:v>73</c:v>
                </c:pt>
                <c:pt idx="281">
                  <c:v>91</c:v>
                </c:pt>
                <c:pt idx="282">
                  <c:v>90</c:v>
                </c:pt>
                <c:pt idx="283">
                  <c:v>45</c:v>
                </c:pt>
                <c:pt idx="284">
                  <c:v>45</c:v>
                </c:pt>
                <c:pt idx="285">
                  <c:v>91</c:v>
                </c:pt>
                <c:pt idx="286">
                  <c:v>97</c:v>
                </c:pt>
                <c:pt idx="287">
                  <c:v>46</c:v>
                </c:pt>
                <c:pt idx="288">
                  <c:v>46</c:v>
                </c:pt>
                <c:pt idx="289">
                  <c:v>77</c:v>
                </c:pt>
                <c:pt idx="290">
                  <c:v>77</c:v>
                </c:pt>
                <c:pt idx="291">
                  <c:v>76</c:v>
                </c:pt>
                <c:pt idx="292">
                  <c:v>94</c:v>
                </c:pt>
                <c:pt idx="293">
                  <c:v>91</c:v>
                </c:pt>
                <c:pt idx="294">
                  <c:v>65</c:v>
                </c:pt>
                <c:pt idx="295">
                  <c:v>75</c:v>
                </c:pt>
                <c:pt idx="296">
                  <c:v>100</c:v>
                </c:pt>
                <c:pt idx="297">
                  <c:v>37</c:v>
                </c:pt>
                <c:pt idx="298">
                  <c:v>37</c:v>
                </c:pt>
                <c:pt idx="299">
                  <c:v>80</c:v>
                </c:pt>
                <c:pt idx="300">
                  <c:v>70</c:v>
                </c:pt>
                <c:pt idx="301">
                  <c:v>68</c:v>
                </c:pt>
                <c:pt idx="302">
                  <c:v>92</c:v>
                </c:pt>
                <c:pt idx="303">
                  <c:v>67</c:v>
                </c:pt>
                <c:pt idx="304">
                  <c:v>73</c:v>
                </c:pt>
                <c:pt idx="305">
                  <c:v>75</c:v>
                </c:pt>
                <c:pt idx="306">
                  <c:v>72</c:v>
                </c:pt>
                <c:pt idx="308">
                  <c:v>81</c:v>
                </c:pt>
                <c:pt idx="309">
                  <c:v>96</c:v>
                </c:pt>
                <c:pt idx="310">
                  <c:v>91</c:v>
                </c:pt>
                <c:pt idx="311">
                  <c:v>48</c:v>
                </c:pt>
                <c:pt idx="312">
                  <c:v>42</c:v>
                </c:pt>
                <c:pt idx="313">
                  <c:v>90</c:v>
                </c:pt>
                <c:pt idx="314">
                  <c:v>77</c:v>
                </c:pt>
                <c:pt idx="315">
                  <c:v>47</c:v>
                </c:pt>
                <c:pt idx="316">
                  <c:v>98</c:v>
                </c:pt>
                <c:pt idx="317">
                  <c:v>59</c:v>
                </c:pt>
                <c:pt idx="318">
                  <c:v>55</c:v>
                </c:pt>
                <c:pt idx="319">
                  <c:v>92</c:v>
                </c:pt>
                <c:pt idx="320">
                  <c:v>53</c:v>
                </c:pt>
                <c:pt idx="321">
                  <c:v>73</c:v>
                </c:pt>
                <c:pt idx="322">
                  <c:v>99</c:v>
                </c:pt>
                <c:pt idx="323">
                  <c:v>100</c:v>
                </c:pt>
                <c:pt idx="324">
                  <c:v>74</c:v>
                </c:pt>
                <c:pt idx="325">
                  <c:v>40</c:v>
                </c:pt>
                <c:pt idx="326">
                  <c:v>40</c:v>
                </c:pt>
                <c:pt idx="327">
                  <c:v>46</c:v>
                </c:pt>
                <c:pt idx="328">
                  <c:v>46</c:v>
                </c:pt>
                <c:pt idx="329">
                  <c:v>86</c:v>
                </c:pt>
                <c:pt idx="330">
                  <c:v>87</c:v>
                </c:pt>
                <c:pt idx="331">
                  <c:v>70</c:v>
                </c:pt>
                <c:pt idx="332">
                  <c:v>70</c:v>
                </c:pt>
                <c:pt idx="333">
                  <c:v>40</c:v>
                </c:pt>
                <c:pt idx="334">
                  <c:v>42</c:v>
                </c:pt>
                <c:pt idx="335">
                  <c:v>85</c:v>
                </c:pt>
                <c:pt idx="336">
                  <c:v>52</c:v>
                </c:pt>
                <c:pt idx="337">
                  <c:v>88</c:v>
                </c:pt>
                <c:pt idx="338">
                  <c:v>80</c:v>
                </c:pt>
                <c:pt idx="339">
                  <c:v>80</c:v>
                </c:pt>
                <c:pt idx="340">
                  <c:v>42</c:v>
                </c:pt>
                <c:pt idx="341">
                  <c:v>42</c:v>
                </c:pt>
                <c:pt idx="342">
                  <c:v>0</c:v>
                </c:pt>
                <c:pt idx="343">
                  <c:v>87</c:v>
                </c:pt>
                <c:pt idx="344">
                  <c:v>49</c:v>
                </c:pt>
                <c:pt idx="345">
                  <c:v>94</c:v>
                </c:pt>
                <c:pt idx="346">
                  <c:v>0</c:v>
                </c:pt>
                <c:pt idx="347">
                  <c:v>52</c:v>
                </c:pt>
                <c:pt idx="348">
                  <c:v>47</c:v>
                </c:pt>
                <c:pt idx="349">
                  <c:v>38</c:v>
                </c:pt>
                <c:pt idx="350">
                  <c:v>97</c:v>
                </c:pt>
                <c:pt idx="351">
                  <c:v>92</c:v>
                </c:pt>
                <c:pt idx="352">
                  <c:v>96</c:v>
                </c:pt>
                <c:pt idx="353">
                  <c:v>80</c:v>
                </c:pt>
                <c:pt idx="354">
                  <c:v>98</c:v>
                </c:pt>
                <c:pt idx="355">
                  <c:v>78</c:v>
                </c:pt>
                <c:pt idx="356">
                  <c:v>51</c:v>
                </c:pt>
                <c:pt idx="357">
                  <c:v>43</c:v>
                </c:pt>
                <c:pt idx="358">
                  <c:v>50</c:v>
                </c:pt>
                <c:pt idx="359">
                  <c:v>96</c:v>
                </c:pt>
                <c:pt idx="360">
                  <c:v>96</c:v>
                </c:pt>
                <c:pt idx="361">
                  <c:v>59</c:v>
                </c:pt>
                <c:pt idx="362">
                  <c:v>78</c:v>
                </c:pt>
                <c:pt idx="363">
                  <c:v>76</c:v>
                </c:pt>
                <c:pt idx="364">
                  <c:v>94</c:v>
                </c:pt>
                <c:pt idx="365">
                  <c:v>90</c:v>
                </c:pt>
                <c:pt idx="366">
                  <c:v>73</c:v>
                </c:pt>
                <c:pt idx="367">
                  <c:v>65</c:v>
                </c:pt>
                <c:pt idx="368">
                  <c:v>23</c:v>
                </c:pt>
                <c:pt idx="369">
                  <c:v>79</c:v>
                </c:pt>
                <c:pt idx="370">
                  <c:v>93</c:v>
                </c:pt>
                <c:pt idx="371">
                  <c:v>69</c:v>
                </c:pt>
                <c:pt idx="372">
                  <c:v>93</c:v>
                </c:pt>
                <c:pt idx="373">
                  <c:v>79</c:v>
                </c:pt>
                <c:pt idx="374">
                  <c:v>82</c:v>
                </c:pt>
                <c:pt idx="375">
                  <c:v>28</c:v>
                </c:pt>
                <c:pt idx="376">
                  <c:v>28</c:v>
                </c:pt>
                <c:pt idx="377">
                  <c:v>81</c:v>
                </c:pt>
                <c:pt idx="378">
                  <c:v>21</c:v>
                </c:pt>
                <c:pt idx="379">
                  <c:v>20</c:v>
                </c:pt>
                <c:pt idx="380">
                  <c:v>80</c:v>
                </c:pt>
                <c:pt idx="381">
                  <c:v>50</c:v>
                </c:pt>
                <c:pt idx="382">
                  <c:v>58</c:v>
                </c:pt>
                <c:pt idx="383">
                  <c:v>85</c:v>
                </c:pt>
                <c:pt idx="384">
                  <c:v>48</c:v>
                </c:pt>
                <c:pt idx="385">
                  <c:v>55</c:v>
                </c:pt>
                <c:pt idx="386">
                  <c:v>86</c:v>
                </c:pt>
                <c:pt idx="387">
                  <c:v>97</c:v>
                </c:pt>
                <c:pt idx="388">
                  <c:v>97</c:v>
                </c:pt>
                <c:pt idx="389">
                  <c:v>62</c:v>
                </c:pt>
                <c:pt idx="390">
                  <c:v>89</c:v>
                </c:pt>
                <c:pt idx="391">
                  <c:v>77</c:v>
                </c:pt>
                <c:pt idx="392">
                  <c:v>76</c:v>
                </c:pt>
                <c:pt idx="393">
                  <c:v>80</c:v>
                </c:pt>
                <c:pt idx="394">
                  <c:v>61</c:v>
                </c:pt>
                <c:pt idx="395">
                  <c:v>64</c:v>
                </c:pt>
                <c:pt idx="396">
                  <c:v>91</c:v>
                </c:pt>
                <c:pt idx="397">
                  <c:v>97</c:v>
                </c:pt>
                <c:pt idx="398">
                  <c:v>86</c:v>
                </c:pt>
                <c:pt idx="399">
                  <c:v>98</c:v>
                </c:pt>
                <c:pt idx="400">
                  <c:v>72</c:v>
                </c:pt>
                <c:pt idx="401">
                  <c:v>71</c:v>
                </c:pt>
                <c:pt idx="402">
                  <c:v>85</c:v>
                </c:pt>
                <c:pt idx="403">
                  <c:v>94</c:v>
                </c:pt>
                <c:pt idx="404">
                  <c:v>80</c:v>
                </c:pt>
                <c:pt idx="405">
                  <c:v>52</c:v>
                </c:pt>
                <c:pt idx="406">
                  <c:v>57</c:v>
                </c:pt>
                <c:pt idx="407">
                  <c:v>62</c:v>
                </c:pt>
                <c:pt idx="408">
                  <c:v>70</c:v>
                </c:pt>
                <c:pt idx="409">
                  <c:v>88</c:v>
                </c:pt>
                <c:pt idx="410">
                  <c:v>90</c:v>
                </c:pt>
                <c:pt idx="411">
                  <c:v>50</c:v>
                </c:pt>
                <c:pt idx="412">
                  <c:v>50</c:v>
                </c:pt>
                <c:pt idx="413">
                  <c:v>34</c:v>
                </c:pt>
                <c:pt idx="414">
                  <c:v>34</c:v>
                </c:pt>
                <c:pt idx="415">
                  <c:v>57</c:v>
                </c:pt>
                <c:pt idx="416">
                  <c:v>45</c:v>
                </c:pt>
                <c:pt idx="417">
                  <c:v>47</c:v>
                </c:pt>
                <c:pt idx="418">
                  <c:v>98</c:v>
                </c:pt>
                <c:pt idx="419">
                  <c:v>77</c:v>
                </c:pt>
                <c:pt idx="420">
                  <c:v>73</c:v>
                </c:pt>
                <c:pt idx="421">
                  <c:v>54</c:v>
                </c:pt>
                <c:pt idx="422">
                  <c:v>58</c:v>
                </c:pt>
                <c:pt idx="423">
                  <c:v>57</c:v>
                </c:pt>
                <c:pt idx="424">
                  <c:v>57</c:v>
                </c:pt>
                <c:pt idx="425">
                  <c:v>92</c:v>
                </c:pt>
                <c:pt idx="426">
                  <c:v>46</c:v>
                </c:pt>
                <c:pt idx="427">
                  <c:v>47</c:v>
                </c:pt>
                <c:pt idx="428">
                  <c:v>33</c:v>
                </c:pt>
                <c:pt idx="429">
                  <c:v>100</c:v>
                </c:pt>
                <c:pt idx="430">
                  <c:v>45</c:v>
                </c:pt>
                <c:pt idx="431">
                  <c:v>42</c:v>
                </c:pt>
                <c:pt idx="432">
                  <c:v>87</c:v>
                </c:pt>
                <c:pt idx="433">
                  <c:v>85</c:v>
                </c:pt>
                <c:pt idx="434">
                  <c:v>76</c:v>
                </c:pt>
                <c:pt idx="435">
                  <c:v>60</c:v>
                </c:pt>
                <c:pt idx="436">
                  <c:v>49</c:v>
                </c:pt>
                <c:pt idx="437">
                  <c:v>51</c:v>
                </c:pt>
                <c:pt idx="438">
                  <c:v>81</c:v>
                </c:pt>
                <c:pt idx="439">
                  <c:v>76</c:v>
                </c:pt>
                <c:pt idx="440">
                  <c:v>55</c:v>
                </c:pt>
                <c:pt idx="441">
                  <c:v>42</c:v>
                </c:pt>
                <c:pt idx="442">
                  <c:v>81</c:v>
                </c:pt>
                <c:pt idx="443">
                  <c:v>55</c:v>
                </c:pt>
                <c:pt idx="444">
                  <c:v>79</c:v>
                </c:pt>
                <c:pt idx="445">
                  <c:v>36</c:v>
                </c:pt>
                <c:pt idx="446">
                  <c:v>42</c:v>
                </c:pt>
                <c:pt idx="447">
                  <c:v>83</c:v>
                </c:pt>
                <c:pt idx="448">
                  <c:v>38</c:v>
                </c:pt>
                <c:pt idx="449">
                  <c:v>34</c:v>
                </c:pt>
                <c:pt idx="450">
                  <c:v>57</c:v>
                </c:pt>
                <c:pt idx="451">
                  <c:v>65</c:v>
                </c:pt>
                <c:pt idx="452">
                  <c:v>46</c:v>
                </c:pt>
                <c:pt idx="453">
                  <c:v>46</c:v>
                </c:pt>
                <c:pt idx="454">
                  <c:v>42</c:v>
                </c:pt>
                <c:pt idx="455">
                  <c:v>46</c:v>
                </c:pt>
                <c:pt idx="456">
                  <c:v>58</c:v>
                </c:pt>
                <c:pt idx="457">
                  <c:v>90</c:v>
                </c:pt>
                <c:pt idx="458">
                  <c:v>66</c:v>
                </c:pt>
                <c:pt idx="459">
                  <c:v>98</c:v>
                </c:pt>
                <c:pt idx="460">
                  <c:v>93</c:v>
                </c:pt>
                <c:pt idx="461">
                  <c:v>58</c:v>
                </c:pt>
                <c:pt idx="462">
                  <c:v>62</c:v>
                </c:pt>
                <c:pt idx="463">
                  <c:v>82</c:v>
                </c:pt>
                <c:pt idx="464">
                  <c:v>91</c:v>
                </c:pt>
                <c:pt idx="465">
                  <c:v>79</c:v>
                </c:pt>
                <c:pt idx="466">
                  <c:v>83</c:v>
                </c:pt>
                <c:pt idx="467">
                  <c:v>80</c:v>
                </c:pt>
                <c:pt idx="468">
                  <c:v>91</c:v>
                </c:pt>
                <c:pt idx="469">
                  <c:v>40</c:v>
                </c:pt>
                <c:pt idx="470">
                  <c:v>47</c:v>
                </c:pt>
                <c:pt idx="471">
                  <c:v>74</c:v>
                </c:pt>
                <c:pt idx="472">
                  <c:v>49</c:v>
                </c:pt>
                <c:pt idx="473">
                  <c:v>49</c:v>
                </c:pt>
                <c:pt idx="474">
                  <c:v>68</c:v>
                </c:pt>
                <c:pt idx="475">
                  <c:v>75</c:v>
                </c:pt>
                <c:pt idx="476">
                  <c:v>87</c:v>
                </c:pt>
                <c:pt idx="477">
                  <c:v>89</c:v>
                </c:pt>
                <c:pt idx="478">
                  <c:v>56</c:v>
                </c:pt>
                <c:pt idx="479">
                  <c:v>64</c:v>
                </c:pt>
                <c:pt idx="480">
                  <c:v>54</c:v>
                </c:pt>
                <c:pt idx="481">
                  <c:v>72</c:v>
                </c:pt>
                <c:pt idx="482">
                  <c:v>43</c:v>
                </c:pt>
                <c:pt idx="483">
                  <c:v>91</c:v>
                </c:pt>
                <c:pt idx="484">
                  <c:v>71</c:v>
                </c:pt>
                <c:pt idx="485">
                  <c:v>61</c:v>
                </c:pt>
                <c:pt idx="486">
                  <c:v>54</c:v>
                </c:pt>
                <c:pt idx="487">
                  <c:v>77</c:v>
                </c:pt>
                <c:pt idx="488">
                  <c:v>98</c:v>
                </c:pt>
                <c:pt idx="489">
                  <c:v>29</c:v>
                </c:pt>
                <c:pt idx="490">
                  <c:v>28</c:v>
                </c:pt>
                <c:pt idx="491">
                  <c:v>89</c:v>
                </c:pt>
                <c:pt idx="492">
                  <c:v>50</c:v>
                </c:pt>
                <c:pt idx="493">
                  <c:v>48</c:v>
                </c:pt>
                <c:pt idx="494">
                  <c:v>94</c:v>
                </c:pt>
                <c:pt idx="495">
                  <c:v>100</c:v>
                </c:pt>
                <c:pt idx="496">
                  <c:v>57</c:v>
                </c:pt>
                <c:pt idx="497">
                  <c:v>59</c:v>
                </c:pt>
                <c:pt idx="498">
                  <c:v>48</c:v>
                </c:pt>
                <c:pt idx="499">
                  <c:v>83</c:v>
                </c:pt>
                <c:pt idx="500">
                  <c:v>48</c:v>
                </c:pt>
                <c:pt idx="501">
                  <c:v>34</c:v>
                </c:pt>
                <c:pt idx="502">
                  <c:v>80</c:v>
                </c:pt>
                <c:pt idx="503">
                  <c:v>58</c:v>
                </c:pt>
                <c:pt idx="504">
                  <c:v>66</c:v>
                </c:pt>
                <c:pt idx="505">
                  <c:v>52</c:v>
                </c:pt>
                <c:pt idx="506">
                  <c:v>52</c:v>
                </c:pt>
                <c:pt idx="507">
                  <c:v>100</c:v>
                </c:pt>
                <c:pt idx="508">
                  <c:v>72</c:v>
                </c:pt>
                <c:pt idx="509">
                  <c:v>95</c:v>
                </c:pt>
                <c:pt idx="510">
                  <c:v>82</c:v>
                </c:pt>
                <c:pt idx="511">
                  <c:v>52</c:v>
                </c:pt>
                <c:pt idx="512">
                  <c:v>44</c:v>
                </c:pt>
                <c:pt idx="513">
                  <c:v>91</c:v>
                </c:pt>
                <c:pt idx="514">
                  <c:v>48</c:v>
                </c:pt>
                <c:pt idx="515">
                  <c:v>77</c:v>
                </c:pt>
                <c:pt idx="516">
                  <c:v>93</c:v>
                </c:pt>
                <c:pt idx="517">
                  <c:v>23</c:v>
                </c:pt>
                <c:pt idx="518">
                  <c:v>22</c:v>
                </c:pt>
                <c:pt idx="519">
                  <c:v>46</c:v>
                </c:pt>
                <c:pt idx="520">
                  <c:v>45</c:v>
                </c:pt>
                <c:pt idx="521">
                  <c:v>87</c:v>
                </c:pt>
                <c:pt idx="522">
                  <c:v>40</c:v>
                </c:pt>
                <c:pt idx="523">
                  <c:v>91</c:v>
                </c:pt>
                <c:pt idx="524">
                  <c:v>59</c:v>
                </c:pt>
                <c:pt idx="525">
                  <c:v>43</c:v>
                </c:pt>
                <c:pt idx="526">
                  <c:v>76</c:v>
                </c:pt>
                <c:pt idx="527">
                  <c:v>95</c:v>
                </c:pt>
                <c:pt idx="528">
                  <c:v>95</c:v>
                </c:pt>
                <c:pt idx="529">
                  <c:v>19</c:v>
                </c:pt>
                <c:pt idx="530">
                  <c:v>19</c:v>
                </c:pt>
                <c:pt idx="531">
                  <c:v>92</c:v>
                </c:pt>
                <c:pt idx="532">
                  <c:v>78</c:v>
                </c:pt>
                <c:pt idx="533">
                  <c:v>51</c:v>
                </c:pt>
                <c:pt idx="534">
                  <c:v>51</c:v>
                </c:pt>
                <c:pt idx="535">
                  <c:v>60</c:v>
                </c:pt>
                <c:pt idx="536">
                  <c:v>62</c:v>
                </c:pt>
                <c:pt idx="537">
                  <c:v>89</c:v>
                </c:pt>
                <c:pt idx="538">
                  <c:v>49</c:v>
                </c:pt>
                <c:pt idx="539">
                  <c:v>51</c:v>
                </c:pt>
                <c:pt idx="540">
                  <c:v>94</c:v>
                </c:pt>
                <c:pt idx="541">
                  <c:v>72</c:v>
                </c:pt>
                <c:pt idx="542">
                  <c:v>77</c:v>
                </c:pt>
                <c:pt idx="543">
                  <c:v>62</c:v>
                </c:pt>
                <c:pt idx="544">
                  <c:v>84</c:v>
                </c:pt>
                <c:pt idx="545">
                  <c:v>87</c:v>
                </c:pt>
                <c:pt idx="546">
                  <c:v>92</c:v>
                </c:pt>
                <c:pt idx="547">
                  <c:v>64</c:v>
                </c:pt>
                <c:pt idx="548">
                  <c:v>84</c:v>
                </c:pt>
                <c:pt idx="549">
                  <c:v>82</c:v>
                </c:pt>
                <c:pt idx="550">
                  <c:v>94</c:v>
                </c:pt>
                <c:pt idx="551">
                  <c:v>61</c:v>
                </c:pt>
                <c:pt idx="553">
                  <c:v>73</c:v>
                </c:pt>
                <c:pt idx="554">
                  <c:v>45</c:v>
                </c:pt>
                <c:pt idx="555">
                  <c:v>46</c:v>
                </c:pt>
                <c:pt idx="556">
                  <c:v>64</c:v>
                </c:pt>
                <c:pt idx="557">
                  <c:v>53</c:v>
                </c:pt>
                <c:pt idx="558">
                  <c:v>45</c:v>
                </c:pt>
                <c:pt idx="559">
                  <c:v>32</c:v>
                </c:pt>
                <c:pt idx="560">
                  <c:v>32</c:v>
                </c:pt>
                <c:pt idx="561">
                  <c:v>45</c:v>
                </c:pt>
                <c:pt idx="562">
                  <c:v>38</c:v>
                </c:pt>
                <c:pt idx="563">
                  <c:v>67</c:v>
                </c:pt>
                <c:pt idx="564">
                  <c:v>68</c:v>
                </c:pt>
                <c:pt idx="565">
                  <c:v>26</c:v>
                </c:pt>
                <c:pt idx="566">
                  <c:v>57</c:v>
                </c:pt>
                <c:pt idx="567">
                  <c:v>74</c:v>
                </c:pt>
                <c:pt idx="568">
                  <c:v>69</c:v>
                </c:pt>
                <c:pt idx="569">
                  <c:v>61</c:v>
                </c:pt>
                <c:pt idx="570">
                  <c:v>82</c:v>
                </c:pt>
                <c:pt idx="572">
                  <c:v>79</c:v>
                </c:pt>
                <c:pt idx="573">
                  <c:v>55</c:v>
                </c:pt>
                <c:pt idx="574">
                  <c:v>54</c:v>
                </c:pt>
                <c:pt idx="575">
                  <c:v>37</c:v>
                </c:pt>
                <c:pt idx="576">
                  <c:v>37</c:v>
                </c:pt>
                <c:pt idx="577">
                  <c:v>93</c:v>
                </c:pt>
                <c:pt idx="578">
                  <c:v>74</c:v>
                </c:pt>
                <c:pt idx="579">
                  <c:v>91</c:v>
                </c:pt>
                <c:pt idx="580">
                  <c:v>80</c:v>
                </c:pt>
                <c:pt idx="581">
                  <c:v>31</c:v>
                </c:pt>
                <c:pt idx="582">
                  <c:v>37</c:v>
                </c:pt>
                <c:pt idx="583">
                  <c:v>49</c:v>
                </c:pt>
                <c:pt idx="584">
                  <c:v>57</c:v>
                </c:pt>
                <c:pt idx="585">
                  <c:v>70</c:v>
                </c:pt>
                <c:pt idx="586">
                  <c:v>72</c:v>
                </c:pt>
                <c:pt idx="587">
                  <c:v>99</c:v>
                </c:pt>
                <c:pt idx="588">
                  <c:v>78</c:v>
                </c:pt>
                <c:pt idx="589">
                  <c:v>52</c:v>
                </c:pt>
                <c:pt idx="590">
                  <c:v>51</c:v>
                </c:pt>
                <c:pt idx="591">
                  <c:v>42</c:v>
                </c:pt>
                <c:pt idx="592">
                  <c:v>47</c:v>
                </c:pt>
                <c:pt idx="593">
                  <c:v>65</c:v>
                </c:pt>
                <c:pt idx="594">
                  <c:v>61</c:v>
                </c:pt>
                <c:pt idx="595">
                  <c:v>64</c:v>
                </c:pt>
                <c:pt idx="597">
                  <c:v>81</c:v>
                </c:pt>
                <c:pt idx="598">
                  <c:v>91</c:v>
                </c:pt>
                <c:pt idx="599">
                  <c:v>61</c:v>
                </c:pt>
                <c:pt idx="600">
                  <c:v>66</c:v>
                </c:pt>
                <c:pt idx="601">
                  <c:v>42</c:v>
                </c:pt>
                <c:pt idx="602">
                  <c:v>58</c:v>
                </c:pt>
                <c:pt idx="603">
                  <c:v>95</c:v>
                </c:pt>
                <c:pt idx="604">
                  <c:v>91</c:v>
                </c:pt>
                <c:pt idx="605">
                  <c:v>67</c:v>
                </c:pt>
                <c:pt idx="606">
                  <c:v>55</c:v>
                </c:pt>
                <c:pt idx="607">
                  <c:v>87</c:v>
                </c:pt>
                <c:pt idx="608">
                  <c:v>68</c:v>
                </c:pt>
                <c:pt idx="609">
                  <c:v>86</c:v>
                </c:pt>
                <c:pt idx="610">
                  <c:v>59</c:v>
                </c:pt>
                <c:pt idx="611">
                  <c:v>43</c:v>
                </c:pt>
                <c:pt idx="612">
                  <c:v>55</c:v>
                </c:pt>
                <c:pt idx="613">
                  <c:v>100</c:v>
                </c:pt>
                <c:pt idx="614">
                  <c:v>63</c:v>
                </c:pt>
                <c:pt idx="615">
                  <c:v>52</c:v>
                </c:pt>
                <c:pt idx="616">
                  <c:v>51</c:v>
                </c:pt>
                <c:pt idx="617">
                  <c:v>90</c:v>
                </c:pt>
                <c:pt idx="618">
                  <c:v>46</c:v>
                </c:pt>
                <c:pt idx="619">
                  <c:v>48</c:v>
                </c:pt>
                <c:pt idx="620">
                  <c:v>87</c:v>
                </c:pt>
                <c:pt idx="621">
                  <c:v>33</c:v>
                </c:pt>
                <c:pt idx="622">
                  <c:v>33</c:v>
                </c:pt>
                <c:pt idx="623">
                  <c:v>27</c:v>
                </c:pt>
                <c:pt idx="624">
                  <c:v>27</c:v>
                </c:pt>
                <c:pt idx="625">
                  <c:v>56</c:v>
                </c:pt>
                <c:pt idx="626">
                  <c:v>56</c:v>
                </c:pt>
                <c:pt idx="627">
                  <c:v>33</c:v>
                </c:pt>
                <c:pt idx="628">
                  <c:v>38</c:v>
                </c:pt>
                <c:pt idx="629">
                  <c:v>94</c:v>
                </c:pt>
                <c:pt idx="630">
                  <c:v>70</c:v>
                </c:pt>
                <c:pt idx="631">
                  <c:v>32</c:v>
                </c:pt>
                <c:pt idx="632">
                  <c:v>82</c:v>
                </c:pt>
                <c:pt idx="633">
                  <c:v>33</c:v>
                </c:pt>
                <c:pt idx="634">
                  <c:v>66</c:v>
                </c:pt>
                <c:pt idx="635">
                  <c:v>94</c:v>
                </c:pt>
                <c:pt idx="636">
                  <c:v>69</c:v>
                </c:pt>
                <c:pt idx="637">
                  <c:v>39</c:v>
                </c:pt>
                <c:pt idx="638">
                  <c:v>37</c:v>
                </c:pt>
                <c:pt idx="639">
                  <c:v>45</c:v>
                </c:pt>
                <c:pt idx="640">
                  <c:v>91</c:v>
                </c:pt>
                <c:pt idx="641">
                  <c:v>85</c:v>
                </c:pt>
                <c:pt idx="642">
                  <c:v>71</c:v>
                </c:pt>
                <c:pt idx="643">
                  <c:v>91</c:v>
                </c:pt>
                <c:pt idx="644">
                  <c:v>49</c:v>
                </c:pt>
                <c:pt idx="645">
                  <c:v>49</c:v>
                </c:pt>
                <c:pt idx="646">
                  <c:v>81</c:v>
                </c:pt>
                <c:pt idx="647">
                  <c:v>37</c:v>
                </c:pt>
                <c:pt idx="648">
                  <c:v>96</c:v>
                </c:pt>
                <c:pt idx="649">
                  <c:v>83</c:v>
                </c:pt>
                <c:pt idx="650">
                  <c:v>76</c:v>
                </c:pt>
                <c:pt idx="651">
                  <c:v>100</c:v>
                </c:pt>
                <c:pt idx="652">
                  <c:v>97</c:v>
                </c:pt>
                <c:pt idx="653">
                  <c:v>93</c:v>
                </c:pt>
                <c:pt idx="654">
                  <c:v>98</c:v>
                </c:pt>
                <c:pt idx="655">
                  <c:v>93</c:v>
                </c:pt>
                <c:pt idx="656">
                  <c:v>91</c:v>
                </c:pt>
                <c:pt idx="657">
                  <c:v>51</c:v>
                </c:pt>
                <c:pt idx="658">
                  <c:v>53</c:v>
                </c:pt>
                <c:pt idx="659">
                  <c:v>89</c:v>
                </c:pt>
                <c:pt idx="660">
                  <c:v>73</c:v>
                </c:pt>
                <c:pt idx="661">
                  <c:v>41</c:v>
                </c:pt>
                <c:pt idx="662">
                  <c:v>40</c:v>
                </c:pt>
                <c:pt idx="663">
                  <c:v>59</c:v>
                </c:pt>
                <c:pt idx="664">
                  <c:v>47</c:v>
                </c:pt>
                <c:pt idx="665">
                  <c:v>47</c:v>
                </c:pt>
                <c:pt idx="666">
                  <c:v>43</c:v>
                </c:pt>
                <c:pt idx="667">
                  <c:v>59</c:v>
                </c:pt>
                <c:pt idx="668">
                  <c:v>95</c:v>
                </c:pt>
                <c:pt idx="669">
                  <c:v>33</c:v>
                </c:pt>
                <c:pt idx="670">
                  <c:v>31</c:v>
                </c:pt>
                <c:pt idx="671">
                  <c:v>67</c:v>
                </c:pt>
                <c:pt idx="672">
                  <c:v>53</c:v>
                </c:pt>
                <c:pt idx="673">
                  <c:v>73</c:v>
                </c:pt>
                <c:pt idx="674">
                  <c:v>64</c:v>
                </c:pt>
                <c:pt idx="675">
                  <c:v>79</c:v>
                </c:pt>
                <c:pt idx="676">
                  <c:v>74</c:v>
                </c:pt>
                <c:pt idx="677">
                  <c:v>97</c:v>
                </c:pt>
                <c:pt idx="678">
                  <c:v>44</c:v>
                </c:pt>
                <c:pt idx="679">
                  <c:v>63</c:v>
                </c:pt>
                <c:pt idx="680">
                  <c:v>58</c:v>
                </c:pt>
                <c:pt idx="681">
                  <c:v>26</c:v>
                </c:pt>
                <c:pt idx="682">
                  <c:v>25</c:v>
                </c:pt>
                <c:pt idx="683">
                  <c:v>90</c:v>
                </c:pt>
                <c:pt idx="684">
                  <c:v>30</c:v>
                </c:pt>
                <c:pt idx="685">
                  <c:v>34</c:v>
                </c:pt>
                <c:pt idx="686">
                  <c:v>47</c:v>
                </c:pt>
                <c:pt idx="687">
                  <c:v>47</c:v>
                </c:pt>
                <c:pt idx="688">
                  <c:v>40</c:v>
                </c:pt>
                <c:pt idx="689">
                  <c:v>40</c:v>
                </c:pt>
                <c:pt idx="690">
                  <c:v>49</c:v>
                </c:pt>
                <c:pt idx="691">
                  <c:v>81</c:v>
                </c:pt>
                <c:pt idx="692">
                  <c:v>99</c:v>
                </c:pt>
                <c:pt idx="693">
                  <c:v>92</c:v>
                </c:pt>
                <c:pt idx="694">
                  <c:v>39</c:v>
                </c:pt>
                <c:pt idx="695">
                  <c:v>39</c:v>
                </c:pt>
                <c:pt idx="696">
                  <c:v>69</c:v>
                </c:pt>
                <c:pt idx="697">
                  <c:v>66</c:v>
                </c:pt>
                <c:pt idx="698">
                  <c:v>27</c:v>
                </c:pt>
                <c:pt idx="699">
                  <c:v>48</c:v>
                </c:pt>
                <c:pt idx="700">
                  <c:v>46</c:v>
                </c:pt>
                <c:pt idx="701">
                  <c:v>73</c:v>
                </c:pt>
                <c:pt idx="702">
                  <c:v>64</c:v>
                </c:pt>
                <c:pt idx="703">
                  <c:v>83</c:v>
                </c:pt>
                <c:pt idx="704">
                  <c:v>51</c:v>
                </c:pt>
                <c:pt idx="705">
                  <c:v>46</c:v>
                </c:pt>
                <c:pt idx="706">
                  <c:v>37</c:v>
                </c:pt>
                <c:pt idx="707">
                  <c:v>37</c:v>
                </c:pt>
                <c:pt idx="708">
                  <c:v>92</c:v>
                </c:pt>
                <c:pt idx="709">
                  <c:v>76</c:v>
                </c:pt>
                <c:pt idx="710">
                  <c:v>65</c:v>
                </c:pt>
                <c:pt idx="711">
                  <c:v>58</c:v>
                </c:pt>
                <c:pt idx="712">
                  <c:v>38</c:v>
                </c:pt>
                <c:pt idx="713">
                  <c:v>26</c:v>
                </c:pt>
                <c:pt idx="714">
                  <c:v>34</c:v>
                </c:pt>
                <c:pt idx="715">
                  <c:v>77</c:v>
                </c:pt>
                <c:pt idx="716">
                  <c:v>34</c:v>
                </c:pt>
                <c:pt idx="717">
                  <c:v>40</c:v>
                </c:pt>
                <c:pt idx="718">
                  <c:v>29</c:v>
                </c:pt>
                <c:pt idx="719">
                  <c:v>20</c:v>
                </c:pt>
                <c:pt idx="720">
                  <c:v>64</c:v>
                </c:pt>
                <c:pt idx="721">
                  <c:v>31</c:v>
                </c:pt>
                <c:pt idx="722">
                  <c:v>84</c:v>
                </c:pt>
                <c:pt idx="723">
                  <c:v>89</c:v>
                </c:pt>
                <c:pt idx="724">
                  <c:v>99</c:v>
                </c:pt>
                <c:pt idx="725">
                  <c:v>17</c:v>
                </c:pt>
                <c:pt idx="726">
                  <c:v>18</c:v>
                </c:pt>
                <c:pt idx="727">
                  <c:v>77</c:v>
                </c:pt>
                <c:pt idx="728">
                  <c:v>98</c:v>
                </c:pt>
                <c:pt idx="729">
                  <c:v>45</c:v>
                </c:pt>
                <c:pt idx="730">
                  <c:v>90</c:v>
                </c:pt>
                <c:pt idx="731">
                  <c:v>95</c:v>
                </c:pt>
                <c:pt idx="732">
                  <c:v>34</c:v>
                </c:pt>
                <c:pt idx="733">
                  <c:v>29</c:v>
                </c:pt>
                <c:pt idx="734">
                  <c:v>43</c:v>
                </c:pt>
                <c:pt idx="735">
                  <c:v>79</c:v>
                </c:pt>
                <c:pt idx="736">
                  <c:v>98</c:v>
                </c:pt>
                <c:pt idx="737">
                  <c:v>66</c:v>
                </c:pt>
                <c:pt idx="738">
                  <c:v>49</c:v>
                </c:pt>
                <c:pt idx="739">
                  <c:v>43</c:v>
                </c:pt>
                <c:pt idx="740">
                  <c:v>51</c:v>
                </c:pt>
                <c:pt idx="741">
                  <c:v>51</c:v>
                </c:pt>
                <c:pt idx="742">
                  <c:v>89</c:v>
                </c:pt>
                <c:pt idx="743">
                  <c:v>64</c:v>
                </c:pt>
                <c:pt idx="744">
                  <c:v>43</c:v>
                </c:pt>
                <c:pt idx="745">
                  <c:v>73</c:v>
                </c:pt>
                <c:pt idx="746">
                  <c:v>40</c:v>
                </c:pt>
                <c:pt idx="747">
                  <c:v>23</c:v>
                </c:pt>
                <c:pt idx="748">
                  <c:v>24</c:v>
                </c:pt>
                <c:pt idx="749">
                  <c:v>38</c:v>
                </c:pt>
                <c:pt idx="750">
                  <c:v>41</c:v>
                </c:pt>
                <c:pt idx="751">
                  <c:v>22</c:v>
                </c:pt>
                <c:pt idx="752">
                  <c:v>55</c:v>
                </c:pt>
                <c:pt idx="753">
                  <c:v>46</c:v>
                </c:pt>
                <c:pt idx="754">
                  <c:v>46</c:v>
                </c:pt>
                <c:pt idx="755">
                  <c:v>39</c:v>
                </c:pt>
                <c:pt idx="756">
                  <c:v>73</c:v>
                </c:pt>
                <c:pt idx="757">
                  <c:v>99</c:v>
                </c:pt>
                <c:pt idx="758">
                  <c:v>24</c:v>
                </c:pt>
                <c:pt idx="759">
                  <c:v>27</c:v>
                </c:pt>
                <c:pt idx="760">
                  <c:v>52</c:v>
                </c:pt>
                <c:pt idx="761">
                  <c:v>66</c:v>
                </c:pt>
                <c:pt idx="762">
                  <c:v>92</c:v>
                </c:pt>
                <c:pt idx="763">
                  <c:v>35</c:v>
                </c:pt>
                <c:pt idx="764">
                  <c:v>38</c:v>
                </c:pt>
                <c:pt idx="765">
                  <c:v>38</c:v>
                </c:pt>
                <c:pt idx="766">
                  <c:v>40</c:v>
                </c:pt>
                <c:pt idx="767">
                  <c:v>38</c:v>
                </c:pt>
                <c:pt idx="768">
                  <c:v>21</c:v>
                </c:pt>
                <c:pt idx="769">
                  <c:v>44</c:v>
                </c:pt>
                <c:pt idx="770">
                  <c:v>29</c:v>
                </c:pt>
                <c:pt idx="771">
                  <c:v>30</c:v>
                </c:pt>
                <c:pt idx="772">
                  <c:v>29</c:v>
                </c:pt>
                <c:pt idx="773">
                  <c:v>83</c:v>
                </c:pt>
                <c:pt idx="774">
                  <c:v>43</c:v>
                </c:pt>
                <c:pt idx="775">
                  <c:v>45</c:v>
                </c:pt>
                <c:pt idx="776">
                  <c:v>52</c:v>
                </c:pt>
                <c:pt idx="777">
                  <c:v>53</c:v>
                </c:pt>
                <c:pt idx="778">
                  <c:v>91</c:v>
                </c:pt>
                <c:pt idx="779">
                  <c:v>28</c:v>
                </c:pt>
                <c:pt idx="780">
                  <c:v>24</c:v>
                </c:pt>
                <c:pt idx="781">
                  <c:v>85</c:v>
                </c:pt>
                <c:pt idx="782">
                  <c:v>89</c:v>
                </c:pt>
                <c:pt idx="783">
                  <c:v>35</c:v>
                </c:pt>
                <c:pt idx="784">
                  <c:v>42</c:v>
                </c:pt>
                <c:pt idx="785">
                  <c:v>81</c:v>
                </c:pt>
                <c:pt idx="786">
                  <c:v>93</c:v>
                </c:pt>
                <c:pt idx="787">
                  <c:v>54</c:v>
                </c:pt>
                <c:pt idx="788">
                  <c:v>25</c:v>
                </c:pt>
                <c:pt idx="789">
                  <c:v>30</c:v>
                </c:pt>
                <c:pt idx="790">
                  <c:v>78</c:v>
                </c:pt>
                <c:pt idx="791">
                  <c:v>72</c:v>
                </c:pt>
                <c:pt idx="792">
                  <c:v>87</c:v>
                </c:pt>
                <c:pt idx="793">
                  <c:v>58</c:v>
                </c:pt>
                <c:pt idx="794">
                  <c:v>79</c:v>
                </c:pt>
                <c:pt idx="795">
                  <c:v>41</c:v>
                </c:pt>
                <c:pt idx="796">
                  <c:v>95</c:v>
                </c:pt>
                <c:pt idx="797">
                  <c:v>79</c:v>
                </c:pt>
                <c:pt idx="798">
                  <c:v>77</c:v>
                </c:pt>
                <c:pt idx="799">
                  <c:v>97</c:v>
                </c:pt>
                <c:pt idx="800">
                  <c:v>32</c:v>
                </c:pt>
                <c:pt idx="801">
                  <c:v>26</c:v>
                </c:pt>
                <c:pt idx="802">
                  <c:v>47</c:v>
                </c:pt>
                <c:pt idx="803">
                  <c:v>47</c:v>
                </c:pt>
                <c:pt idx="804">
                  <c:v>94</c:v>
                </c:pt>
                <c:pt idx="805">
                  <c:v>18</c:v>
                </c:pt>
                <c:pt idx="806">
                  <c:v>47</c:v>
                </c:pt>
                <c:pt idx="807">
                  <c:v>64</c:v>
                </c:pt>
                <c:pt idx="808">
                  <c:v>58</c:v>
                </c:pt>
                <c:pt idx="809">
                  <c:v>45</c:v>
                </c:pt>
                <c:pt idx="810">
                  <c:v>43</c:v>
                </c:pt>
                <c:pt idx="811">
                  <c:v>74</c:v>
                </c:pt>
                <c:pt idx="812">
                  <c:v>33</c:v>
                </c:pt>
                <c:pt idx="813">
                  <c:v>34</c:v>
                </c:pt>
                <c:pt idx="814">
                  <c:v>29</c:v>
                </c:pt>
                <c:pt idx="815">
                  <c:v>40</c:v>
                </c:pt>
                <c:pt idx="816">
                  <c:v>95</c:v>
                </c:pt>
                <c:pt idx="817">
                  <c:v>35</c:v>
                </c:pt>
                <c:pt idx="818">
                  <c:v>98</c:v>
                </c:pt>
                <c:pt idx="819">
                  <c:v>25</c:v>
                </c:pt>
                <c:pt idx="820">
                  <c:v>26</c:v>
                </c:pt>
                <c:pt idx="821">
                  <c:v>25</c:v>
                </c:pt>
                <c:pt idx="822">
                  <c:v>25</c:v>
                </c:pt>
                <c:pt idx="823">
                  <c:v>93</c:v>
                </c:pt>
                <c:pt idx="824">
                  <c:v>11</c:v>
                </c:pt>
                <c:pt idx="825">
                  <c:v>91</c:v>
                </c:pt>
                <c:pt idx="826">
                  <c:v>58</c:v>
                </c:pt>
                <c:pt idx="827">
                  <c:v>27</c:v>
                </c:pt>
                <c:pt idx="828">
                  <c:v>27</c:v>
                </c:pt>
                <c:pt idx="829">
                  <c:v>46</c:v>
                </c:pt>
                <c:pt idx="830">
                  <c:v>46</c:v>
                </c:pt>
                <c:pt idx="831">
                  <c:v>75</c:v>
                </c:pt>
                <c:pt idx="832">
                  <c:v>50</c:v>
                </c:pt>
                <c:pt idx="833">
                  <c:v>46</c:v>
                </c:pt>
                <c:pt idx="834">
                  <c:v>35</c:v>
                </c:pt>
                <c:pt idx="835">
                  <c:v>38</c:v>
                </c:pt>
                <c:pt idx="836">
                  <c:v>41</c:v>
                </c:pt>
                <c:pt idx="837">
                  <c:v>45</c:v>
                </c:pt>
                <c:pt idx="838">
                  <c:v>28</c:v>
                </c:pt>
                <c:pt idx="839">
                  <c:v>32</c:v>
                </c:pt>
                <c:pt idx="840">
                  <c:v>53</c:v>
                </c:pt>
                <c:pt idx="841">
                  <c:v>47</c:v>
                </c:pt>
                <c:pt idx="842">
                  <c:v>77</c:v>
                </c:pt>
                <c:pt idx="843">
                  <c:v>88</c:v>
                </c:pt>
                <c:pt idx="844">
                  <c:v>26</c:v>
                </c:pt>
                <c:pt idx="846">
                  <c:v>36</c:v>
                </c:pt>
                <c:pt idx="847">
                  <c:v>65</c:v>
                </c:pt>
                <c:pt idx="848">
                  <c:v>53</c:v>
                </c:pt>
                <c:pt idx="849">
                  <c:v>53</c:v>
                </c:pt>
                <c:pt idx="850">
                  <c:v>52</c:v>
                </c:pt>
                <c:pt idx="851">
                  <c:v>52</c:v>
                </c:pt>
                <c:pt idx="852">
                  <c:v>76</c:v>
                </c:pt>
                <c:pt idx="853">
                  <c:v>48</c:v>
                </c:pt>
                <c:pt idx="854">
                  <c:v>50</c:v>
                </c:pt>
                <c:pt idx="855">
                  <c:v>24</c:v>
                </c:pt>
                <c:pt idx="856">
                  <c:v>81</c:v>
                </c:pt>
                <c:pt idx="857">
                  <c:v>57</c:v>
                </c:pt>
                <c:pt idx="858">
                  <c:v>44</c:v>
                </c:pt>
                <c:pt idx="859">
                  <c:v>28</c:v>
                </c:pt>
                <c:pt idx="860">
                  <c:v>75</c:v>
                </c:pt>
                <c:pt idx="861">
                  <c:v>54</c:v>
                </c:pt>
                <c:pt idx="862">
                  <c:v>54</c:v>
                </c:pt>
                <c:pt idx="863">
                  <c:v>30</c:v>
                </c:pt>
                <c:pt idx="864">
                  <c:v>28</c:v>
                </c:pt>
                <c:pt idx="865">
                  <c:v>55</c:v>
                </c:pt>
                <c:pt idx="866">
                  <c:v>49</c:v>
                </c:pt>
                <c:pt idx="867">
                  <c:v>84</c:v>
                </c:pt>
                <c:pt idx="868">
                  <c:v>79</c:v>
                </c:pt>
                <c:pt idx="869">
                  <c:v>82</c:v>
                </c:pt>
                <c:pt idx="870">
                  <c:v>59</c:v>
                </c:pt>
                <c:pt idx="871">
                  <c:v>41</c:v>
                </c:pt>
                <c:pt idx="872">
                  <c:v>54</c:v>
                </c:pt>
                <c:pt idx="873">
                  <c:v>40</c:v>
                </c:pt>
                <c:pt idx="874">
                  <c:v>95</c:v>
                </c:pt>
                <c:pt idx="875">
                  <c:v>89</c:v>
                </c:pt>
                <c:pt idx="876">
                  <c:v>35</c:v>
                </c:pt>
                <c:pt idx="877">
                  <c:v>28</c:v>
                </c:pt>
                <c:pt idx="878">
                  <c:v>32</c:v>
                </c:pt>
                <c:pt idx="879">
                  <c:v>27</c:v>
                </c:pt>
                <c:pt idx="880">
                  <c:v>43</c:v>
                </c:pt>
                <c:pt idx="881">
                  <c:v>91</c:v>
                </c:pt>
                <c:pt idx="882">
                  <c:v>33</c:v>
                </c:pt>
                <c:pt idx="883">
                  <c:v>42</c:v>
                </c:pt>
                <c:pt idx="884">
                  <c:v>35</c:v>
                </c:pt>
                <c:pt idx="885">
                  <c:v>93</c:v>
                </c:pt>
                <c:pt idx="886">
                  <c:v>27</c:v>
                </c:pt>
                <c:pt idx="887">
                  <c:v>22</c:v>
                </c:pt>
                <c:pt idx="888">
                  <c:v>43</c:v>
                </c:pt>
                <c:pt idx="889">
                  <c:v>89</c:v>
                </c:pt>
                <c:pt idx="890">
                  <c:v>20</c:v>
                </c:pt>
                <c:pt idx="891">
                  <c:v>16</c:v>
                </c:pt>
                <c:pt idx="892">
                  <c:v>44</c:v>
                </c:pt>
                <c:pt idx="893">
                  <c:v>42</c:v>
                </c:pt>
                <c:pt idx="894">
                  <c:v>42</c:v>
                </c:pt>
                <c:pt idx="895">
                  <c:v>51</c:v>
                </c:pt>
                <c:pt idx="896">
                  <c:v>33</c:v>
                </c:pt>
                <c:pt idx="897">
                  <c:v>32</c:v>
                </c:pt>
                <c:pt idx="898">
                  <c:v>54</c:v>
                </c:pt>
                <c:pt idx="899">
                  <c:v>36</c:v>
                </c:pt>
                <c:pt idx="900">
                  <c:v>39</c:v>
                </c:pt>
                <c:pt idx="901">
                  <c:v>82</c:v>
                </c:pt>
                <c:pt idx="903">
                  <c:v>38</c:v>
                </c:pt>
                <c:pt idx="904">
                  <c:v>38</c:v>
                </c:pt>
                <c:pt idx="905">
                  <c:v>51</c:v>
                </c:pt>
                <c:pt idx="906">
                  <c:v>49</c:v>
                </c:pt>
                <c:pt idx="907">
                  <c:v>56</c:v>
                </c:pt>
                <c:pt idx="908">
                  <c:v>76</c:v>
                </c:pt>
                <c:pt idx="909">
                  <c:v>53</c:v>
                </c:pt>
                <c:pt idx="910">
                  <c:v>61</c:v>
                </c:pt>
                <c:pt idx="911">
                  <c:v>59</c:v>
                </c:pt>
                <c:pt idx="912">
                  <c:v>11</c:v>
                </c:pt>
                <c:pt idx="913">
                  <c:v>95</c:v>
                </c:pt>
                <c:pt idx="914">
                  <c:v>55</c:v>
                </c:pt>
                <c:pt idx="915">
                  <c:v>58</c:v>
                </c:pt>
                <c:pt idx="916">
                  <c:v>42</c:v>
                </c:pt>
                <c:pt idx="917">
                  <c:v>40</c:v>
                </c:pt>
                <c:pt idx="918">
                  <c:v>2</c:v>
                </c:pt>
                <c:pt idx="919">
                  <c:v>63</c:v>
                </c:pt>
                <c:pt idx="920">
                  <c:v>27</c:v>
                </c:pt>
                <c:pt idx="921">
                  <c:v>29</c:v>
                </c:pt>
                <c:pt idx="922">
                  <c:v>44</c:v>
                </c:pt>
                <c:pt idx="923">
                  <c:v>36</c:v>
                </c:pt>
                <c:pt idx="924">
                  <c:v>42</c:v>
                </c:pt>
                <c:pt idx="925">
                  <c:v>42</c:v>
                </c:pt>
                <c:pt idx="926">
                  <c:v>48</c:v>
                </c:pt>
                <c:pt idx="927">
                  <c:v>43</c:v>
                </c:pt>
                <c:pt idx="928">
                  <c:v>35</c:v>
                </c:pt>
                <c:pt idx="929">
                  <c:v>37</c:v>
                </c:pt>
                <c:pt idx="930">
                  <c:v>23</c:v>
                </c:pt>
                <c:pt idx="931">
                  <c:v>20</c:v>
                </c:pt>
                <c:pt idx="932">
                  <c:v>41</c:v>
                </c:pt>
                <c:pt idx="933">
                  <c:v>84</c:v>
                </c:pt>
                <c:pt idx="934">
                  <c:v>26</c:v>
                </c:pt>
                <c:pt idx="935">
                  <c:v>94</c:v>
                </c:pt>
                <c:pt idx="936">
                  <c:v>52</c:v>
                </c:pt>
                <c:pt idx="937">
                  <c:v>60</c:v>
                </c:pt>
                <c:pt idx="938">
                  <c:v>47</c:v>
                </c:pt>
                <c:pt idx="939">
                  <c:v>31</c:v>
                </c:pt>
                <c:pt idx="940">
                  <c:v>41</c:v>
                </c:pt>
                <c:pt idx="941">
                  <c:v>50</c:v>
                </c:pt>
                <c:pt idx="942">
                  <c:v>93</c:v>
                </c:pt>
                <c:pt idx="943">
                  <c:v>76</c:v>
                </c:pt>
                <c:pt idx="944">
                  <c:v>76</c:v>
                </c:pt>
                <c:pt idx="945">
                  <c:v>69</c:v>
                </c:pt>
                <c:pt idx="946">
                  <c:v>57</c:v>
                </c:pt>
                <c:pt idx="947">
                  <c:v>48</c:v>
                </c:pt>
                <c:pt idx="948">
                  <c:v>46</c:v>
                </c:pt>
                <c:pt idx="949">
                  <c:v>45</c:v>
                </c:pt>
                <c:pt idx="950">
                  <c:v>50</c:v>
                </c:pt>
                <c:pt idx="951">
                  <c:v>43</c:v>
                </c:pt>
                <c:pt idx="952">
                  <c:v>42</c:v>
                </c:pt>
                <c:pt idx="953">
                  <c:v>96</c:v>
                </c:pt>
                <c:pt idx="954">
                  <c:v>18</c:v>
                </c:pt>
                <c:pt idx="955">
                  <c:v>11</c:v>
                </c:pt>
                <c:pt idx="956">
                  <c:v>83</c:v>
                </c:pt>
                <c:pt idx="957">
                  <c:v>37</c:v>
                </c:pt>
                <c:pt idx="958">
                  <c:v>26</c:v>
                </c:pt>
                <c:pt idx="959">
                  <c:v>45</c:v>
                </c:pt>
                <c:pt idx="960">
                  <c:v>47</c:v>
                </c:pt>
                <c:pt idx="961">
                  <c:v>36</c:v>
                </c:pt>
                <c:pt idx="962">
                  <c:v>27</c:v>
                </c:pt>
                <c:pt idx="963">
                  <c:v>27</c:v>
                </c:pt>
                <c:pt idx="964">
                  <c:v>21</c:v>
                </c:pt>
                <c:pt idx="965">
                  <c:v>32</c:v>
                </c:pt>
                <c:pt idx="966">
                  <c:v>32</c:v>
                </c:pt>
                <c:pt idx="967">
                  <c:v>14</c:v>
                </c:pt>
                <c:pt idx="968">
                  <c:v>14</c:v>
                </c:pt>
                <c:pt idx="969">
                  <c:v>55</c:v>
                </c:pt>
                <c:pt idx="970">
                  <c:v>66</c:v>
                </c:pt>
                <c:pt idx="971">
                  <c:v>97</c:v>
                </c:pt>
                <c:pt idx="972">
                  <c:v>56</c:v>
                </c:pt>
                <c:pt idx="973">
                  <c:v>92</c:v>
                </c:pt>
                <c:pt idx="974">
                  <c:v>58</c:v>
                </c:pt>
                <c:pt idx="975">
                  <c:v>67</c:v>
                </c:pt>
                <c:pt idx="976">
                  <c:v>81</c:v>
                </c:pt>
                <c:pt idx="977">
                  <c:v>45</c:v>
                </c:pt>
                <c:pt idx="978">
                  <c:v>17</c:v>
                </c:pt>
                <c:pt idx="979">
                  <c:v>16</c:v>
                </c:pt>
                <c:pt idx="980">
                  <c:v>63</c:v>
                </c:pt>
                <c:pt idx="981">
                  <c:v>13</c:v>
                </c:pt>
                <c:pt idx="982">
                  <c:v>63</c:v>
                </c:pt>
                <c:pt idx="983">
                  <c:v>68</c:v>
                </c:pt>
                <c:pt idx="984">
                  <c:v>48</c:v>
                </c:pt>
                <c:pt idx="985">
                  <c:v>47</c:v>
                </c:pt>
                <c:pt idx="986">
                  <c:v>85</c:v>
                </c:pt>
                <c:pt idx="987">
                  <c:v>65</c:v>
                </c:pt>
                <c:pt idx="988">
                  <c:v>32</c:v>
                </c:pt>
                <c:pt idx="989">
                  <c:v>30</c:v>
                </c:pt>
                <c:pt idx="990">
                  <c:v>27</c:v>
                </c:pt>
                <c:pt idx="991">
                  <c:v>27</c:v>
                </c:pt>
                <c:pt idx="992">
                  <c:v>65</c:v>
                </c:pt>
                <c:pt idx="993">
                  <c:v>52</c:v>
                </c:pt>
                <c:pt idx="994">
                  <c:v>83</c:v>
                </c:pt>
                <c:pt idx="995">
                  <c:v>19</c:v>
                </c:pt>
                <c:pt idx="996">
                  <c:v>14</c:v>
                </c:pt>
                <c:pt idx="997">
                  <c:v>45</c:v>
                </c:pt>
                <c:pt idx="998">
                  <c:v>41</c:v>
                </c:pt>
                <c:pt idx="999">
                  <c:v>85</c:v>
                </c:pt>
                <c:pt idx="1000">
                  <c:v>68</c:v>
                </c:pt>
                <c:pt idx="1001">
                  <c:v>95</c:v>
                </c:pt>
                <c:pt idx="1002">
                  <c:v>44</c:v>
                </c:pt>
                <c:pt idx="1003">
                  <c:v>88</c:v>
                </c:pt>
                <c:pt idx="1004">
                  <c:v>38</c:v>
                </c:pt>
                <c:pt idx="1005">
                  <c:v>46</c:v>
                </c:pt>
                <c:pt idx="1006">
                  <c:v>61</c:v>
                </c:pt>
                <c:pt idx="1007">
                  <c:v>71</c:v>
                </c:pt>
                <c:pt idx="1008">
                  <c:v>47</c:v>
                </c:pt>
                <c:pt idx="1009">
                  <c:v>41</c:v>
                </c:pt>
                <c:pt idx="1010">
                  <c:v>38</c:v>
                </c:pt>
                <c:pt idx="1011">
                  <c:v>14</c:v>
                </c:pt>
                <c:pt idx="1012">
                  <c:v>82</c:v>
                </c:pt>
                <c:pt idx="1013">
                  <c:v>72</c:v>
                </c:pt>
                <c:pt idx="1014">
                  <c:v>49</c:v>
                </c:pt>
                <c:pt idx="1015">
                  <c:v>55</c:v>
                </c:pt>
                <c:pt idx="1016">
                  <c:v>36</c:v>
                </c:pt>
                <c:pt idx="1017">
                  <c:v>41</c:v>
                </c:pt>
                <c:pt idx="1018">
                  <c:v>43</c:v>
                </c:pt>
                <c:pt idx="1019">
                  <c:v>21</c:v>
                </c:pt>
                <c:pt idx="1020">
                  <c:v>25</c:v>
                </c:pt>
                <c:pt idx="1021">
                  <c:v>95</c:v>
                </c:pt>
                <c:pt idx="1022">
                  <c:v>42</c:v>
                </c:pt>
                <c:pt idx="1023">
                  <c:v>65</c:v>
                </c:pt>
                <c:pt idx="1024">
                  <c:v>85</c:v>
                </c:pt>
                <c:pt idx="1025">
                  <c:v>74</c:v>
                </c:pt>
                <c:pt idx="1026">
                  <c:v>43</c:v>
                </c:pt>
                <c:pt idx="1027">
                  <c:v>39</c:v>
                </c:pt>
                <c:pt idx="1028">
                  <c:v>64</c:v>
                </c:pt>
                <c:pt idx="1029">
                  <c:v>19</c:v>
                </c:pt>
                <c:pt idx="1030">
                  <c:v>19</c:v>
                </c:pt>
                <c:pt idx="1031">
                  <c:v>46</c:v>
                </c:pt>
                <c:pt idx="1032">
                  <c:v>33</c:v>
                </c:pt>
                <c:pt idx="1033">
                  <c:v>13</c:v>
                </c:pt>
                <c:pt idx="1034">
                  <c:v>15</c:v>
                </c:pt>
                <c:pt idx="1035">
                  <c:v>26</c:v>
                </c:pt>
                <c:pt idx="1036">
                  <c:v>79</c:v>
                </c:pt>
                <c:pt idx="1037">
                  <c:v>42</c:v>
                </c:pt>
                <c:pt idx="1038">
                  <c:v>42</c:v>
                </c:pt>
                <c:pt idx="1039">
                  <c:v>22</c:v>
                </c:pt>
                <c:pt idx="1040">
                  <c:v>22</c:v>
                </c:pt>
                <c:pt idx="1041">
                  <c:v>93</c:v>
                </c:pt>
                <c:pt idx="1042">
                  <c:v>25</c:v>
                </c:pt>
                <c:pt idx="1043">
                  <c:v>69</c:v>
                </c:pt>
                <c:pt idx="1044">
                  <c:v>25</c:v>
                </c:pt>
                <c:pt idx="1045">
                  <c:v>70</c:v>
                </c:pt>
                <c:pt idx="1046">
                  <c:v>79</c:v>
                </c:pt>
                <c:pt idx="1047">
                  <c:v>37</c:v>
                </c:pt>
                <c:pt idx="1048">
                  <c:v>42</c:v>
                </c:pt>
                <c:pt idx="1049">
                  <c:v>54</c:v>
                </c:pt>
                <c:pt idx="1050">
                  <c:v>47</c:v>
                </c:pt>
                <c:pt idx="1051">
                  <c:v>55</c:v>
                </c:pt>
                <c:pt idx="1052">
                  <c:v>52</c:v>
                </c:pt>
                <c:pt idx="1053">
                  <c:v>52</c:v>
                </c:pt>
                <c:pt idx="1054">
                  <c:v>52</c:v>
                </c:pt>
                <c:pt idx="1055">
                  <c:v>49</c:v>
                </c:pt>
                <c:pt idx="1056">
                  <c:v>31</c:v>
                </c:pt>
                <c:pt idx="1057">
                  <c:v>92</c:v>
                </c:pt>
                <c:pt idx="1058">
                  <c:v>79</c:v>
                </c:pt>
                <c:pt idx="1059">
                  <c:v>44</c:v>
                </c:pt>
                <c:pt idx="1060">
                  <c:v>40</c:v>
                </c:pt>
                <c:pt idx="1061">
                  <c:v>89</c:v>
                </c:pt>
                <c:pt idx="1062">
                  <c:v>38</c:v>
                </c:pt>
                <c:pt idx="1063">
                  <c:v>30</c:v>
                </c:pt>
                <c:pt idx="1064">
                  <c:v>45</c:v>
                </c:pt>
                <c:pt idx="1065">
                  <c:v>47</c:v>
                </c:pt>
                <c:pt idx="1066">
                  <c:v>76</c:v>
                </c:pt>
                <c:pt idx="1067">
                  <c:v>45</c:v>
                </c:pt>
                <c:pt idx="1068">
                  <c:v>90</c:v>
                </c:pt>
                <c:pt idx="1069">
                  <c:v>12</c:v>
                </c:pt>
                <c:pt idx="1070">
                  <c:v>15</c:v>
                </c:pt>
                <c:pt idx="1071">
                  <c:v>33</c:v>
                </c:pt>
                <c:pt idx="1072">
                  <c:v>62</c:v>
                </c:pt>
                <c:pt idx="1073">
                  <c:v>52</c:v>
                </c:pt>
                <c:pt idx="1074">
                  <c:v>45</c:v>
                </c:pt>
                <c:pt idx="1075">
                  <c:v>45</c:v>
                </c:pt>
                <c:pt idx="1076">
                  <c:v>56</c:v>
                </c:pt>
                <c:pt idx="1077">
                  <c:v>56</c:v>
                </c:pt>
                <c:pt idx="1078">
                  <c:v>89</c:v>
                </c:pt>
                <c:pt idx="1079">
                  <c:v>82</c:v>
                </c:pt>
                <c:pt idx="1080">
                  <c:v>30</c:v>
                </c:pt>
                <c:pt idx="1081">
                  <c:v>18</c:v>
                </c:pt>
                <c:pt idx="1082">
                  <c:v>19</c:v>
                </c:pt>
                <c:pt idx="1083">
                  <c:v>94</c:v>
                </c:pt>
                <c:pt idx="1084">
                  <c:v>21</c:v>
                </c:pt>
                <c:pt idx="1085">
                  <c:v>23</c:v>
                </c:pt>
                <c:pt idx="1086">
                  <c:v>54</c:v>
                </c:pt>
                <c:pt idx="1087">
                  <c:v>54</c:v>
                </c:pt>
                <c:pt idx="1088">
                  <c:v>60</c:v>
                </c:pt>
                <c:pt idx="1089">
                  <c:v>40</c:v>
                </c:pt>
                <c:pt idx="1090">
                  <c:v>39</c:v>
                </c:pt>
                <c:pt idx="1091">
                  <c:v>35</c:v>
                </c:pt>
                <c:pt idx="1092">
                  <c:v>7</c:v>
                </c:pt>
                <c:pt idx="1093">
                  <c:v>33</c:v>
                </c:pt>
                <c:pt idx="1094">
                  <c:v>39</c:v>
                </c:pt>
                <c:pt idx="1095">
                  <c:v>47</c:v>
                </c:pt>
                <c:pt idx="1096">
                  <c:v>42</c:v>
                </c:pt>
                <c:pt idx="1097">
                  <c:v>60</c:v>
                </c:pt>
                <c:pt idx="1098">
                  <c:v>60</c:v>
                </c:pt>
                <c:pt idx="1099">
                  <c:v>43</c:v>
                </c:pt>
                <c:pt idx="1100">
                  <c:v>46</c:v>
                </c:pt>
                <c:pt idx="1101">
                  <c:v>82</c:v>
                </c:pt>
                <c:pt idx="1102">
                  <c:v>17</c:v>
                </c:pt>
                <c:pt idx="1103">
                  <c:v>19</c:v>
                </c:pt>
                <c:pt idx="1104">
                  <c:v>20</c:v>
                </c:pt>
                <c:pt idx="1105">
                  <c:v>20</c:v>
                </c:pt>
                <c:pt idx="1106">
                  <c:v>39</c:v>
                </c:pt>
                <c:pt idx="1107">
                  <c:v>39</c:v>
                </c:pt>
                <c:pt idx="1108">
                  <c:v>32</c:v>
                </c:pt>
                <c:pt idx="1109">
                  <c:v>26</c:v>
                </c:pt>
                <c:pt idx="1110">
                  <c:v>48</c:v>
                </c:pt>
                <c:pt idx="1111">
                  <c:v>43</c:v>
                </c:pt>
                <c:pt idx="1112">
                  <c:v>67</c:v>
                </c:pt>
                <c:pt idx="1113">
                  <c:v>51</c:v>
                </c:pt>
                <c:pt idx="1114">
                  <c:v>59</c:v>
                </c:pt>
                <c:pt idx="1115">
                  <c:v>46</c:v>
                </c:pt>
                <c:pt idx="1116">
                  <c:v>44</c:v>
                </c:pt>
                <c:pt idx="1117">
                  <c:v>40</c:v>
                </c:pt>
                <c:pt idx="1118">
                  <c:v>72</c:v>
                </c:pt>
                <c:pt idx="1119">
                  <c:v>45</c:v>
                </c:pt>
                <c:pt idx="1120">
                  <c:v>46</c:v>
                </c:pt>
                <c:pt idx="1121">
                  <c:v>90</c:v>
                </c:pt>
                <c:pt idx="1122">
                  <c:v>39</c:v>
                </c:pt>
                <c:pt idx="1123">
                  <c:v>98</c:v>
                </c:pt>
                <c:pt idx="1124">
                  <c:v>33</c:v>
                </c:pt>
                <c:pt idx="1125">
                  <c:v>47</c:v>
                </c:pt>
                <c:pt idx="1126">
                  <c:v>47</c:v>
                </c:pt>
                <c:pt idx="1127">
                  <c:v>75</c:v>
                </c:pt>
                <c:pt idx="1128">
                  <c:v>91</c:v>
                </c:pt>
                <c:pt idx="1129">
                  <c:v>17</c:v>
                </c:pt>
                <c:pt idx="1130">
                  <c:v>58</c:v>
                </c:pt>
                <c:pt idx="1131">
                  <c:v>62</c:v>
                </c:pt>
                <c:pt idx="1132">
                  <c:v>66</c:v>
                </c:pt>
                <c:pt idx="1133">
                  <c:v>42</c:v>
                </c:pt>
                <c:pt idx="1134">
                  <c:v>43</c:v>
                </c:pt>
                <c:pt idx="1135">
                  <c:v>49</c:v>
                </c:pt>
                <c:pt idx="1136">
                  <c:v>30</c:v>
                </c:pt>
                <c:pt idx="1137">
                  <c:v>30</c:v>
                </c:pt>
                <c:pt idx="1138">
                  <c:v>50</c:v>
                </c:pt>
                <c:pt idx="1139">
                  <c:v>43</c:v>
                </c:pt>
                <c:pt idx="1140">
                  <c:v>96</c:v>
                </c:pt>
                <c:pt idx="1141">
                  <c:v>44</c:v>
                </c:pt>
                <c:pt idx="1142">
                  <c:v>44</c:v>
                </c:pt>
                <c:pt idx="1143">
                  <c:v>46</c:v>
                </c:pt>
                <c:pt idx="1144">
                  <c:v>46</c:v>
                </c:pt>
                <c:pt idx="1145">
                  <c:v>25</c:v>
                </c:pt>
                <c:pt idx="1146">
                  <c:v>21</c:v>
                </c:pt>
                <c:pt idx="1147">
                  <c:v>49</c:v>
                </c:pt>
                <c:pt idx="1148">
                  <c:v>38</c:v>
                </c:pt>
                <c:pt idx="1149">
                  <c:v>30</c:v>
                </c:pt>
                <c:pt idx="1150">
                  <c:v>79</c:v>
                </c:pt>
                <c:pt idx="1151">
                  <c:v>38</c:v>
                </c:pt>
                <c:pt idx="1152">
                  <c:v>37</c:v>
                </c:pt>
                <c:pt idx="1153">
                  <c:v>45</c:v>
                </c:pt>
                <c:pt idx="1154">
                  <c:v>46</c:v>
                </c:pt>
                <c:pt idx="1155">
                  <c:v>41</c:v>
                </c:pt>
                <c:pt idx="1156">
                  <c:v>38</c:v>
                </c:pt>
                <c:pt idx="1157">
                  <c:v>41</c:v>
                </c:pt>
                <c:pt idx="1158">
                  <c:v>30</c:v>
                </c:pt>
                <c:pt idx="1159">
                  <c:v>42</c:v>
                </c:pt>
                <c:pt idx="1160">
                  <c:v>16</c:v>
                </c:pt>
                <c:pt idx="1161">
                  <c:v>14</c:v>
                </c:pt>
                <c:pt idx="1162">
                  <c:v>35</c:v>
                </c:pt>
                <c:pt idx="1163">
                  <c:v>34</c:v>
                </c:pt>
                <c:pt idx="1164">
                  <c:v>57</c:v>
                </c:pt>
                <c:pt idx="1165">
                  <c:v>48</c:v>
                </c:pt>
                <c:pt idx="1166">
                  <c:v>25</c:v>
                </c:pt>
                <c:pt idx="1167">
                  <c:v>25</c:v>
                </c:pt>
                <c:pt idx="1168">
                  <c:v>47</c:v>
                </c:pt>
                <c:pt idx="1169">
                  <c:v>46</c:v>
                </c:pt>
                <c:pt idx="1170">
                  <c:v>67</c:v>
                </c:pt>
                <c:pt idx="1171">
                  <c:v>37</c:v>
                </c:pt>
                <c:pt idx="1172">
                  <c:v>31</c:v>
                </c:pt>
                <c:pt idx="1173">
                  <c:v>64</c:v>
                </c:pt>
                <c:pt idx="1174">
                  <c:v>52</c:v>
                </c:pt>
                <c:pt idx="1175">
                  <c:v>61</c:v>
                </c:pt>
                <c:pt idx="1176">
                  <c:v>77</c:v>
                </c:pt>
                <c:pt idx="1177">
                  <c:v>39</c:v>
                </c:pt>
                <c:pt idx="1178">
                  <c:v>70</c:v>
                </c:pt>
                <c:pt idx="1179">
                  <c:v>15</c:v>
                </c:pt>
                <c:pt idx="1180">
                  <c:v>17</c:v>
                </c:pt>
                <c:pt idx="1181">
                  <c:v>38</c:v>
                </c:pt>
                <c:pt idx="1182">
                  <c:v>38</c:v>
                </c:pt>
                <c:pt idx="1183">
                  <c:v>87</c:v>
                </c:pt>
                <c:pt idx="1184">
                  <c:v>62</c:v>
                </c:pt>
                <c:pt idx="1185">
                  <c:v>33</c:v>
                </c:pt>
                <c:pt idx="1186">
                  <c:v>59</c:v>
                </c:pt>
                <c:pt idx="1187">
                  <c:v>35</c:v>
                </c:pt>
                <c:pt idx="1188">
                  <c:v>38</c:v>
                </c:pt>
                <c:pt idx="1189">
                  <c:v>47</c:v>
                </c:pt>
                <c:pt idx="1190">
                  <c:v>42</c:v>
                </c:pt>
                <c:pt idx="1191">
                  <c:v>36</c:v>
                </c:pt>
                <c:pt idx="1192">
                  <c:v>81</c:v>
                </c:pt>
                <c:pt idx="1193">
                  <c:v>42</c:v>
                </c:pt>
                <c:pt idx="1194">
                  <c:v>37</c:v>
                </c:pt>
                <c:pt idx="1195">
                  <c:v>32</c:v>
                </c:pt>
                <c:pt idx="1196">
                  <c:v>30</c:v>
                </c:pt>
                <c:pt idx="1197">
                  <c:v>39</c:v>
                </c:pt>
                <c:pt idx="1198">
                  <c:v>5</c:v>
                </c:pt>
                <c:pt idx="1199">
                  <c:v>62</c:v>
                </c:pt>
                <c:pt idx="1200">
                  <c:v>35</c:v>
                </c:pt>
                <c:pt idx="1201">
                  <c:v>25</c:v>
                </c:pt>
                <c:pt idx="1202">
                  <c:v>29</c:v>
                </c:pt>
                <c:pt idx="1203">
                  <c:v>30</c:v>
                </c:pt>
                <c:pt idx="1204">
                  <c:v>73</c:v>
                </c:pt>
                <c:pt idx="1205">
                  <c:v>58</c:v>
                </c:pt>
                <c:pt idx="1206">
                  <c:v>14</c:v>
                </c:pt>
                <c:pt idx="1207">
                  <c:v>12</c:v>
                </c:pt>
                <c:pt idx="1208">
                  <c:v>29</c:v>
                </c:pt>
                <c:pt idx="1209">
                  <c:v>32</c:v>
                </c:pt>
                <c:pt idx="1210">
                  <c:v>12</c:v>
                </c:pt>
                <c:pt idx="1211">
                  <c:v>10</c:v>
                </c:pt>
                <c:pt idx="1212">
                  <c:v>43</c:v>
                </c:pt>
                <c:pt idx="1213">
                  <c:v>45</c:v>
                </c:pt>
                <c:pt idx="1214">
                  <c:v>43</c:v>
                </c:pt>
                <c:pt idx="1215">
                  <c:v>90</c:v>
                </c:pt>
                <c:pt idx="1216">
                  <c:v>79</c:v>
                </c:pt>
                <c:pt idx="1217">
                  <c:v>80</c:v>
                </c:pt>
                <c:pt idx="1218">
                  <c:v>11</c:v>
                </c:pt>
                <c:pt idx="1219">
                  <c:v>46</c:v>
                </c:pt>
                <c:pt idx="1220">
                  <c:v>17</c:v>
                </c:pt>
                <c:pt idx="1221">
                  <c:v>18</c:v>
                </c:pt>
                <c:pt idx="1222">
                  <c:v>42</c:v>
                </c:pt>
                <c:pt idx="1223">
                  <c:v>38</c:v>
                </c:pt>
                <c:pt idx="1224">
                  <c:v>33</c:v>
                </c:pt>
                <c:pt idx="1225">
                  <c:v>36</c:v>
                </c:pt>
                <c:pt idx="1226">
                  <c:v>33</c:v>
                </c:pt>
                <c:pt idx="1227">
                  <c:v>33</c:v>
                </c:pt>
                <c:pt idx="1228">
                  <c:v>76</c:v>
                </c:pt>
                <c:pt idx="1229">
                  <c:v>45</c:v>
                </c:pt>
                <c:pt idx="1230">
                  <c:v>45</c:v>
                </c:pt>
                <c:pt idx="1231">
                  <c:v>50</c:v>
                </c:pt>
                <c:pt idx="1232">
                  <c:v>60</c:v>
                </c:pt>
                <c:pt idx="1233">
                  <c:v>71</c:v>
                </c:pt>
                <c:pt idx="1234">
                  <c:v>44</c:v>
                </c:pt>
                <c:pt idx="1235">
                  <c:v>44</c:v>
                </c:pt>
                <c:pt idx="1236">
                  <c:v>50</c:v>
                </c:pt>
                <c:pt idx="1237">
                  <c:v>92</c:v>
                </c:pt>
                <c:pt idx="1238">
                  <c:v>54</c:v>
                </c:pt>
                <c:pt idx="1239">
                  <c:v>30</c:v>
                </c:pt>
                <c:pt idx="1240">
                  <c:v>30</c:v>
                </c:pt>
                <c:pt idx="1241">
                  <c:v>87</c:v>
                </c:pt>
                <c:pt idx="1242">
                  <c:v>20</c:v>
                </c:pt>
                <c:pt idx="1243">
                  <c:v>22</c:v>
                </c:pt>
                <c:pt idx="1244">
                  <c:v>31</c:v>
                </c:pt>
                <c:pt idx="1245">
                  <c:v>85</c:v>
                </c:pt>
                <c:pt idx="1246">
                  <c:v>15</c:v>
                </c:pt>
                <c:pt idx="1247">
                  <c:v>18</c:v>
                </c:pt>
                <c:pt idx="1248">
                  <c:v>8</c:v>
                </c:pt>
                <c:pt idx="1249">
                  <c:v>83</c:v>
                </c:pt>
                <c:pt idx="1250">
                  <c:v>85</c:v>
                </c:pt>
                <c:pt idx="1251">
                  <c:v>45</c:v>
                </c:pt>
                <c:pt idx="1252">
                  <c:v>12</c:v>
                </c:pt>
                <c:pt idx="1253">
                  <c:v>40</c:v>
                </c:pt>
                <c:pt idx="1254">
                  <c:v>52</c:v>
                </c:pt>
                <c:pt idx="1255">
                  <c:v>49</c:v>
                </c:pt>
                <c:pt idx="1256">
                  <c:v>44</c:v>
                </c:pt>
                <c:pt idx="1257">
                  <c:v>40</c:v>
                </c:pt>
                <c:pt idx="1258">
                  <c:v>10</c:v>
                </c:pt>
                <c:pt idx="1259">
                  <c:v>9</c:v>
                </c:pt>
                <c:pt idx="1260">
                  <c:v>11</c:v>
                </c:pt>
                <c:pt idx="1261">
                  <c:v>12</c:v>
                </c:pt>
                <c:pt idx="1262">
                  <c:v>33</c:v>
                </c:pt>
                <c:pt idx="1263">
                  <c:v>63</c:v>
                </c:pt>
                <c:pt idx="1264">
                  <c:v>43</c:v>
                </c:pt>
                <c:pt idx="1265">
                  <c:v>39</c:v>
                </c:pt>
                <c:pt idx="1266">
                  <c:v>36</c:v>
                </c:pt>
                <c:pt idx="1267">
                  <c:v>0</c:v>
                </c:pt>
                <c:pt idx="1268">
                  <c:v>1</c:v>
                </c:pt>
                <c:pt idx="1269">
                  <c:v>48</c:v>
                </c:pt>
                <c:pt idx="1270">
                  <c:v>23</c:v>
                </c:pt>
                <c:pt idx="1271">
                  <c:v>25</c:v>
                </c:pt>
                <c:pt idx="1272">
                  <c:v>9</c:v>
                </c:pt>
                <c:pt idx="1273">
                  <c:v>13</c:v>
                </c:pt>
                <c:pt idx="1274">
                  <c:v>72</c:v>
                </c:pt>
                <c:pt idx="1275">
                  <c:v>45</c:v>
                </c:pt>
                <c:pt idx="1276">
                  <c:v>45</c:v>
                </c:pt>
                <c:pt idx="1277">
                  <c:v>96</c:v>
                </c:pt>
                <c:pt idx="1278">
                  <c:v>89</c:v>
                </c:pt>
                <c:pt idx="1279">
                  <c:v>47</c:v>
                </c:pt>
                <c:pt idx="1280">
                  <c:v>39</c:v>
                </c:pt>
                <c:pt idx="1281">
                  <c:v>44</c:v>
                </c:pt>
                <c:pt idx="1282">
                  <c:v>27</c:v>
                </c:pt>
                <c:pt idx="1283">
                  <c:v>26</c:v>
                </c:pt>
                <c:pt idx="1284">
                  <c:v>38</c:v>
                </c:pt>
                <c:pt idx="1285">
                  <c:v>38</c:v>
                </c:pt>
                <c:pt idx="1286">
                  <c:v>88</c:v>
                </c:pt>
                <c:pt idx="1287">
                  <c:v>89</c:v>
                </c:pt>
                <c:pt idx="1288">
                  <c:v>51</c:v>
                </c:pt>
                <c:pt idx="1289">
                  <c:v>31</c:v>
                </c:pt>
                <c:pt idx="1290">
                  <c:v>31</c:v>
                </c:pt>
                <c:pt idx="1291">
                  <c:v>14</c:v>
                </c:pt>
                <c:pt idx="1292">
                  <c:v>16</c:v>
                </c:pt>
                <c:pt idx="1293">
                  <c:v>40</c:v>
                </c:pt>
                <c:pt idx="1294">
                  <c:v>26</c:v>
                </c:pt>
                <c:pt idx="1295">
                  <c:v>43</c:v>
                </c:pt>
                <c:pt idx="1296">
                  <c:v>57</c:v>
                </c:pt>
                <c:pt idx="1297">
                  <c:v>37</c:v>
                </c:pt>
                <c:pt idx="1298">
                  <c:v>11</c:v>
                </c:pt>
                <c:pt idx="1299">
                  <c:v>27</c:v>
                </c:pt>
                <c:pt idx="1300">
                  <c:v>22</c:v>
                </c:pt>
                <c:pt idx="1301">
                  <c:v>14</c:v>
                </c:pt>
                <c:pt idx="1302">
                  <c:v>16</c:v>
                </c:pt>
                <c:pt idx="1303">
                  <c:v>54</c:v>
                </c:pt>
                <c:pt idx="1304">
                  <c:v>32</c:v>
                </c:pt>
                <c:pt idx="1305">
                  <c:v>12</c:v>
                </c:pt>
                <c:pt idx="1306">
                  <c:v>67</c:v>
                </c:pt>
                <c:pt idx="1307">
                  <c:v>28</c:v>
                </c:pt>
                <c:pt idx="1308">
                  <c:v>32</c:v>
                </c:pt>
                <c:pt idx="1309">
                  <c:v>92</c:v>
                </c:pt>
                <c:pt idx="1310">
                  <c:v>28</c:v>
                </c:pt>
                <c:pt idx="1311">
                  <c:v>28</c:v>
                </c:pt>
                <c:pt idx="1312">
                  <c:v>70</c:v>
                </c:pt>
                <c:pt idx="1313">
                  <c:v>27</c:v>
                </c:pt>
                <c:pt idx="1314">
                  <c:v>55</c:v>
                </c:pt>
                <c:pt idx="1315">
                  <c:v>55</c:v>
                </c:pt>
                <c:pt idx="1316">
                  <c:v>59</c:v>
                </c:pt>
                <c:pt idx="1317">
                  <c:v>14</c:v>
                </c:pt>
                <c:pt idx="1318">
                  <c:v>96</c:v>
                </c:pt>
                <c:pt idx="1319">
                  <c:v>86</c:v>
                </c:pt>
                <c:pt idx="1320">
                  <c:v>31</c:v>
                </c:pt>
                <c:pt idx="1321">
                  <c:v>15</c:v>
                </c:pt>
                <c:pt idx="1322">
                  <c:v>7</c:v>
                </c:pt>
                <c:pt idx="1323">
                  <c:v>10</c:v>
                </c:pt>
                <c:pt idx="1324">
                  <c:v>26</c:v>
                </c:pt>
                <c:pt idx="1325">
                  <c:v>32</c:v>
                </c:pt>
                <c:pt idx="1326">
                  <c:v>28</c:v>
                </c:pt>
                <c:pt idx="1327">
                  <c:v>21</c:v>
                </c:pt>
                <c:pt idx="1328">
                  <c:v>22</c:v>
                </c:pt>
                <c:pt idx="1329">
                  <c:v>20</c:v>
                </c:pt>
                <c:pt idx="1330">
                  <c:v>20</c:v>
                </c:pt>
                <c:pt idx="1331">
                  <c:v>15</c:v>
                </c:pt>
                <c:pt idx="1332">
                  <c:v>21</c:v>
                </c:pt>
                <c:pt idx="1333">
                  <c:v>18</c:v>
                </c:pt>
                <c:pt idx="1334">
                  <c:v>21</c:v>
                </c:pt>
                <c:pt idx="1335">
                  <c:v>22</c:v>
                </c:pt>
                <c:pt idx="1336">
                  <c:v>5</c:v>
                </c:pt>
                <c:pt idx="1337">
                  <c:v>5</c:v>
                </c:pt>
                <c:pt idx="1338">
                  <c:v>39</c:v>
                </c:pt>
                <c:pt idx="1339">
                  <c:v>26</c:v>
                </c:pt>
                <c:pt idx="1340">
                  <c:v>17</c:v>
                </c:pt>
                <c:pt idx="1341">
                  <c:v>83</c:v>
                </c:pt>
                <c:pt idx="1342">
                  <c:v>33</c:v>
                </c:pt>
                <c:pt idx="1343">
                  <c:v>67</c:v>
                </c:pt>
                <c:pt idx="1344">
                  <c:v>40</c:v>
                </c:pt>
                <c:pt idx="1345">
                  <c:v>45</c:v>
                </c:pt>
                <c:pt idx="1346">
                  <c:v>44</c:v>
                </c:pt>
                <c:pt idx="1347">
                  <c:v>88</c:v>
                </c:pt>
                <c:pt idx="1348">
                  <c:v>30</c:v>
                </c:pt>
                <c:pt idx="1349">
                  <c:v>30</c:v>
                </c:pt>
                <c:pt idx="1350">
                  <c:v>27</c:v>
                </c:pt>
                <c:pt idx="1351">
                  <c:v>31</c:v>
                </c:pt>
                <c:pt idx="1352">
                  <c:v>29</c:v>
                </c:pt>
                <c:pt idx="1353">
                  <c:v>37</c:v>
                </c:pt>
                <c:pt idx="1354">
                  <c:v>45</c:v>
                </c:pt>
                <c:pt idx="1355">
                  <c:v>27</c:v>
                </c:pt>
                <c:pt idx="1356">
                  <c:v>37</c:v>
                </c:pt>
                <c:pt idx="1357">
                  <c:v>44</c:v>
                </c:pt>
                <c:pt idx="1358">
                  <c:v>36</c:v>
                </c:pt>
                <c:pt idx="1359">
                  <c:v>29</c:v>
                </c:pt>
                <c:pt idx="1360">
                  <c:v>74</c:v>
                </c:pt>
                <c:pt idx="1361">
                  <c:v>91</c:v>
                </c:pt>
                <c:pt idx="1362">
                  <c:v>17</c:v>
                </c:pt>
                <c:pt idx="1363">
                  <c:v>19</c:v>
                </c:pt>
                <c:pt idx="1364">
                  <c:v>22</c:v>
                </c:pt>
                <c:pt idx="1365">
                  <c:v>22</c:v>
                </c:pt>
                <c:pt idx="1366">
                  <c:v>53</c:v>
                </c:pt>
                <c:pt idx="1367">
                  <c:v>57</c:v>
                </c:pt>
                <c:pt idx="1368">
                  <c:v>18</c:v>
                </c:pt>
                <c:pt idx="1369">
                  <c:v>75</c:v>
                </c:pt>
                <c:pt idx="1370">
                  <c:v>65</c:v>
                </c:pt>
                <c:pt idx="1371">
                  <c:v>32</c:v>
                </c:pt>
                <c:pt idx="1372">
                  <c:v>36</c:v>
                </c:pt>
                <c:pt idx="1373">
                  <c:v>11</c:v>
                </c:pt>
                <c:pt idx="1374">
                  <c:v>11</c:v>
                </c:pt>
                <c:pt idx="1375">
                  <c:v>30</c:v>
                </c:pt>
                <c:pt idx="1376">
                  <c:v>40</c:v>
                </c:pt>
                <c:pt idx="1377">
                  <c:v>84</c:v>
                </c:pt>
                <c:pt idx="1378">
                  <c:v>85</c:v>
                </c:pt>
                <c:pt idx="1379">
                  <c:v>43</c:v>
                </c:pt>
                <c:pt idx="1380">
                  <c:v>18</c:v>
                </c:pt>
                <c:pt idx="1381">
                  <c:v>15</c:v>
                </c:pt>
                <c:pt idx="1382">
                  <c:v>35</c:v>
                </c:pt>
                <c:pt idx="1383">
                  <c:v>28</c:v>
                </c:pt>
                <c:pt idx="1384">
                  <c:v>35</c:v>
                </c:pt>
                <c:pt idx="1385">
                  <c:v>34</c:v>
                </c:pt>
                <c:pt idx="1386">
                  <c:v>31</c:v>
                </c:pt>
                <c:pt idx="1387">
                  <c:v>43</c:v>
                </c:pt>
                <c:pt idx="1388">
                  <c:v>21</c:v>
                </c:pt>
                <c:pt idx="1389">
                  <c:v>25</c:v>
                </c:pt>
                <c:pt idx="1390">
                  <c:v>23</c:v>
                </c:pt>
                <c:pt idx="1391">
                  <c:v>79</c:v>
                </c:pt>
                <c:pt idx="1392">
                  <c:v>57</c:v>
                </c:pt>
                <c:pt idx="1393">
                  <c:v>57</c:v>
                </c:pt>
                <c:pt idx="1394">
                  <c:v>39</c:v>
                </c:pt>
                <c:pt idx="1395">
                  <c:v>41</c:v>
                </c:pt>
                <c:pt idx="1396">
                  <c:v>35</c:v>
                </c:pt>
                <c:pt idx="1397">
                  <c:v>44</c:v>
                </c:pt>
                <c:pt idx="1398">
                  <c:v>47</c:v>
                </c:pt>
                <c:pt idx="1399">
                  <c:v>47</c:v>
                </c:pt>
                <c:pt idx="1400">
                  <c:v>58</c:v>
                </c:pt>
                <c:pt idx="1401">
                  <c:v>50</c:v>
                </c:pt>
                <c:pt idx="1402">
                  <c:v>30</c:v>
                </c:pt>
                <c:pt idx="1403">
                  <c:v>35</c:v>
                </c:pt>
                <c:pt idx="1405">
                  <c:v>6</c:v>
                </c:pt>
                <c:pt idx="1406">
                  <c:v>6</c:v>
                </c:pt>
                <c:pt idx="1407">
                  <c:v>13</c:v>
                </c:pt>
                <c:pt idx="1408">
                  <c:v>12</c:v>
                </c:pt>
                <c:pt idx="1409">
                  <c:v>27</c:v>
                </c:pt>
                <c:pt idx="1410">
                  <c:v>35</c:v>
                </c:pt>
                <c:pt idx="1411">
                  <c:v>43</c:v>
                </c:pt>
                <c:pt idx="1412">
                  <c:v>29</c:v>
                </c:pt>
                <c:pt idx="1413">
                  <c:v>25</c:v>
                </c:pt>
                <c:pt idx="1414">
                  <c:v>64</c:v>
                </c:pt>
                <c:pt idx="1415">
                  <c:v>9</c:v>
                </c:pt>
                <c:pt idx="1416">
                  <c:v>10</c:v>
                </c:pt>
                <c:pt idx="1417">
                  <c:v>21</c:v>
                </c:pt>
                <c:pt idx="1418">
                  <c:v>89</c:v>
                </c:pt>
                <c:pt idx="1419">
                  <c:v>38</c:v>
                </c:pt>
                <c:pt idx="1420">
                  <c:v>28</c:v>
                </c:pt>
                <c:pt idx="1421">
                  <c:v>28</c:v>
                </c:pt>
                <c:pt idx="1422">
                  <c:v>64</c:v>
                </c:pt>
                <c:pt idx="1423">
                  <c:v>55</c:v>
                </c:pt>
                <c:pt idx="1424">
                  <c:v>92</c:v>
                </c:pt>
                <c:pt idx="1425">
                  <c:v>19</c:v>
                </c:pt>
                <c:pt idx="1426">
                  <c:v>22</c:v>
                </c:pt>
                <c:pt idx="1427">
                  <c:v>72</c:v>
                </c:pt>
                <c:pt idx="1428">
                  <c:v>43</c:v>
                </c:pt>
                <c:pt idx="1429">
                  <c:v>42</c:v>
                </c:pt>
                <c:pt idx="1430">
                  <c:v>17</c:v>
                </c:pt>
                <c:pt idx="1431">
                  <c:v>39</c:v>
                </c:pt>
                <c:pt idx="1432">
                  <c:v>42</c:v>
                </c:pt>
                <c:pt idx="1433">
                  <c:v>20</c:v>
                </c:pt>
                <c:pt idx="1434">
                  <c:v>30</c:v>
                </c:pt>
                <c:pt idx="1435">
                  <c:v>30</c:v>
                </c:pt>
                <c:pt idx="1436">
                  <c:v>89</c:v>
                </c:pt>
                <c:pt idx="1437">
                  <c:v>45</c:v>
                </c:pt>
                <c:pt idx="1438">
                  <c:v>45</c:v>
                </c:pt>
                <c:pt idx="1439">
                  <c:v>69</c:v>
                </c:pt>
                <c:pt idx="1440">
                  <c:v>45</c:v>
                </c:pt>
                <c:pt idx="1441">
                  <c:v>54</c:v>
                </c:pt>
                <c:pt idx="1442">
                  <c:v>97</c:v>
                </c:pt>
                <c:pt idx="1443">
                  <c:v>42</c:v>
                </c:pt>
                <c:pt idx="1444">
                  <c:v>90</c:v>
                </c:pt>
                <c:pt idx="1445">
                  <c:v>78</c:v>
                </c:pt>
                <c:pt idx="1446">
                  <c:v>57</c:v>
                </c:pt>
                <c:pt idx="1447">
                  <c:v>65</c:v>
                </c:pt>
                <c:pt idx="1448">
                  <c:v>31</c:v>
                </c:pt>
                <c:pt idx="1449">
                  <c:v>31</c:v>
                </c:pt>
                <c:pt idx="1450">
                  <c:v>26</c:v>
                </c:pt>
                <c:pt idx="1451">
                  <c:v>12</c:v>
                </c:pt>
                <c:pt idx="1452">
                  <c:v>15</c:v>
                </c:pt>
                <c:pt idx="1453">
                  <c:v>44</c:v>
                </c:pt>
                <c:pt idx="1454">
                  <c:v>44</c:v>
                </c:pt>
                <c:pt idx="1455">
                  <c:v>23</c:v>
                </c:pt>
                <c:pt idx="1456">
                  <c:v>25</c:v>
                </c:pt>
                <c:pt idx="1457">
                  <c:v>5</c:v>
                </c:pt>
                <c:pt idx="1458">
                  <c:v>26</c:v>
                </c:pt>
                <c:pt idx="1459">
                  <c:v>61</c:v>
                </c:pt>
                <c:pt idx="1460">
                  <c:v>65</c:v>
                </c:pt>
                <c:pt idx="1461">
                  <c:v>40</c:v>
                </c:pt>
                <c:pt idx="1462">
                  <c:v>57</c:v>
                </c:pt>
                <c:pt idx="1463">
                  <c:v>63</c:v>
                </c:pt>
                <c:pt idx="1464">
                  <c:v>87</c:v>
                </c:pt>
                <c:pt idx="1465">
                  <c:v>18</c:v>
                </c:pt>
                <c:pt idx="1466">
                  <c:v>17</c:v>
                </c:pt>
                <c:pt idx="1467">
                  <c:v>38</c:v>
                </c:pt>
                <c:pt idx="1468">
                  <c:v>47</c:v>
                </c:pt>
                <c:pt idx="1469">
                  <c:v>51</c:v>
                </c:pt>
                <c:pt idx="1470">
                  <c:v>40</c:v>
                </c:pt>
                <c:pt idx="1471">
                  <c:v>40</c:v>
                </c:pt>
                <c:pt idx="1472">
                  <c:v>40</c:v>
                </c:pt>
                <c:pt idx="1473">
                  <c:v>35</c:v>
                </c:pt>
                <c:pt idx="1474">
                  <c:v>45</c:v>
                </c:pt>
                <c:pt idx="1475">
                  <c:v>33</c:v>
                </c:pt>
                <c:pt idx="1476">
                  <c:v>38</c:v>
                </c:pt>
                <c:pt idx="1477">
                  <c:v>44</c:v>
                </c:pt>
                <c:pt idx="1478">
                  <c:v>41</c:v>
                </c:pt>
                <c:pt idx="1479">
                  <c:v>84</c:v>
                </c:pt>
                <c:pt idx="1480">
                  <c:v>14</c:v>
                </c:pt>
                <c:pt idx="1481">
                  <c:v>11</c:v>
                </c:pt>
                <c:pt idx="1482">
                  <c:v>9</c:v>
                </c:pt>
                <c:pt idx="1483">
                  <c:v>13</c:v>
                </c:pt>
                <c:pt idx="1484">
                  <c:v>15</c:v>
                </c:pt>
                <c:pt idx="1485">
                  <c:v>40</c:v>
                </c:pt>
                <c:pt idx="1486">
                  <c:v>40</c:v>
                </c:pt>
                <c:pt idx="1487">
                  <c:v>77</c:v>
                </c:pt>
                <c:pt idx="1488">
                  <c:v>76</c:v>
                </c:pt>
                <c:pt idx="1489">
                  <c:v>33</c:v>
                </c:pt>
                <c:pt idx="1490">
                  <c:v>35</c:v>
                </c:pt>
                <c:pt idx="1491">
                  <c:v>36</c:v>
                </c:pt>
                <c:pt idx="1492">
                  <c:v>14</c:v>
                </c:pt>
                <c:pt idx="1493">
                  <c:v>12</c:v>
                </c:pt>
                <c:pt idx="1494">
                  <c:v>12</c:v>
                </c:pt>
                <c:pt idx="1495">
                  <c:v>12</c:v>
                </c:pt>
                <c:pt idx="1496">
                  <c:v>74</c:v>
                </c:pt>
                <c:pt idx="1497">
                  <c:v>10</c:v>
                </c:pt>
                <c:pt idx="1498">
                  <c:v>31</c:v>
                </c:pt>
                <c:pt idx="1499">
                  <c:v>27</c:v>
                </c:pt>
                <c:pt idx="1500">
                  <c:v>24</c:v>
                </c:pt>
                <c:pt idx="1501">
                  <c:v>30</c:v>
                </c:pt>
                <c:pt idx="1502">
                  <c:v>30</c:v>
                </c:pt>
                <c:pt idx="1503">
                  <c:v>18</c:v>
                </c:pt>
                <c:pt idx="1504">
                  <c:v>15</c:v>
                </c:pt>
                <c:pt idx="1505">
                  <c:v>23</c:v>
                </c:pt>
                <c:pt idx="1506">
                  <c:v>30</c:v>
                </c:pt>
                <c:pt idx="1507">
                  <c:v>30</c:v>
                </c:pt>
                <c:pt idx="1508">
                  <c:v>75</c:v>
                </c:pt>
                <c:pt idx="1509">
                  <c:v>59</c:v>
                </c:pt>
                <c:pt idx="1510">
                  <c:v>64</c:v>
                </c:pt>
                <c:pt idx="1511">
                  <c:v>53</c:v>
                </c:pt>
                <c:pt idx="1512">
                  <c:v>7</c:v>
                </c:pt>
                <c:pt idx="1513">
                  <c:v>7</c:v>
                </c:pt>
                <c:pt idx="1514">
                  <c:v>16</c:v>
                </c:pt>
                <c:pt idx="1515">
                  <c:v>14</c:v>
                </c:pt>
                <c:pt idx="1516">
                  <c:v>35</c:v>
                </c:pt>
                <c:pt idx="1517">
                  <c:v>59</c:v>
                </c:pt>
                <c:pt idx="1518">
                  <c:v>48</c:v>
                </c:pt>
                <c:pt idx="1519">
                  <c:v>18</c:v>
                </c:pt>
                <c:pt idx="1520">
                  <c:v>71</c:v>
                </c:pt>
                <c:pt idx="1521">
                  <c:v>35</c:v>
                </c:pt>
                <c:pt idx="1522">
                  <c:v>28</c:v>
                </c:pt>
                <c:pt idx="1523">
                  <c:v>26</c:v>
                </c:pt>
                <c:pt idx="1524">
                  <c:v>45</c:v>
                </c:pt>
                <c:pt idx="1525">
                  <c:v>56</c:v>
                </c:pt>
                <c:pt idx="1526">
                  <c:v>37</c:v>
                </c:pt>
                <c:pt idx="1527">
                  <c:v>47</c:v>
                </c:pt>
                <c:pt idx="1528">
                  <c:v>43</c:v>
                </c:pt>
                <c:pt idx="1529">
                  <c:v>34</c:v>
                </c:pt>
                <c:pt idx="1530">
                  <c:v>33</c:v>
                </c:pt>
                <c:pt idx="1531">
                  <c:v>11</c:v>
                </c:pt>
                <c:pt idx="1532">
                  <c:v>23</c:v>
                </c:pt>
                <c:pt idx="1533">
                  <c:v>59</c:v>
                </c:pt>
                <c:pt idx="1534">
                  <c:v>20</c:v>
                </c:pt>
                <c:pt idx="1535">
                  <c:v>21</c:v>
                </c:pt>
                <c:pt idx="1536">
                  <c:v>50</c:v>
                </c:pt>
                <c:pt idx="1537">
                  <c:v>50</c:v>
                </c:pt>
                <c:pt idx="1538">
                  <c:v>50</c:v>
                </c:pt>
                <c:pt idx="1539">
                  <c:v>25</c:v>
                </c:pt>
                <c:pt idx="1540">
                  <c:v>25</c:v>
                </c:pt>
                <c:pt idx="1541">
                  <c:v>16</c:v>
                </c:pt>
                <c:pt idx="1542">
                  <c:v>10</c:v>
                </c:pt>
                <c:pt idx="1543">
                  <c:v>5</c:v>
                </c:pt>
                <c:pt idx="1544">
                  <c:v>27</c:v>
                </c:pt>
                <c:pt idx="1545">
                  <c:v>3</c:v>
                </c:pt>
                <c:pt idx="1546">
                  <c:v>8</c:v>
                </c:pt>
                <c:pt idx="1547">
                  <c:v>32</c:v>
                </c:pt>
                <c:pt idx="1548">
                  <c:v>70</c:v>
                </c:pt>
                <c:pt idx="1549">
                  <c:v>42</c:v>
                </c:pt>
                <c:pt idx="1550">
                  <c:v>66</c:v>
                </c:pt>
                <c:pt idx="1551">
                  <c:v>66</c:v>
                </c:pt>
                <c:pt idx="1552">
                  <c:v>92</c:v>
                </c:pt>
                <c:pt idx="1553">
                  <c:v>32</c:v>
                </c:pt>
                <c:pt idx="1554">
                  <c:v>33</c:v>
                </c:pt>
                <c:pt idx="1555">
                  <c:v>32</c:v>
                </c:pt>
                <c:pt idx="1556">
                  <c:v>33</c:v>
                </c:pt>
                <c:pt idx="1557">
                  <c:v>40</c:v>
                </c:pt>
                <c:pt idx="1558">
                  <c:v>83</c:v>
                </c:pt>
                <c:pt idx="1559">
                  <c:v>62</c:v>
                </c:pt>
                <c:pt idx="1560">
                  <c:v>62</c:v>
                </c:pt>
                <c:pt idx="1561">
                  <c:v>56</c:v>
                </c:pt>
                <c:pt idx="1562">
                  <c:v>78</c:v>
                </c:pt>
                <c:pt idx="1563">
                  <c:v>66</c:v>
                </c:pt>
                <c:pt idx="1564">
                  <c:v>70</c:v>
                </c:pt>
                <c:pt idx="1565">
                  <c:v>35</c:v>
                </c:pt>
                <c:pt idx="1566">
                  <c:v>33</c:v>
                </c:pt>
                <c:pt idx="1567">
                  <c:v>25</c:v>
                </c:pt>
                <c:pt idx="1568">
                  <c:v>24</c:v>
                </c:pt>
                <c:pt idx="1569">
                  <c:v>13</c:v>
                </c:pt>
                <c:pt idx="1570">
                  <c:v>15</c:v>
                </c:pt>
                <c:pt idx="1571">
                  <c:v>23</c:v>
                </c:pt>
                <c:pt idx="1572">
                  <c:v>46</c:v>
                </c:pt>
                <c:pt idx="1573">
                  <c:v>20</c:v>
                </c:pt>
                <c:pt idx="1574">
                  <c:v>21</c:v>
                </c:pt>
                <c:pt idx="1575">
                  <c:v>88</c:v>
                </c:pt>
                <c:pt idx="1576">
                  <c:v>12</c:v>
                </c:pt>
                <c:pt idx="1577">
                  <c:v>12</c:v>
                </c:pt>
                <c:pt idx="1578">
                  <c:v>92</c:v>
                </c:pt>
                <c:pt idx="1579">
                  <c:v>25</c:v>
                </c:pt>
                <c:pt idx="1580">
                  <c:v>23</c:v>
                </c:pt>
                <c:pt idx="1581">
                  <c:v>9</c:v>
                </c:pt>
                <c:pt idx="1582">
                  <c:v>92</c:v>
                </c:pt>
                <c:pt idx="1583">
                  <c:v>78</c:v>
                </c:pt>
                <c:pt idx="1584">
                  <c:v>28</c:v>
                </c:pt>
                <c:pt idx="1585">
                  <c:v>30</c:v>
                </c:pt>
                <c:pt idx="1586">
                  <c:v>28</c:v>
                </c:pt>
                <c:pt idx="1587">
                  <c:v>27</c:v>
                </c:pt>
                <c:pt idx="1588">
                  <c:v>27</c:v>
                </c:pt>
                <c:pt idx="1589">
                  <c:v>7</c:v>
                </c:pt>
                <c:pt idx="1590">
                  <c:v>3</c:v>
                </c:pt>
                <c:pt idx="1591">
                  <c:v>62</c:v>
                </c:pt>
                <c:pt idx="1592">
                  <c:v>71</c:v>
                </c:pt>
                <c:pt idx="1593">
                  <c:v>48</c:v>
                </c:pt>
                <c:pt idx="1594">
                  <c:v>48</c:v>
                </c:pt>
                <c:pt idx="1595">
                  <c:v>27</c:v>
                </c:pt>
                <c:pt idx="1596">
                  <c:v>79</c:v>
                </c:pt>
                <c:pt idx="1597">
                  <c:v>11</c:v>
                </c:pt>
                <c:pt idx="1598">
                  <c:v>11</c:v>
                </c:pt>
                <c:pt idx="1599">
                  <c:v>100</c:v>
                </c:pt>
                <c:pt idx="1600">
                  <c:v>52</c:v>
                </c:pt>
                <c:pt idx="1601">
                  <c:v>56</c:v>
                </c:pt>
                <c:pt idx="1602">
                  <c:v>89</c:v>
                </c:pt>
                <c:pt idx="1603">
                  <c:v>63</c:v>
                </c:pt>
                <c:pt idx="1604">
                  <c:v>31</c:v>
                </c:pt>
                <c:pt idx="1605">
                  <c:v>9</c:v>
                </c:pt>
                <c:pt idx="1606">
                  <c:v>20</c:v>
                </c:pt>
                <c:pt idx="1607">
                  <c:v>73</c:v>
                </c:pt>
                <c:pt idx="1608">
                  <c:v>49</c:v>
                </c:pt>
                <c:pt idx="1609">
                  <c:v>47</c:v>
                </c:pt>
                <c:pt idx="1610">
                  <c:v>2</c:v>
                </c:pt>
                <c:pt idx="1611">
                  <c:v>2</c:v>
                </c:pt>
                <c:pt idx="1612">
                  <c:v>13</c:v>
                </c:pt>
                <c:pt idx="1613">
                  <c:v>6</c:v>
                </c:pt>
                <c:pt idx="1614">
                  <c:v>7</c:v>
                </c:pt>
                <c:pt idx="1615">
                  <c:v>15</c:v>
                </c:pt>
                <c:pt idx="1616">
                  <c:v>5</c:v>
                </c:pt>
                <c:pt idx="1617">
                  <c:v>18</c:v>
                </c:pt>
                <c:pt idx="1618">
                  <c:v>21</c:v>
                </c:pt>
                <c:pt idx="1619">
                  <c:v>7</c:v>
                </c:pt>
                <c:pt idx="1620">
                  <c:v>41</c:v>
                </c:pt>
                <c:pt idx="1621">
                  <c:v>38</c:v>
                </c:pt>
                <c:pt idx="1622">
                  <c:v>55</c:v>
                </c:pt>
                <c:pt idx="1623">
                  <c:v>53</c:v>
                </c:pt>
                <c:pt idx="1624">
                  <c:v>39</c:v>
                </c:pt>
                <c:pt idx="1625">
                  <c:v>39</c:v>
                </c:pt>
                <c:pt idx="1626">
                  <c:v>56</c:v>
                </c:pt>
                <c:pt idx="1627">
                  <c:v>50</c:v>
                </c:pt>
                <c:pt idx="1628">
                  <c:v>4</c:v>
                </c:pt>
                <c:pt idx="1629">
                  <c:v>11</c:v>
                </c:pt>
                <c:pt idx="1630">
                  <c:v>70</c:v>
                </c:pt>
                <c:pt idx="1631">
                  <c:v>7</c:v>
                </c:pt>
                <c:pt idx="1632">
                  <c:v>9</c:v>
                </c:pt>
                <c:pt idx="1633">
                  <c:v>25</c:v>
                </c:pt>
                <c:pt idx="1634">
                  <c:v>25</c:v>
                </c:pt>
                <c:pt idx="1635">
                  <c:v>37</c:v>
                </c:pt>
                <c:pt idx="1636">
                  <c:v>42</c:v>
                </c:pt>
                <c:pt idx="1637">
                  <c:v>16</c:v>
                </c:pt>
                <c:pt idx="1638">
                  <c:v>18</c:v>
                </c:pt>
                <c:pt idx="1639">
                  <c:v>27</c:v>
                </c:pt>
                <c:pt idx="1640">
                  <c:v>23</c:v>
                </c:pt>
                <c:pt idx="1641">
                  <c:v>15</c:v>
                </c:pt>
                <c:pt idx="1642">
                  <c:v>8</c:v>
                </c:pt>
                <c:pt idx="1643">
                  <c:v>25</c:v>
                </c:pt>
                <c:pt idx="1644">
                  <c:v>81</c:v>
                </c:pt>
                <c:pt idx="1645">
                  <c:v>55</c:v>
                </c:pt>
                <c:pt idx="1646">
                  <c:v>29</c:v>
                </c:pt>
                <c:pt idx="1647">
                  <c:v>34</c:v>
                </c:pt>
                <c:pt idx="1648">
                  <c:v>70</c:v>
                </c:pt>
                <c:pt idx="1649">
                  <c:v>13</c:v>
                </c:pt>
                <c:pt idx="1650">
                  <c:v>19</c:v>
                </c:pt>
                <c:pt idx="1651">
                  <c:v>40</c:v>
                </c:pt>
                <c:pt idx="1652">
                  <c:v>4</c:v>
                </c:pt>
                <c:pt idx="1653">
                  <c:v>8</c:v>
                </c:pt>
                <c:pt idx="1654">
                  <c:v>91</c:v>
                </c:pt>
                <c:pt idx="1655">
                  <c:v>70</c:v>
                </c:pt>
                <c:pt idx="1656">
                  <c:v>16</c:v>
                </c:pt>
                <c:pt idx="1657">
                  <c:v>18</c:v>
                </c:pt>
                <c:pt idx="1658">
                  <c:v>10</c:v>
                </c:pt>
                <c:pt idx="1659">
                  <c:v>25</c:v>
                </c:pt>
                <c:pt idx="1660">
                  <c:v>23</c:v>
                </c:pt>
                <c:pt idx="1661">
                  <c:v>86</c:v>
                </c:pt>
                <c:pt idx="1662">
                  <c:v>71</c:v>
                </c:pt>
                <c:pt idx="1663">
                  <c:v>46</c:v>
                </c:pt>
                <c:pt idx="1664">
                  <c:v>8</c:v>
                </c:pt>
                <c:pt idx="1665">
                  <c:v>17</c:v>
                </c:pt>
                <c:pt idx="1666">
                  <c:v>8</c:v>
                </c:pt>
                <c:pt idx="1667">
                  <c:v>10</c:v>
                </c:pt>
                <c:pt idx="1668">
                  <c:v>34</c:v>
                </c:pt>
                <c:pt idx="1669">
                  <c:v>41</c:v>
                </c:pt>
                <c:pt idx="1670">
                  <c:v>16</c:v>
                </c:pt>
                <c:pt idx="1671">
                  <c:v>26</c:v>
                </c:pt>
                <c:pt idx="1672">
                  <c:v>32</c:v>
                </c:pt>
                <c:pt idx="1673">
                  <c:v>32</c:v>
                </c:pt>
                <c:pt idx="1674">
                  <c:v>27</c:v>
                </c:pt>
                <c:pt idx="1675">
                  <c:v>10</c:v>
                </c:pt>
                <c:pt idx="1676">
                  <c:v>86</c:v>
                </c:pt>
                <c:pt idx="1677">
                  <c:v>28</c:v>
                </c:pt>
                <c:pt idx="1678">
                  <c:v>26</c:v>
                </c:pt>
                <c:pt idx="1679">
                  <c:v>13</c:v>
                </c:pt>
                <c:pt idx="1680">
                  <c:v>92</c:v>
                </c:pt>
                <c:pt idx="1681">
                  <c:v>21</c:v>
                </c:pt>
                <c:pt idx="1682">
                  <c:v>18</c:v>
                </c:pt>
                <c:pt idx="1683">
                  <c:v>9</c:v>
                </c:pt>
                <c:pt idx="1684">
                  <c:v>29</c:v>
                </c:pt>
                <c:pt idx="1685">
                  <c:v>83</c:v>
                </c:pt>
                <c:pt idx="1686">
                  <c:v>6</c:v>
                </c:pt>
                <c:pt idx="1687">
                  <c:v>28</c:v>
                </c:pt>
                <c:pt idx="1688">
                  <c:v>14</c:v>
                </c:pt>
                <c:pt idx="1689">
                  <c:v>30</c:v>
                </c:pt>
                <c:pt idx="1690">
                  <c:v>57</c:v>
                </c:pt>
                <c:pt idx="1691">
                  <c:v>38</c:v>
                </c:pt>
                <c:pt idx="1692">
                  <c:v>38</c:v>
                </c:pt>
                <c:pt idx="1693">
                  <c:v>52</c:v>
                </c:pt>
                <c:pt idx="1694">
                  <c:v>28</c:v>
                </c:pt>
                <c:pt idx="1695">
                  <c:v>33</c:v>
                </c:pt>
                <c:pt idx="1696">
                  <c:v>26</c:v>
                </c:pt>
                <c:pt idx="1697">
                  <c:v>3</c:v>
                </c:pt>
                <c:pt idx="1698">
                  <c:v>7</c:v>
                </c:pt>
                <c:pt idx="1699">
                  <c:v>73</c:v>
                </c:pt>
                <c:pt idx="1700">
                  <c:v>19</c:v>
                </c:pt>
                <c:pt idx="1701">
                  <c:v>21</c:v>
                </c:pt>
                <c:pt idx="1702">
                  <c:v>37</c:v>
                </c:pt>
                <c:pt idx="1703">
                  <c:v>37</c:v>
                </c:pt>
                <c:pt idx="1704">
                  <c:v>97</c:v>
                </c:pt>
                <c:pt idx="1705">
                  <c:v>31</c:v>
                </c:pt>
                <c:pt idx="1706">
                  <c:v>31</c:v>
                </c:pt>
                <c:pt idx="1707">
                  <c:v>12</c:v>
                </c:pt>
                <c:pt idx="1708">
                  <c:v>47</c:v>
                </c:pt>
                <c:pt idx="1709">
                  <c:v>15</c:v>
                </c:pt>
                <c:pt idx="1710">
                  <c:v>19</c:v>
                </c:pt>
                <c:pt idx="1711">
                  <c:v>47</c:v>
                </c:pt>
                <c:pt idx="1712">
                  <c:v>47</c:v>
                </c:pt>
                <c:pt idx="1713">
                  <c:v>29</c:v>
                </c:pt>
                <c:pt idx="1714">
                  <c:v>29</c:v>
                </c:pt>
                <c:pt idx="1715">
                  <c:v>33</c:v>
                </c:pt>
                <c:pt idx="1716">
                  <c:v>15</c:v>
                </c:pt>
                <c:pt idx="1717">
                  <c:v>14</c:v>
                </c:pt>
                <c:pt idx="1718">
                  <c:v>15</c:v>
                </c:pt>
                <c:pt idx="1719">
                  <c:v>7</c:v>
                </c:pt>
                <c:pt idx="1720">
                  <c:v>9</c:v>
                </c:pt>
                <c:pt idx="1721">
                  <c:v>86</c:v>
                </c:pt>
                <c:pt idx="1722">
                  <c:v>32</c:v>
                </c:pt>
                <c:pt idx="1723">
                  <c:v>30</c:v>
                </c:pt>
                <c:pt idx="1724">
                  <c:v>44</c:v>
                </c:pt>
                <c:pt idx="1725">
                  <c:v>77</c:v>
                </c:pt>
                <c:pt idx="1726">
                  <c:v>12</c:v>
                </c:pt>
                <c:pt idx="1727">
                  <c:v>10</c:v>
                </c:pt>
                <c:pt idx="1728">
                  <c:v>18</c:v>
                </c:pt>
                <c:pt idx="1729">
                  <c:v>41</c:v>
                </c:pt>
                <c:pt idx="1730">
                  <c:v>45</c:v>
                </c:pt>
                <c:pt idx="1731">
                  <c:v>55</c:v>
                </c:pt>
                <c:pt idx="1732">
                  <c:v>28</c:v>
                </c:pt>
                <c:pt idx="1733">
                  <c:v>33</c:v>
                </c:pt>
                <c:pt idx="1734">
                  <c:v>84</c:v>
                </c:pt>
                <c:pt idx="1735">
                  <c:v>58</c:v>
                </c:pt>
                <c:pt idx="1736">
                  <c:v>58</c:v>
                </c:pt>
                <c:pt idx="1737">
                  <c:v>82</c:v>
                </c:pt>
                <c:pt idx="1738">
                  <c:v>79</c:v>
                </c:pt>
                <c:pt idx="1739">
                  <c:v>10</c:v>
                </c:pt>
                <c:pt idx="1740">
                  <c:v>4</c:v>
                </c:pt>
                <c:pt idx="1741">
                  <c:v>2</c:v>
                </c:pt>
                <c:pt idx="1742">
                  <c:v>25</c:v>
                </c:pt>
                <c:pt idx="1743">
                  <c:v>23</c:v>
                </c:pt>
                <c:pt idx="1744">
                  <c:v>16</c:v>
                </c:pt>
                <c:pt idx="1745">
                  <c:v>33</c:v>
                </c:pt>
                <c:pt idx="1746">
                  <c:v>33</c:v>
                </c:pt>
                <c:pt idx="1747">
                  <c:v>25</c:v>
                </c:pt>
                <c:pt idx="1748">
                  <c:v>94</c:v>
                </c:pt>
                <c:pt idx="1749">
                  <c:v>41</c:v>
                </c:pt>
                <c:pt idx="1750">
                  <c:v>37</c:v>
                </c:pt>
                <c:pt idx="1751">
                  <c:v>14</c:v>
                </c:pt>
                <c:pt idx="1752">
                  <c:v>14</c:v>
                </c:pt>
                <c:pt idx="1753">
                  <c:v>24</c:v>
                </c:pt>
                <c:pt idx="1754">
                  <c:v>11</c:v>
                </c:pt>
                <c:pt idx="1755">
                  <c:v>39</c:v>
                </c:pt>
                <c:pt idx="1756">
                  <c:v>45</c:v>
                </c:pt>
                <c:pt idx="1757">
                  <c:v>39</c:v>
                </c:pt>
                <c:pt idx="1758">
                  <c:v>61</c:v>
                </c:pt>
                <c:pt idx="1759">
                  <c:v>38</c:v>
                </c:pt>
                <c:pt idx="1760">
                  <c:v>41</c:v>
                </c:pt>
                <c:pt idx="1761">
                  <c:v>6</c:v>
                </c:pt>
                <c:pt idx="1762">
                  <c:v>5</c:v>
                </c:pt>
                <c:pt idx="1763">
                  <c:v>5</c:v>
                </c:pt>
                <c:pt idx="1764">
                  <c:v>5</c:v>
                </c:pt>
                <c:pt idx="1765">
                  <c:v>31</c:v>
                </c:pt>
                <c:pt idx="1766">
                  <c:v>69</c:v>
                </c:pt>
                <c:pt idx="1767">
                  <c:v>74</c:v>
                </c:pt>
                <c:pt idx="1768">
                  <c:v>47</c:v>
                </c:pt>
                <c:pt idx="1769">
                  <c:v>3</c:v>
                </c:pt>
                <c:pt idx="1770">
                  <c:v>3</c:v>
                </c:pt>
                <c:pt idx="1771">
                  <c:v>11</c:v>
                </c:pt>
                <c:pt idx="1772">
                  <c:v>30</c:v>
                </c:pt>
                <c:pt idx="1773">
                  <c:v>14</c:v>
                </c:pt>
                <c:pt idx="1774">
                  <c:v>14</c:v>
                </c:pt>
                <c:pt idx="1775">
                  <c:v>30</c:v>
                </c:pt>
                <c:pt idx="1776">
                  <c:v>41</c:v>
                </c:pt>
                <c:pt idx="1777">
                  <c:v>44</c:v>
                </c:pt>
                <c:pt idx="1778">
                  <c:v>34</c:v>
                </c:pt>
                <c:pt idx="1779">
                  <c:v>87</c:v>
                </c:pt>
                <c:pt idx="1780">
                  <c:v>42</c:v>
                </c:pt>
                <c:pt idx="1781">
                  <c:v>44</c:v>
                </c:pt>
                <c:pt idx="1782">
                  <c:v>3</c:v>
                </c:pt>
                <c:pt idx="1783">
                  <c:v>82</c:v>
                </c:pt>
                <c:pt idx="1784">
                  <c:v>10</c:v>
                </c:pt>
                <c:pt idx="1785">
                  <c:v>18</c:v>
                </c:pt>
                <c:pt idx="1786">
                  <c:v>4</c:v>
                </c:pt>
                <c:pt idx="1787">
                  <c:v>23</c:v>
                </c:pt>
                <c:pt idx="1788">
                  <c:v>25</c:v>
                </c:pt>
                <c:pt idx="1789">
                  <c:v>92</c:v>
                </c:pt>
                <c:pt idx="1790">
                  <c:v>74</c:v>
                </c:pt>
                <c:pt idx="1791">
                  <c:v>46</c:v>
                </c:pt>
                <c:pt idx="1792">
                  <c:v>13</c:v>
                </c:pt>
                <c:pt idx="1793">
                  <c:v>78</c:v>
                </c:pt>
                <c:pt idx="1794">
                  <c:v>11</c:v>
                </c:pt>
                <c:pt idx="1795">
                  <c:v>100</c:v>
                </c:pt>
                <c:pt idx="1796">
                  <c:v>57</c:v>
                </c:pt>
                <c:pt idx="1797">
                  <c:v>9</c:v>
                </c:pt>
                <c:pt idx="1798">
                  <c:v>10</c:v>
                </c:pt>
                <c:pt idx="1799">
                  <c:v>18</c:v>
                </c:pt>
                <c:pt idx="1800">
                  <c:v>68</c:v>
                </c:pt>
                <c:pt idx="1801">
                  <c:v>41</c:v>
                </c:pt>
                <c:pt idx="1802">
                  <c:v>28</c:v>
                </c:pt>
                <c:pt idx="1803">
                  <c:v>83</c:v>
                </c:pt>
                <c:pt idx="1804">
                  <c:v>14</c:v>
                </c:pt>
                <c:pt idx="1805">
                  <c:v>15</c:v>
                </c:pt>
                <c:pt idx="1806">
                  <c:v>4</c:v>
                </c:pt>
                <c:pt idx="1807">
                  <c:v>20</c:v>
                </c:pt>
                <c:pt idx="1808">
                  <c:v>16</c:v>
                </c:pt>
                <c:pt idx="1809">
                  <c:v>17</c:v>
                </c:pt>
                <c:pt idx="1810">
                  <c:v>28</c:v>
                </c:pt>
                <c:pt idx="1811">
                  <c:v>81</c:v>
                </c:pt>
                <c:pt idx="1812">
                  <c:v>65</c:v>
                </c:pt>
                <c:pt idx="1813">
                  <c:v>10</c:v>
                </c:pt>
                <c:pt idx="1814">
                  <c:v>79</c:v>
                </c:pt>
                <c:pt idx="1815">
                  <c:v>37</c:v>
                </c:pt>
                <c:pt idx="1816">
                  <c:v>39</c:v>
                </c:pt>
                <c:pt idx="1817">
                  <c:v>35</c:v>
                </c:pt>
                <c:pt idx="1818">
                  <c:v>41</c:v>
                </c:pt>
                <c:pt idx="1819">
                  <c:v>7</c:v>
                </c:pt>
                <c:pt idx="1820">
                  <c:v>76</c:v>
                </c:pt>
                <c:pt idx="1821">
                  <c:v>93</c:v>
                </c:pt>
                <c:pt idx="1822">
                  <c:v>85</c:v>
                </c:pt>
                <c:pt idx="1823">
                  <c:v>61</c:v>
                </c:pt>
                <c:pt idx="1824">
                  <c:v>23</c:v>
                </c:pt>
                <c:pt idx="1825">
                  <c:v>26</c:v>
                </c:pt>
                <c:pt idx="1826">
                  <c:v>4</c:v>
                </c:pt>
                <c:pt idx="1827">
                  <c:v>4</c:v>
                </c:pt>
                <c:pt idx="1828">
                  <c:v>5</c:v>
                </c:pt>
                <c:pt idx="1829">
                  <c:v>6</c:v>
                </c:pt>
                <c:pt idx="1830">
                  <c:v>4</c:v>
                </c:pt>
                <c:pt idx="1831">
                  <c:v>0</c:v>
                </c:pt>
                <c:pt idx="1832">
                  <c:v>5</c:v>
                </c:pt>
                <c:pt idx="1833">
                  <c:v>20</c:v>
                </c:pt>
                <c:pt idx="1834">
                  <c:v>19</c:v>
                </c:pt>
                <c:pt idx="1835">
                  <c:v>6</c:v>
                </c:pt>
                <c:pt idx="1836">
                  <c:v>44</c:v>
                </c:pt>
                <c:pt idx="1837">
                  <c:v>31</c:v>
                </c:pt>
                <c:pt idx="1838">
                  <c:v>31</c:v>
                </c:pt>
                <c:pt idx="1839">
                  <c:v>24</c:v>
                </c:pt>
                <c:pt idx="1840">
                  <c:v>23</c:v>
                </c:pt>
                <c:pt idx="1841">
                  <c:v>59</c:v>
                </c:pt>
                <c:pt idx="1842">
                  <c:v>11</c:v>
                </c:pt>
                <c:pt idx="1843">
                  <c:v>7</c:v>
                </c:pt>
                <c:pt idx="1844">
                  <c:v>8</c:v>
                </c:pt>
                <c:pt idx="1845">
                  <c:v>8</c:v>
                </c:pt>
                <c:pt idx="1846">
                  <c:v>35</c:v>
                </c:pt>
                <c:pt idx="1847">
                  <c:v>38</c:v>
                </c:pt>
                <c:pt idx="1848">
                  <c:v>69</c:v>
                </c:pt>
                <c:pt idx="1849">
                  <c:v>15</c:v>
                </c:pt>
                <c:pt idx="1850">
                  <c:v>23</c:v>
                </c:pt>
                <c:pt idx="1851">
                  <c:v>19</c:v>
                </c:pt>
                <c:pt idx="1852">
                  <c:v>27</c:v>
                </c:pt>
                <c:pt idx="1853">
                  <c:v>35</c:v>
                </c:pt>
                <c:pt idx="1854">
                  <c:v>39</c:v>
                </c:pt>
                <c:pt idx="1855">
                  <c:v>5</c:v>
                </c:pt>
                <c:pt idx="1856">
                  <c:v>6</c:v>
                </c:pt>
                <c:pt idx="1857">
                  <c:v>23</c:v>
                </c:pt>
                <c:pt idx="1858">
                  <c:v>26</c:v>
                </c:pt>
                <c:pt idx="1859">
                  <c:v>75</c:v>
                </c:pt>
                <c:pt idx="1860">
                  <c:v>29</c:v>
                </c:pt>
                <c:pt idx="1861">
                  <c:v>20</c:v>
                </c:pt>
                <c:pt idx="1862">
                  <c:v>11</c:v>
                </c:pt>
                <c:pt idx="1863">
                  <c:v>11</c:v>
                </c:pt>
                <c:pt idx="1864">
                  <c:v>6</c:v>
                </c:pt>
                <c:pt idx="1865">
                  <c:v>6</c:v>
                </c:pt>
                <c:pt idx="1866">
                  <c:v>0</c:v>
                </c:pt>
                <c:pt idx="1867">
                  <c:v>22</c:v>
                </c:pt>
                <c:pt idx="1868">
                  <c:v>24</c:v>
                </c:pt>
                <c:pt idx="1869">
                  <c:v>5</c:v>
                </c:pt>
                <c:pt idx="1870">
                  <c:v>4</c:v>
                </c:pt>
                <c:pt idx="1871">
                  <c:v>7</c:v>
                </c:pt>
                <c:pt idx="1872">
                  <c:v>5</c:v>
                </c:pt>
                <c:pt idx="1873">
                  <c:v>7</c:v>
                </c:pt>
                <c:pt idx="1874">
                  <c:v>77</c:v>
                </c:pt>
                <c:pt idx="1875">
                  <c:v>46</c:v>
                </c:pt>
                <c:pt idx="1876">
                  <c:v>6</c:v>
                </c:pt>
                <c:pt idx="1877">
                  <c:v>38</c:v>
                </c:pt>
                <c:pt idx="1878">
                  <c:v>32</c:v>
                </c:pt>
                <c:pt idx="1879">
                  <c:v>56</c:v>
                </c:pt>
                <c:pt idx="1880">
                  <c:v>8</c:v>
                </c:pt>
                <c:pt idx="1881">
                  <c:v>21</c:v>
                </c:pt>
                <c:pt idx="1882">
                  <c:v>16</c:v>
                </c:pt>
                <c:pt idx="1883">
                  <c:v>68</c:v>
                </c:pt>
                <c:pt idx="1884">
                  <c:v>51</c:v>
                </c:pt>
                <c:pt idx="1885">
                  <c:v>51</c:v>
                </c:pt>
                <c:pt idx="1886">
                  <c:v>78</c:v>
                </c:pt>
                <c:pt idx="1887">
                  <c:v>7</c:v>
                </c:pt>
                <c:pt idx="1888">
                  <c:v>8</c:v>
                </c:pt>
                <c:pt idx="1889">
                  <c:v>30</c:v>
                </c:pt>
                <c:pt idx="1890">
                  <c:v>11</c:v>
                </c:pt>
                <c:pt idx="1891">
                  <c:v>57</c:v>
                </c:pt>
                <c:pt idx="1892">
                  <c:v>50</c:v>
                </c:pt>
                <c:pt idx="1893">
                  <c:v>10</c:v>
                </c:pt>
                <c:pt idx="1894">
                  <c:v>10</c:v>
                </c:pt>
                <c:pt idx="1895">
                  <c:v>41</c:v>
                </c:pt>
                <c:pt idx="1896">
                  <c:v>39</c:v>
                </c:pt>
                <c:pt idx="1897">
                  <c:v>32</c:v>
                </c:pt>
                <c:pt idx="1898">
                  <c:v>13</c:v>
                </c:pt>
                <c:pt idx="1899">
                  <c:v>11</c:v>
                </c:pt>
                <c:pt idx="1900">
                  <c:v>28</c:v>
                </c:pt>
                <c:pt idx="1901">
                  <c:v>31</c:v>
                </c:pt>
                <c:pt idx="1902">
                  <c:v>81</c:v>
                </c:pt>
                <c:pt idx="1903">
                  <c:v>47</c:v>
                </c:pt>
                <c:pt idx="1904">
                  <c:v>9</c:v>
                </c:pt>
                <c:pt idx="1905">
                  <c:v>46</c:v>
                </c:pt>
                <c:pt idx="1906">
                  <c:v>14</c:v>
                </c:pt>
                <c:pt idx="1907">
                  <c:v>9</c:v>
                </c:pt>
                <c:pt idx="1908">
                  <c:v>9</c:v>
                </c:pt>
                <c:pt idx="1909">
                  <c:v>21</c:v>
                </c:pt>
                <c:pt idx="1910">
                  <c:v>21</c:v>
                </c:pt>
                <c:pt idx="1911">
                  <c:v>34</c:v>
                </c:pt>
                <c:pt idx="1912">
                  <c:v>34</c:v>
                </c:pt>
                <c:pt idx="1913">
                  <c:v>66</c:v>
                </c:pt>
                <c:pt idx="1914">
                  <c:v>10</c:v>
                </c:pt>
                <c:pt idx="1915">
                  <c:v>13</c:v>
                </c:pt>
                <c:pt idx="1916">
                  <c:v>9</c:v>
                </c:pt>
                <c:pt idx="1917">
                  <c:v>6</c:v>
                </c:pt>
                <c:pt idx="1918">
                  <c:v>35</c:v>
                </c:pt>
                <c:pt idx="1919">
                  <c:v>37</c:v>
                </c:pt>
                <c:pt idx="1920">
                  <c:v>52</c:v>
                </c:pt>
                <c:pt idx="1921">
                  <c:v>52</c:v>
                </c:pt>
                <c:pt idx="1922">
                  <c:v>11</c:v>
                </c:pt>
                <c:pt idx="1923">
                  <c:v>10</c:v>
                </c:pt>
                <c:pt idx="1924">
                  <c:v>17</c:v>
                </c:pt>
                <c:pt idx="1925">
                  <c:v>19</c:v>
                </c:pt>
                <c:pt idx="1926">
                  <c:v>25</c:v>
                </c:pt>
                <c:pt idx="1927">
                  <c:v>32</c:v>
                </c:pt>
                <c:pt idx="1928">
                  <c:v>16</c:v>
                </c:pt>
                <c:pt idx="1929">
                  <c:v>17</c:v>
                </c:pt>
                <c:pt idx="1930">
                  <c:v>15</c:v>
                </c:pt>
                <c:pt idx="1931">
                  <c:v>12</c:v>
                </c:pt>
                <c:pt idx="1932">
                  <c:v>14</c:v>
                </c:pt>
                <c:pt idx="1933">
                  <c:v>3</c:v>
                </c:pt>
                <c:pt idx="1934">
                  <c:v>15</c:v>
                </c:pt>
                <c:pt idx="1935">
                  <c:v>16</c:v>
                </c:pt>
                <c:pt idx="1936">
                  <c:v>8</c:v>
                </c:pt>
                <c:pt idx="1937">
                  <c:v>21</c:v>
                </c:pt>
                <c:pt idx="1938">
                  <c:v>5</c:v>
                </c:pt>
                <c:pt idx="1939">
                  <c:v>58</c:v>
                </c:pt>
                <c:pt idx="1940">
                  <c:v>5</c:v>
                </c:pt>
                <c:pt idx="1941">
                  <c:v>5</c:v>
                </c:pt>
                <c:pt idx="1942">
                  <c:v>5</c:v>
                </c:pt>
                <c:pt idx="1943">
                  <c:v>6</c:v>
                </c:pt>
                <c:pt idx="1944">
                  <c:v>46</c:v>
                </c:pt>
                <c:pt idx="1945">
                  <c:v>3</c:v>
                </c:pt>
                <c:pt idx="1946">
                  <c:v>3</c:v>
                </c:pt>
                <c:pt idx="1947">
                  <c:v>26</c:v>
                </c:pt>
                <c:pt idx="1948">
                  <c:v>23</c:v>
                </c:pt>
                <c:pt idx="1949">
                  <c:v>45</c:v>
                </c:pt>
                <c:pt idx="1950">
                  <c:v>45</c:v>
                </c:pt>
                <c:pt idx="1951">
                  <c:v>76</c:v>
                </c:pt>
                <c:pt idx="1952">
                  <c:v>80</c:v>
                </c:pt>
                <c:pt idx="1953">
                  <c:v>6</c:v>
                </c:pt>
                <c:pt idx="1954">
                  <c:v>5</c:v>
                </c:pt>
                <c:pt idx="1955">
                  <c:v>14</c:v>
                </c:pt>
                <c:pt idx="1956">
                  <c:v>12</c:v>
                </c:pt>
                <c:pt idx="1957">
                  <c:v>75</c:v>
                </c:pt>
                <c:pt idx="1958">
                  <c:v>2</c:v>
                </c:pt>
                <c:pt idx="1959">
                  <c:v>3</c:v>
                </c:pt>
                <c:pt idx="1960">
                  <c:v>0</c:v>
                </c:pt>
                <c:pt idx="1961">
                  <c:v>0</c:v>
                </c:pt>
                <c:pt idx="1962">
                  <c:v>75</c:v>
                </c:pt>
                <c:pt idx="1963">
                  <c:v>7</c:v>
                </c:pt>
                <c:pt idx="1964">
                  <c:v>10</c:v>
                </c:pt>
                <c:pt idx="1965">
                  <c:v>11</c:v>
                </c:pt>
                <c:pt idx="1966">
                  <c:v>4</c:v>
                </c:pt>
                <c:pt idx="1967">
                  <c:v>8</c:v>
                </c:pt>
                <c:pt idx="1968">
                  <c:v>20</c:v>
                </c:pt>
                <c:pt idx="1969">
                  <c:v>3</c:v>
                </c:pt>
                <c:pt idx="1970">
                  <c:v>25</c:v>
                </c:pt>
                <c:pt idx="1971">
                  <c:v>24</c:v>
                </c:pt>
                <c:pt idx="1972">
                  <c:v>51</c:v>
                </c:pt>
                <c:pt idx="1973">
                  <c:v>44</c:v>
                </c:pt>
                <c:pt idx="1974">
                  <c:v>65</c:v>
                </c:pt>
                <c:pt idx="1975">
                  <c:v>9</c:v>
                </c:pt>
                <c:pt idx="1976">
                  <c:v>10</c:v>
                </c:pt>
                <c:pt idx="1977">
                  <c:v>13</c:v>
                </c:pt>
                <c:pt idx="1978">
                  <c:v>31</c:v>
                </c:pt>
                <c:pt idx="1979">
                  <c:v>40</c:v>
                </c:pt>
                <c:pt idx="1980">
                  <c:v>71</c:v>
                </c:pt>
                <c:pt idx="1981">
                  <c:v>27</c:v>
                </c:pt>
                <c:pt idx="1982">
                  <c:v>7</c:v>
                </c:pt>
                <c:pt idx="1983">
                  <c:v>9</c:v>
                </c:pt>
                <c:pt idx="1984">
                  <c:v>41</c:v>
                </c:pt>
                <c:pt idx="1985">
                  <c:v>31</c:v>
                </c:pt>
                <c:pt idx="1986">
                  <c:v>33</c:v>
                </c:pt>
                <c:pt idx="1987">
                  <c:v>12</c:v>
                </c:pt>
                <c:pt idx="1988">
                  <c:v>11</c:v>
                </c:pt>
                <c:pt idx="1989">
                  <c:v>8</c:v>
                </c:pt>
                <c:pt idx="1990">
                  <c:v>10</c:v>
                </c:pt>
                <c:pt idx="1991">
                  <c:v>10</c:v>
                </c:pt>
                <c:pt idx="1992">
                  <c:v>43</c:v>
                </c:pt>
                <c:pt idx="1993">
                  <c:v>95</c:v>
                </c:pt>
                <c:pt idx="1994">
                  <c:v>10</c:v>
                </c:pt>
                <c:pt idx="1995">
                  <c:v>14</c:v>
                </c:pt>
                <c:pt idx="1996">
                  <c:v>16</c:v>
                </c:pt>
                <c:pt idx="1997">
                  <c:v>5</c:v>
                </c:pt>
                <c:pt idx="1998">
                  <c:v>5</c:v>
                </c:pt>
                <c:pt idx="1999">
                  <c:v>9</c:v>
                </c:pt>
                <c:pt idx="2000">
                  <c:v>8</c:v>
                </c:pt>
                <c:pt idx="2001">
                  <c:v>67</c:v>
                </c:pt>
                <c:pt idx="2002">
                  <c:v>11</c:v>
                </c:pt>
                <c:pt idx="2003">
                  <c:v>2</c:v>
                </c:pt>
                <c:pt idx="2004">
                  <c:v>38</c:v>
                </c:pt>
                <c:pt idx="2005">
                  <c:v>12</c:v>
                </c:pt>
                <c:pt idx="2006">
                  <c:v>7</c:v>
                </c:pt>
                <c:pt idx="2007">
                  <c:v>5</c:v>
                </c:pt>
                <c:pt idx="2008">
                  <c:v>0</c:v>
                </c:pt>
                <c:pt idx="2009">
                  <c:v>3</c:v>
                </c:pt>
                <c:pt idx="2010">
                  <c:v>4</c:v>
                </c:pt>
                <c:pt idx="2011">
                  <c:v>46</c:v>
                </c:pt>
                <c:pt idx="2012">
                  <c:v>46</c:v>
                </c:pt>
                <c:pt idx="2013">
                  <c:v>12</c:v>
                </c:pt>
                <c:pt idx="2014">
                  <c:v>26</c:v>
                </c:pt>
                <c:pt idx="2015">
                  <c:v>31</c:v>
                </c:pt>
                <c:pt idx="2016">
                  <c:v>10</c:v>
                </c:pt>
                <c:pt idx="2017">
                  <c:v>83</c:v>
                </c:pt>
                <c:pt idx="2018">
                  <c:v>37</c:v>
                </c:pt>
                <c:pt idx="2019">
                  <c:v>16</c:v>
                </c:pt>
                <c:pt idx="2020">
                  <c:v>17</c:v>
                </c:pt>
                <c:pt idx="2021">
                  <c:v>50</c:v>
                </c:pt>
                <c:pt idx="2022">
                  <c:v>50</c:v>
                </c:pt>
                <c:pt idx="2024">
                  <c:v>5</c:v>
                </c:pt>
                <c:pt idx="2025">
                  <c:v>5</c:v>
                </c:pt>
                <c:pt idx="2026">
                  <c:v>10</c:v>
                </c:pt>
                <c:pt idx="2027">
                  <c:v>11</c:v>
                </c:pt>
                <c:pt idx="2028">
                  <c:v>10</c:v>
                </c:pt>
                <c:pt idx="2029">
                  <c:v>3</c:v>
                </c:pt>
                <c:pt idx="2030">
                  <c:v>3</c:v>
                </c:pt>
                <c:pt idx="2031">
                  <c:v>73</c:v>
                </c:pt>
                <c:pt idx="2032">
                  <c:v>35</c:v>
                </c:pt>
                <c:pt idx="2033">
                  <c:v>32</c:v>
                </c:pt>
                <c:pt idx="2034">
                  <c:v>68</c:v>
                </c:pt>
                <c:pt idx="2035">
                  <c:v>66</c:v>
                </c:pt>
                <c:pt idx="2036">
                  <c:v>12</c:v>
                </c:pt>
                <c:pt idx="2037">
                  <c:v>9</c:v>
                </c:pt>
                <c:pt idx="2038">
                  <c:v>11</c:v>
                </c:pt>
                <c:pt idx="2039">
                  <c:v>7</c:v>
                </c:pt>
                <c:pt idx="2040">
                  <c:v>7</c:v>
                </c:pt>
                <c:pt idx="2041">
                  <c:v>7</c:v>
                </c:pt>
                <c:pt idx="2042">
                  <c:v>44</c:v>
                </c:pt>
                <c:pt idx="2043">
                  <c:v>51</c:v>
                </c:pt>
                <c:pt idx="2044">
                  <c:v>4</c:v>
                </c:pt>
                <c:pt idx="2045">
                  <c:v>33</c:v>
                </c:pt>
                <c:pt idx="2046">
                  <c:v>5</c:v>
                </c:pt>
                <c:pt idx="2047">
                  <c:v>11</c:v>
                </c:pt>
                <c:pt idx="2048">
                  <c:v>48</c:v>
                </c:pt>
                <c:pt idx="2049">
                  <c:v>0</c:v>
                </c:pt>
                <c:pt idx="2050">
                  <c:v>0</c:v>
                </c:pt>
                <c:pt idx="2051">
                  <c:v>21</c:v>
                </c:pt>
                <c:pt idx="2052">
                  <c:v>21</c:v>
                </c:pt>
                <c:pt idx="2053">
                  <c:v>47</c:v>
                </c:pt>
                <c:pt idx="2054">
                  <c:v>20</c:v>
                </c:pt>
                <c:pt idx="2055">
                  <c:v>26</c:v>
                </c:pt>
                <c:pt idx="2056">
                  <c:v>9</c:v>
                </c:pt>
                <c:pt idx="2057">
                  <c:v>8</c:v>
                </c:pt>
                <c:pt idx="2058">
                  <c:v>13</c:v>
                </c:pt>
                <c:pt idx="2059">
                  <c:v>7</c:v>
                </c:pt>
                <c:pt idx="2060">
                  <c:v>25</c:v>
                </c:pt>
                <c:pt idx="2061">
                  <c:v>10</c:v>
                </c:pt>
                <c:pt idx="2062">
                  <c:v>26</c:v>
                </c:pt>
                <c:pt idx="2063">
                  <c:v>18</c:v>
                </c:pt>
                <c:pt idx="2064">
                  <c:v>7</c:v>
                </c:pt>
                <c:pt idx="2065">
                  <c:v>10</c:v>
                </c:pt>
                <c:pt idx="2066">
                  <c:v>8</c:v>
                </c:pt>
                <c:pt idx="2067">
                  <c:v>35</c:v>
                </c:pt>
                <c:pt idx="2068">
                  <c:v>28</c:v>
                </c:pt>
                <c:pt idx="2069">
                  <c:v>76</c:v>
                </c:pt>
                <c:pt idx="2070">
                  <c:v>8</c:v>
                </c:pt>
                <c:pt idx="2071">
                  <c:v>9</c:v>
                </c:pt>
                <c:pt idx="2072">
                  <c:v>27</c:v>
                </c:pt>
                <c:pt idx="2073">
                  <c:v>2</c:v>
                </c:pt>
                <c:pt idx="2074">
                  <c:v>2</c:v>
                </c:pt>
                <c:pt idx="2075">
                  <c:v>13</c:v>
                </c:pt>
                <c:pt idx="2076">
                  <c:v>40</c:v>
                </c:pt>
                <c:pt idx="2077">
                  <c:v>75</c:v>
                </c:pt>
                <c:pt idx="2078">
                  <c:v>13</c:v>
                </c:pt>
                <c:pt idx="2079">
                  <c:v>24</c:v>
                </c:pt>
                <c:pt idx="2080">
                  <c:v>29</c:v>
                </c:pt>
                <c:pt idx="2081">
                  <c:v>28</c:v>
                </c:pt>
                <c:pt idx="2082">
                  <c:v>4</c:v>
                </c:pt>
                <c:pt idx="2083">
                  <c:v>16</c:v>
                </c:pt>
                <c:pt idx="2084">
                  <c:v>9</c:v>
                </c:pt>
                <c:pt idx="2085">
                  <c:v>30</c:v>
                </c:pt>
                <c:pt idx="2086">
                  <c:v>85</c:v>
                </c:pt>
                <c:pt idx="2087">
                  <c:v>0</c:v>
                </c:pt>
                <c:pt idx="2088">
                  <c:v>10</c:v>
                </c:pt>
                <c:pt idx="2089">
                  <c:v>11</c:v>
                </c:pt>
                <c:pt idx="2090">
                  <c:v>72</c:v>
                </c:pt>
                <c:pt idx="2091">
                  <c:v>35</c:v>
                </c:pt>
                <c:pt idx="2092">
                  <c:v>40</c:v>
                </c:pt>
                <c:pt idx="2093">
                  <c:v>3</c:v>
                </c:pt>
                <c:pt idx="2094">
                  <c:v>4</c:v>
                </c:pt>
                <c:pt idx="2095">
                  <c:v>36</c:v>
                </c:pt>
                <c:pt idx="2097">
                  <c:v>27</c:v>
                </c:pt>
                <c:pt idx="2098">
                  <c:v>8</c:v>
                </c:pt>
                <c:pt idx="2099">
                  <c:v>5</c:v>
                </c:pt>
                <c:pt idx="2100">
                  <c:v>13</c:v>
                </c:pt>
                <c:pt idx="2101">
                  <c:v>11</c:v>
                </c:pt>
                <c:pt idx="2102">
                  <c:v>10</c:v>
                </c:pt>
                <c:pt idx="2103">
                  <c:v>5</c:v>
                </c:pt>
                <c:pt idx="2104">
                  <c:v>33</c:v>
                </c:pt>
                <c:pt idx="2105">
                  <c:v>1</c:v>
                </c:pt>
                <c:pt idx="2106">
                  <c:v>2</c:v>
                </c:pt>
                <c:pt idx="2107">
                  <c:v>9</c:v>
                </c:pt>
                <c:pt idx="2108">
                  <c:v>76</c:v>
                </c:pt>
                <c:pt idx="2109">
                  <c:v>0</c:v>
                </c:pt>
                <c:pt idx="2110">
                  <c:v>0</c:v>
                </c:pt>
                <c:pt idx="2111">
                  <c:v>16</c:v>
                </c:pt>
                <c:pt idx="2112">
                  <c:v>11</c:v>
                </c:pt>
                <c:pt idx="2113">
                  <c:v>3</c:v>
                </c:pt>
                <c:pt idx="2114">
                  <c:v>2</c:v>
                </c:pt>
                <c:pt idx="2115">
                  <c:v>5</c:v>
                </c:pt>
                <c:pt idx="2116">
                  <c:v>7</c:v>
                </c:pt>
                <c:pt idx="2117">
                  <c:v>76</c:v>
                </c:pt>
                <c:pt idx="2118">
                  <c:v>26</c:v>
                </c:pt>
                <c:pt idx="2119">
                  <c:v>5</c:v>
                </c:pt>
                <c:pt idx="2120">
                  <c:v>72</c:v>
                </c:pt>
                <c:pt idx="2121">
                  <c:v>5</c:v>
                </c:pt>
                <c:pt idx="2122">
                  <c:v>9</c:v>
                </c:pt>
                <c:pt idx="2123">
                  <c:v>13</c:v>
                </c:pt>
                <c:pt idx="2124">
                  <c:v>25</c:v>
                </c:pt>
                <c:pt idx="2125">
                  <c:v>25</c:v>
                </c:pt>
                <c:pt idx="2126">
                  <c:v>12</c:v>
                </c:pt>
                <c:pt idx="2127">
                  <c:v>15</c:v>
                </c:pt>
                <c:pt idx="2128">
                  <c:v>85</c:v>
                </c:pt>
                <c:pt idx="2129">
                  <c:v>67</c:v>
                </c:pt>
                <c:pt idx="2130">
                  <c:v>0</c:v>
                </c:pt>
                <c:pt idx="2131">
                  <c:v>0</c:v>
                </c:pt>
                <c:pt idx="2132">
                  <c:v>5</c:v>
                </c:pt>
                <c:pt idx="2133">
                  <c:v>6</c:v>
                </c:pt>
                <c:pt idx="2134">
                  <c:v>5</c:v>
                </c:pt>
                <c:pt idx="2135">
                  <c:v>3</c:v>
                </c:pt>
                <c:pt idx="2136">
                  <c:v>5</c:v>
                </c:pt>
                <c:pt idx="2137">
                  <c:v>13</c:v>
                </c:pt>
                <c:pt idx="2138">
                  <c:v>30</c:v>
                </c:pt>
                <c:pt idx="2139">
                  <c:v>34</c:v>
                </c:pt>
                <c:pt idx="2140">
                  <c:v>16</c:v>
                </c:pt>
                <c:pt idx="2141">
                  <c:v>89</c:v>
                </c:pt>
                <c:pt idx="2142">
                  <c:v>41</c:v>
                </c:pt>
                <c:pt idx="2143">
                  <c:v>42</c:v>
                </c:pt>
                <c:pt idx="2144">
                  <c:v>4</c:v>
                </c:pt>
                <c:pt idx="2145">
                  <c:v>16</c:v>
                </c:pt>
                <c:pt idx="2146">
                  <c:v>19</c:v>
                </c:pt>
                <c:pt idx="2147">
                  <c:v>11</c:v>
                </c:pt>
                <c:pt idx="2148">
                  <c:v>11</c:v>
                </c:pt>
                <c:pt idx="2149">
                  <c:v>23</c:v>
                </c:pt>
                <c:pt idx="2150">
                  <c:v>23</c:v>
                </c:pt>
                <c:pt idx="2151">
                  <c:v>94</c:v>
                </c:pt>
                <c:pt idx="2152">
                  <c:v>11</c:v>
                </c:pt>
                <c:pt idx="2153">
                  <c:v>12</c:v>
                </c:pt>
                <c:pt idx="2154">
                  <c:v>9</c:v>
                </c:pt>
                <c:pt idx="2155">
                  <c:v>12</c:v>
                </c:pt>
                <c:pt idx="2156">
                  <c:v>74</c:v>
                </c:pt>
                <c:pt idx="2157">
                  <c:v>0</c:v>
                </c:pt>
                <c:pt idx="2158">
                  <c:v>1</c:v>
                </c:pt>
                <c:pt idx="2159">
                  <c:v>1</c:v>
                </c:pt>
                <c:pt idx="2160">
                  <c:v>3</c:v>
                </c:pt>
                <c:pt idx="2161">
                  <c:v>14</c:v>
                </c:pt>
                <c:pt idx="2162">
                  <c:v>13</c:v>
                </c:pt>
                <c:pt idx="2163">
                  <c:v>54</c:v>
                </c:pt>
                <c:pt idx="2164">
                  <c:v>54</c:v>
                </c:pt>
                <c:pt idx="2165">
                  <c:v>2</c:v>
                </c:pt>
                <c:pt idx="2166">
                  <c:v>2</c:v>
                </c:pt>
                <c:pt idx="2167">
                  <c:v>17</c:v>
                </c:pt>
                <c:pt idx="2168">
                  <c:v>32</c:v>
                </c:pt>
                <c:pt idx="2169">
                  <c:v>32</c:v>
                </c:pt>
                <c:pt idx="2170">
                  <c:v>3</c:v>
                </c:pt>
                <c:pt idx="2171">
                  <c:v>41</c:v>
                </c:pt>
                <c:pt idx="2172">
                  <c:v>44</c:v>
                </c:pt>
                <c:pt idx="2173">
                  <c:v>12</c:v>
                </c:pt>
                <c:pt idx="2174">
                  <c:v>0</c:v>
                </c:pt>
                <c:pt idx="2175">
                  <c:v>0</c:v>
                </c:pt>
                <c:pt idx="2176">
                  <c:v>8</c:v>
                </c:pt>
                <c:pt idx="2177">
                  <c:v>8</c:v>
                </c:pt>
                <c:pt idx="2178">
                  <c:v>3</c:v>
                </c:pt>
                <c:pt idx="2179">
                  <c:v>2</c:v>
                </c:pt>
                <c:pt idx="2180">
                  <c:v>2</c:v>
                </c:pt>
                <c:pt idx="2181">
                  <c:v>5</c:v>
                </c:pt>
                <c:pt idx="2182">
                  <c:v>61</c:v>
                </c:pt>
                <c:pt idx="2183">
                  <c:v>18</c:v>
                </c:pt>
                <c:pt idx="2184">
                  <c:v>62</c:v>
                </c:pt>
                <c:pt idx="2185">
                  <c:v>0</c:v>
                </c:pt>
                <c:pt idx="2186">
                  <c:v>0</c:v>
                </c:pt>
                <c:pt idx="2187">
                  <c:v>0</c:v>
                </c:pt>
                <c:pt idx="2188">
                  <c:v>73</c:v>
                </c:pt>
                <c:pt idx="2189">
                  <c:v>73</c:v>
                </c:pt>
                <c:pt idx="2190">
                  <c:v>16</c:v>
                </c:pt>
                <c:pt idx="2191">
                  <c:v>82</c:v>
                </c:pt>
                <c:pt idx="2192">
                  <c:v>7</c:v>
                </c:pt>
                <c:pt idx="2193">
                  <c:v>6</c:v>
                </c:pt>
                <c:pt idx="2194">
                  <c:v>7</c:v>
                </c:pt>
                <c:pt idx="2195">
                  <c:v>7</c:v>
                </c:pt>
                <c:pt idx="2196">
                  <c:v>3</c:v>
                </c:pt>
                <c:pt idx="2197">
                  <c:v>90</c:v>
                </c:pt>
                <c:pt idx="2198">
                  <c:v>53</c:v>
                </c:pt>
                <c:pt idx="2199">
                  <c:v>6</c:v>
                </c:pt>
                <c:pt idx="2200">
                  <c:v>12</c:v>
                </c:pt>
                <c:pt idx="2201">
                  <c:v>0</c:v>
                </c:pt>
                <c:pt idx="2202">
                  <c:v>5</c:v>
                </c:pt>
                <c:pt idx="2203">
                  <c:v>4</c:v>
                </c:pt>
                <c:pt idx="2204">
                  <c:v>3</c:v>
                </c:pt>
                <c:pt idx="2205">
                  <c:v>4</c:v>
                </c:pt>
                <c:pt idx="2206">
                  <c:v>4</c:v>
                </c:pt>
                <c:pt idx="2207">
                  <c:v>9</c:v>
                </c:pt>
                <c:pt idx="2208">
                  <c:v>63</c:v>
                </c:pt>
                <c:pt idx="2209">
                  <c:v>26</c:v>
                </c:pt>
                <c:pt idx="2210">
                  <c:v>29</c:v>
                </c:pt>
                <c:pt idx="2211">
                  <c:v>69</c:v>
                </c:pt>
                <c:pt idx="2212">
                  <c:v>6</c:v>
                </c:pt>
                <c:pt idx="2213">
                  <c:v>6</c:v>
                </c:pt>
                <c:pt idx="2214">
                  <c:v>23</c:v>
                </c:pt>
                <c:pt idx="2215">
                  <c:v>0</c:v>
                </c:pt>
                <c:pt idx="2216">
                  <c:v>0</c:v>
                </c:pt>
                <c:pt idx="2217">
                  <c:v>0</c:v>
                </c:pt>
                <c:pt idx="2218">
                  <c:v>0</c:v>
                </c:pt>
                <c:pt idx="2219">
                  <c:v>0</c:v>
                </c:pt>
                <c:pt idx="2220">
                  <c:v>68</c:v>
                </c:pt>
                <c:pt idx="2221">
                  <c:v>82</c:v>
                </c:pt>
                <c:pt idx="2222">
                  <c:v>0</c:v>
                </c:pt>
                <c:pt idx="2223">
                  <c:v>2</c:v>
                </c:pt>
                <c:pt idx="2224">
                  <c:v>2</c:v>
                </c:pt>
                <c:pt idx="2225">
                  <c:v>1</c:v>
                </c:pt>
                <c:pt idx="2226">
                  <c:v>10</c:v>
                </c:pt>
                <c:pt idx="2227">
                  <c:v>54</c:v>
                </c:pt>
                <c:pt idx="2228">
                  <c:v>3</c:v>
                </c:pt>
                <c:pt idx="2229">
                  <c:v>3</c:v>
                </c:pt>
                <c:pt idx="2230">
                  <c:v>24</c:v>
                </c:pt>
                <c:pt idx="2231">
                  <c:v>17</c:v>
                </c:pt>
                <c:pt idx="2232">
                  <c:v>6</c:v>
                </c:pt>
                <c:pt idx="2233">
                  <c:v>17</c:v>
                </c:pt>
                <c:pt idx="2234">
                  <c:v>0</c:v>
                </c:pt>
                <c:pt idx="2235">
                  <c:v>0</c:v>
                </c:pt>
                <c:pt idx="2236">
                  <c:v>3</c:v>
                </c:pt>
                <c:pt idx="2237">
                  <c:v>58</c:v>
                </c:pt>
                <c:pt idx="2238">
                  <c:v>44</c:v>
                </c:pt>
                <c:pt idx="2239">
                  <c:v>2</c:v>
                </c:pt>
                <c:pt idx="2240">
                  <c:v>80</c:v>
                </c:pt>
                <c:pt idx="2241">
                  <c:v>0</c:v>
                </c:pt>
                <c:pt idx="2242">
                  <c:v>5</c:v>
                </c:pt>
                <c:pt idx="2243">
                  <c:v>4</c:v>
                </c:pt>
                <c:pt idx="2244">
                  <c:v>30</c:v>
                </c:pt>
                <c:pt idx="2245">
                  <c:v>26</c:v>
                </c:pt>
                <c:pt idx="2246">
                  <c:v>2</c:v>
                </c:pt>
                <c:pt idx="2247">
                  <c:v>47</c:v>
                </c:pt>
                <c:pt idx="2248">
                  <c:v>47</c:v>
                </c:pt>
                <c:pt idx="2249">
                  <c:v>51</c:v>
                </c:pt>
                <c:pt idx="2250">
                  <c:v>30</c:v>
                </c:pt>
                <c:pt idx="2251">
                  <c:v>50</c:v>
                </c:pt>
                <c:pt idx="2252">
                  <c:v>2</c:v>
                </c:pt>
                <c:pt idx="2253">
                  <c:v>80</c:v>
                </c:pt>
                <c:pt idx="2254">
                  <c:v>3</c:v>
                </c:pt>
                <c:pt idx="2255">
                  <c:v>2</c:v>
                </c:pt>
                <c:pt idx="2256">
                  <c:v>2</c:v>
                </c:pt>
                <c:pt idx="2257">
                  <c:v>37</c:v>
                </c:pt>
                <c:pt idx="2258">
                  <c:v>28</c:v>
                </c:pt>
                <c:pt idx="2259">
                  <c:v>1</c:v>
                </c:pt>
                <c:pt idx="2260">
                  <c:v>26</c:v>
                </c:pt>
                <c:pt idx="2261">
                  <c:v>10</c:v>
                </c:pt>
                <c:pt idx="2262">
                  <c:v>10</c:v>
                </c:pt>
                <c:pt idx="2263">
                  <c:v>47</c:v>
                </c:pt>
                <c:pt idx="2264">
                  <c:v>47</c:v>
                </c:pt>
                <c:pt idx="2265">
                  <c:v>36</c:v>
                </c:pt>
                <c:pt idx="2266">
                  <c:v>1</c:v>
                </c:pt>
                <c:pt idx="2267">
                  <c:v>53</c:v>
                </c:pt>
                <c:pt idx="2268">
                  <c:v>51</c:v>
                </c:pt>
                <c:pt idx="2269">
                  <c:v>2</c:v>
                </c:pt>
                <c:pt idx="2270">
                  <c:v>1</c:v>
                </c:pt>
                <c:pt idx="2271">
                  <c:v>1</c:v>
                </c:pt>
                <c:pt idx="2272">
                  <c:v>1</c:v>
                </c:pt>
                <c:pt idx="2273">
                  <c:v>75</c:v>
                </c:pt>
                <c:pt idx="2274">
                  <c:v>4</c:v>
                </c:pt>
                <c:pt idx="2275">
                  <c:v>43</c:v>
                </c:pt>
                <c:pt idx="2276">
                  <c:v>66</c:v>
                </c:pt>
                <c:pt idx="2277">
                  <c:v>68</c:v>
                </c:pt>
                <c:pt idx="2278">
                  <c:v>81</c:v>
                </c:pt>
                <c:pt idx="2279">
                  <c:v>88</c:v>
                </c:pt>
                <c:pt idx="2280">
                  <c:v>76</c:v>
                </c:pt>
                <c:pt idx="2281">
                  <c:v>41</c:v>
                </c:pt>
                <c:pt idx="2282">
                  <c:v>24</c:v>
                </c:pt>
                <c:pt idx="2283">
                  <c:v>33</c:v>
                </c:pt>
                <c:pt idx="2284">
                  <c:v>83</c:v>
                </c:pt>
                <c:pt idx="2285">
                  <c:v>1</c:v>
                </c:pt>
                <c:pt idx="2286">
                  <c:v>60</c:v>
                </c:pt>
                <c:pt idx="2287">
                  <c:v>2</c:v>
                </c:pt>
                <c:pt idx="2288">
                  <c:v>42</c:v>
                </c:pt>
                <c:pt idx="2289">
                  <c:v>85</c:v>
                </c:pt>
                <c:pt idx="2290">
                  <c:v>0</c:v>
                </c:pt>
                <c:pt idx="2291">
                  <c:v>0</c:v>
                </c:pt>
                <c:pt idx="2292">
                  <c:v>0</c:v>
                </c:pt>
                <c:pt idx="2293">
                  <c:v>0</c:v>
                </c:pt>
                <c:pt idx="2294">
                  <c:v>43</c:v>
                </c:pt>
                <c:pt idx="2295">
                  <c:v>43</c:v>
                </c:pt>
                <c:pt idx="2296">
                  <c:v>0</c:v>
                </c:pt>
                <c:pt idx="2297">
                  <c:v>0</c:v>
                </c:pt>
                <c:pt idx="2298">
                  <c:v>8</c:v>
                </c:pt>
                <c:pt idx="2299">
                  <c:v>29</c:v>
                </c:pt>
                <c:pt idx="2300">
                  <c:v>63</c:v>
                </c:pt>
                <c:pt idx="2301">
                  <c:v>11</c:v>
                </c:pt>
                <c:pt idx="2302">
                  <c:v>11</c:v>
                </c:pt>
                <c:pt idx="2303">
                  <c:v>66</c:v>
                </c:pt>
                <c:pt idx="2304">
                  <c:v>88</c:v>
                </c:pt>
                <c:pt idx="2305">
                  <c:v>75</c:v>
                </c:pt>
                <c:pt idx="2306">
                  <c:v>75</c:v>
                </c:pt>
                <c:pt idx="2307">
                  <c:v>87</c:v>
                </c:pt>
                <c:pt idx="2308">
                  <c:v>70</c:v>
                </c:pt>
                <c:pt idx="2309">
                  <c:v>46</c:v>
                </c:pt>
                <c:pt idx="2310">
                  <c:v>67</c:v>
                </c:pt>
                <c:pt idx="2311">
                  <c:v>97</c:v>
                </c:pt>
                <c:pt idx="2312">
                  <c:v>0</c:v>
                </c:pt>
                <c:pt idx="2313">
                  <c:v>0</c:v>
                </c:pt>
              </c:numCache>
            </c:numRef>
          </c:xVal>
          <c:yVal>
            <c:numRef>
              <c:f>'Math 6'!$L$2:$L$2315</c:f>
              <c:numCache>
                <c:formatCode>General</c:formatCode>
                <c:ptCount val="2314"/>
                <c:pt idx="0">
                  <c:v>0</c:v>
                </c:pt>
                <c:pt idx="1">
                  <c:v>0</c:v>
                </c:pt>
                <c:pt idx="2">
                  <c:v>0</c:v>
                </c:pt>
                <c:pt idx="3">
                  <c:v>3.6</c:v>
                </c:pt>
                <c:pt idx="4">
                  <c:v>3.4</c:v>
                </c:pt>
                <c:pt idx="5">
                  <c:v>5</c:v>
                </c:pt>
                <c:pt idx="6">
                  <c:v>6</c:v>
                </c:pt>
                <c:pt idx="7">
                  <c:v>6.3999999999999995</c:v>
                </c:pt>
                <c:pt idx="8">
                  <c:v>6.8</c:v>
                </c:pt>
                <c:pt idx="9">
                  <c:v>6.3999999999999995</c:v>
                </c:pt>
                <c:pt idx="10">
                  <c:v>8.3000000000000007</c:v>
                </c:pt>
                <c:pt idx="11">
                  <c:v>7</c:v>
                </c:pt>
                <c:pt idx="12">
                  <c:v>8.5</c:v>
                </c:pt>
                <c:pt idx="13">
                  <c:v>8.8000000000000007</c:v>
                </c:pt>
                <c:pt idx="14">
                  <c:v>9.8000000000000007</c:v>
                </c:pt>
                <c:pt idx="15">
                  <c:v>9.4</c:v>
                </c:pt>
                <c:pt idx="16">
                  <c:v>10.7</c:v>
                </c:pt>
                <c:pt idx="17">
                  <c:v>10.7</c:v>
                </c:pt>
                <c:pt idx="18">
                  <c:v>10.8</c:v>
                </c:pt>
                <c:pt idx="19">
                  <c:v>11.1</c:v>
                </c:pt>
                <c:pt idx="20">
                  <c:v>11.1</c:v>
                </c:pt>
                <c:pt idx="21">
                  <c:v>12</c:v>
                </c:pt>
                <c:pt idx="22">
                  <c:v>12</c:v>
                </c:pt>
                <c:pt idx="23">
                  <c:v>11.9</c:v>
                </c:pt>
                <c:pt idx="24">
                  <c:v>11.7</c:v>
                </c:pt>
                <c:pt idx="25">
                  <c:v>13</c:v>
                </c:pt>
                <c:pt idx="26">
                  <c:v>13.2</c:v>
                </c:pt>
                <c:pt idx="27">
                  <c:v>13.2</c:v>
                </c:pt>
                <c:pt idx="28">
                  <c:v>13.2</c:v>
                </c:pt>
                <c:pt idx="29">
                  <c:v>14.2</c:v>
                </c:pt>
                <c:pt idx="30">
                  <c:v>13.3</c:v>
                </c:pt>
                <c:pt idx="31">
                  <c:v>14.2</c:v>
                </c:pt>
                <c:pt idx="32">
                  <c:v>14.299999999999999</c:v>
                </c:pt>
                <c:pt idx="33">
                  <c:v>14.6</c:v>
                </c:pt>
                <c:pt idx="34">
                  <c:v>14.5</c:v>
                </c:pt>
                <c:pt idx="35">
                  <c:v>14.8</c:v>
                </c:pt>
                <c:pt idx="36">
                  <c:v>14.9</c:v>
                </c:pt>
                <c:pt idx="37">
                  <c:v>15</c:v>
                </c:pt>
                <c:pt idx="38">
                  <c:v>15.1</c:v>
                </c:pt>
                <c:pt idx="39">
                  <c:v>16.100000000000001</c:v>
                </c:pt>
                <c:pt idx="40">
                  <c:v>16.7</c:v>
                </c:pt>
                <c:pt idx="41">
                  <c:v>16.7</c:v>
                </c:pt>
                <c:pt idx="42">
                  <c:v>17.100000000000001</c:v>
                </c:pt>
                <c:pt idx="43">
                  <c:v>17.100000000000001</c:v>
                </c:pt>
                <c:pt idx="44">
                  <c:v>17.2</c:v>
                </c:pt>
                <c:pt idx="45">
                  <c:v>17.5</c:v>
                </c:pt>
                <c:pt idx="46">
                  <c:v>17.3</c:v>
                </c:pt>
                <c:pt idx="47">
                  <c:v>17.5</c:v>
                </c:pt>
                <c:pt idx="48">
                  <c:v>17.599999999999998</c:v>
                </c:pt>
                <c:pt idx="49">
                  <c:v>17.7</c:v>
                </c:pt>
                <c:pt idx="50">
                  <c:v>17.600000000000001</c:v>
                </c:pt>
                <c:pt idx="51">
                  <c:v>17.899999999999999</c:v>
                </c:pt>
                <c:pt idx="52">
                  <c:v>17.899999999999999</c:v>
                </c:pt>
                <c:pt idx="53">
                  <c:v>17.899999999999999</c:v>
                </c:pt>
                <c:pt idx="54">
                  <c:v>17.8</c:v>
                </c:pt>
                <c:pt idx="55">
                  <c:v>18.299999999999997</c:v>
                </c:pt>
                <c:pt idx="56">
                  <c:v>18.399999999999999</c:v>
                </c:pt>
                <c:pt idx="57">
                  <c:v>18.7</c:v>
                </c:pt>
                <c:pt idx="58">
                  <c:v>18.8</c:v>
                </c:pt>
                <c:pt idx="59">
                  <c:v>18.8</c:v>
                </c:pt>
                <c:pt idx="60">
                  <c:v>18.8</c:v>
                </c:pt>
                <c:pt idx="61">
                  <c:v>18.8</c:v>
                </c:pt>
                <c:pt idx="62">
                  <c:v>19</c:v>
                </c:pt>
                <c:pt idx="63">
                  <c:v>19.100000000000001</c:v>
                </c:pt>
                <c:pt idx="64">
                  <c:v>19.3</c:v>
                </c:pt>
                <c:pt idx="65">
                  <c:v>19.3</c:v>
                </c:pt>
                <c:pt idx="66">
                  <c:v>19.399999999999999</c:v>
                </c:pt>
                <c:pt idx="67">
                  <c:v>19.399999999999999</c:v>
                </c:pt>
                <c:pt idx="68">
                  <c:v>19.5</c:v>
                </c:pt>
                <c:pt idx="69">
                  <c:v>19.599999999999998</c:v>
                </c:pt>
                <c:pt idx="70">
                  <c:v>19.599999999999998</c:v>
                </c:pt>
                <c:pt idx="71">
                  <c:v>19.600000000000001</c:v>
                </c:pt>
                <c:pt idx="72">
                  <c:v>20</c:v>
                </c:pt>
                <c:pt idx="73">
                  <c:v>20</c:v>
                </c:pt>
                <c:pt idx="74">
                  <c:v>20</c:v>
                </c:pt>
                <c:pt idx="75">
                  <c:v>20</c:v>
                </c:pt>
                <c:pt idx="76">
                  <c:v>19.7</c:v>
                </c:pt>
                <c:pt idx="77">
                  <c:v>20</c:v>
                </c:pt>
                <c:pt idx="78">
                  <c:v>19.899999999999999</c:v>
                </c:pt>
                <c:pt idx="79">
                  <c:v>20.299999999999997</c:v>
                </c:pt>
                <c:pt idx="80">
                  <c:v>20.2</c:v>
                </c:pt>
                <c:pt idx="81">
                  <c:v>20.399999999999999</c:v>
                </c:pt>
                <c:pt idx="82">
                  <c:v>20.3</c:v>
                </c:pt>
                <c:pt idx="83">
                  <c:v>20.3</c:v>
                </c:pt>
                <c:pt idx="84">
                  <c:v>20.5</c:v>
                </c:pt>
                <c:pt idx="85">
                  <c:v>20.599999999999998</c:v>
                </c:pt>
                <c:pt idx="86">
                  <c:v>20.6</c:v>
                </c:pt>
                <c:pt idx="87">
                  <c:v>20.7</c:v>
                </c:pt>
                <c:pt idx="88">
                  <c:v>21</c:v>
                </c:pt>
                <c:pt idx="89">
                  <c:v>20.9</c:v>
                </c:pt>
                <c:pt idx="90">
                  <c:v>20.9</c:v>
                </c:pt>
                <c:pt idx="91">
                  <c:v>21.1</c:v>
                </c:pt>
                <c:pt idx="92">
                  <c:v>21.099999999999998</c:v>
                </c:pt>
                <c:pt idx="93">
                  <c:v>21.5</c:v>
                </c:pt>
                <c:pt idx="94">
                  <c:v>21.5</c:v>
                </c:pt>
                <c:pt idx="95">
                  <c:v>21.7</c:v>
                </c:pt>
                <c:pt idx="96">
                  <c:v>21.7</c:v>
                </c:pt>
                <c:pt idx="97">
                  <c:v>21.6</c:v>
                </c:pt>
                <c:pt idx="98">
                  <c:v>21.8</c:v>
                </c:pt>
                <c:pt idx="99">
                  <c:v>21.8</c:v>
                </c:pt>
                <c:pt idx="100">
                  <c:v>22.2</c:v>
                </c:pt>
                <c:pt idx="101">
                  <c:v>22.2</c:v>
                </c:pt>
                <c:pt idx="102">
                  <c:v>22.2</c:v>
                </c:pt>
                <c:pt idx="103">
                  <c:v>22.1</c:v>
                </c:pt>
                <c:pt idx="104">
                  <c:v>22.200000000000003</c:v>
                </c:pt>
                <c:pt idx="105">
                  <c:v>22.200000000000003</c:v>
                </c:pt>
                <c:pt idx="106">
                  <c:v>22.3</c:v>
                </c:pt>
                <c:pt idx="107">
                  <c:v>22.4</c:v>
                </c:pt>
                <c:pt idx="108">
                  <c:v>22.6</c:v>
                </c:pt>
                <c:pt idx="109">
                  <c:v>22.6</c:v>
                </c:pt>
                <c:pt idx="110">
                  <c:v>22.7</c:v>
                </c:pt>
                <c:pt idx="111">
                  <c:v>22.7</c:v>
                </c:pt>
                <c:pt idx="112">
                  <c:v>22.7</c:v>
                </c:pt>
                <c:pt idx="113">
                  <c:v>22.7</c:v>
                </c:pt>
                <c:pt idx="114">
                  <c:v>22.7</c:v>
                </c:pt>
                <c:pt idx="115">
                  <c:v>22.7</c:v>
                </c:pt>
                <c:pt idx="116">
                  <c:v>22.7</c:v>
                </c:pt>
                <c:pt idx="117">
                  <c:v>22.9</c:v>
                </c:pt>
                <c:pt idx="118">
                  <c:v>23.5</c:v>
                </c:pt>
                <c:pt idx="119">
                  <c:v>22.900000000000002</c:v>
                </c:pt>
                <c:pt idx="120">
                  <c:v>23.1</c:v>
                </c:pt>
                <c:pt idx="121">
                  <c:v>23.6</c:v>
                </c:pt>
                <c:pt idx="122">
                  <c:v>24.2</c:v>
                </c:pt>
                <c:pt idx="123">
                  <c:v>24.2</c:v>
                </c:pt>
                <c:pt idx="124">
                  <c:v>24.3</c:v>
                </c:pt>
                <c:pt idx="125">
                  <c:v>24.400000000000002</c:v>
                </c:pt>
                <c:pt idx="126">
                  <c:v>24.6</c:v>
                </c:pt>
                <c:pt idx="127">
                  <c:v>24.6</c:v>
                </c:pt>
                <c:pt idx="128">
                  <c:v>25</c:v>
                </c:pt>
                <c:pt idx="129">
                  <c:v>25</c:v>
                </c:pt>
                <c:pt idx="130">
                  <c:v>25</c:v>
                </c:pt>
                <c:pt idx="131">
                  <c:v>25</c:v>
                </c:pt>
                <c:pt idx="132">
                  <c:v>24.7</c:v>
                </c:pt>
                <c:pt idx="133">
                  <c:v>25.3</c:v>
                </c:pt>
                <c:pt idx="134">
                  <c:v>25.3</c:v>
                </c:pt>
                <c:pt idx="135">
                  <c:v>25.3</c:v>
                </c:pt>
                <c:pt idx="136">
                  <c:v>25.4</c:v>
                </c:pt>
                <c:pt idx="137">
                  <c:v>25.400000000000002</c:v>
                </c:pt>
                <c:pt idx="138">
                  <c:v>25.5</c:v>
                </c:pt>
                <c:pt idx="139">
                  <c:v>25.599999999999998</c:v>
                </c:pt>
                <c:pt idx="140">
                  <c:v>25.700000000000003</c:v>
                </c:pt>
                <c:pt idx="141">
                  <c:v>25.799999999999997</c:v>
                </c:pt>
                <c:pt idx="142">
                  <c:v>25.799999999999997</c:v>
                </c:pt>
                <c:pt idx="143">
                  <c:v>25.8</c:v>
                </c:pt>
                <c:pt idx="144">
                  <c:v>26.2</c:v>
                </c:pt>
                <c:pt idx="145">
                  <c:v>26.2</c:v>
                </c:pt>
                <c:pt idx="146">
                  <c:v>26</c:v>
                </c:pt>
                <c:pt idx="147">
                  <c:v>26.5</c:v>
                </c:pt>
                <c:pt idx="148">
                  <c:v>26.5</c:v>
                </c:pt>
                <c:pt idx="149">
                  <c:v>26.6</c:v>
                </c:pt>
                <c:pt idx="150">
                  <c:v>26.7</c:v>
                </c:pt>
                <c:pt idx="151">
                  <c:v>26.7</c:v>
                </c:pt>
                <c:pt idx="152">
                  <c:v>27.099999999999998</c:v>
                </c:pt>
                <c:pt idx="153">
                  <c:v>27.299999999999997</c:v>
                </c:pt>
                <c:pt idx="154">
                  <c:v>27.200000000000003</c:v>
                </c:pt>
                <c:pt idx="155">
                  <c:v>27.5</c:v>
                </c:pt>
                <c:pt idx="156">
                  <c:v>27.3</c:v>
                </c:pt>
                <c:pt idx="157">
                  <c:v>27.3</c:v>
                </c:pt>
                <c:pt idx="158">
                  <c:v>27.6</c:v>
                </c:pt>
                <c:pt idx="159">
                  <c:v>27.7</c:v>
                </c:pt>
                <c:pt idx="160">
                  <c:v>27.8</c:v>
                </c:pt>
                <c:pt idx="161">
                  <c:v>27.8</c:v>
                </c:pt>
                <c:pt idx="162">
                  <c:v>27.8</c:v>
                </c:pt>
                <c:pt idx="163">
                  <c:v>27.9</c:v>
                </c:pt>
                <c:pt idx="164">
                  <c:v>27.900000000000002</c:v>
                </c:pt>
                <c:pt idx="165">
                  <c:v>28</c:v>
                </c:pt>
                <c:pt idx="166">
                  <c:v>28.099999999999998</c:v>
                </c:pt>
                <c:pt idx="167">
                  <c:v>28.3</c:v>
                </c:pt>
                <c:pt idx="168">
                  <c:v>28.4</c:v>
                </c:pt>
                <c:pt idx="169">
                  <c:v>28.5</c:v>
                </c:pt>
                <c:pt idx="170">
                  <c:v>28.5</c:v>
                </c:pt>
                <c:pt idx="171">
                  <c:v>28.5</c:v>
                </c:pt>
                <c:pt idx="172">
                  <c:v>28.599999999999998</c:v>
                </c:pt>
                <c:pt idx="173">
                  <c:v>28.599999999999998</c:v>
                </c:pt>
                <c:pt idx="174">
                  <c:v>28.799999999999997</c:v>
                </c:pt>
                <c:pt idx="175">
                  <c:v>28.6</c:v>
                </c:pt>
                <c:pt idx="176">
                  <c:v>28.9</c:v>
                </c:pt>
                <c:pt idx="177">
                  <c:v>28.9</c:v>
                </c:pt>
                <c:pt idx="178">
                  <c:v>28.8</c:v>
                </c:pt>
                <c:pt idx="179">
                  <c:v>28.8</c:v>
                </c:pt>
                <c:pt idx="180">
                  <c:v>29.200000000000003</c:v>
                </c:pt>
                <c:pt idx="181">
                  <c:v>29.4</c:v>
                </c:pt>
                <c:pt idx="182">
                  <c:v>29.4</c:v>
                </c:pt>
                <c:pt idx="183">
                  <c:v>29.700000000000003</c:v>
                </c:pt>
                <c:pt idx="184">
                  <c:v>29.8</c:v>
                </c:pt>
                <c:pt idx="185">
                  <c:v>29.8</c:v>
                </c:pt>
                <c:pt idx="186">
                  <c:v>30.1</c:v>
                </c:pt>
                <c:pt idx="187">
                  <c:v>30</c:v>
                </c:pt>
                <c:pt idx="188">
                  <c:v>30.2</c:v>
                </c:pt>
                <c:pt idx="189">
                  <c:v>30.2</c:v>
                </c:pt>
                <c:pt idx="190">
                  <c:v>30.3</c:v>
                </c:pt>
                <c:pt idx="191">
                  <c:v>30.400000000000002</c:v>
                </c:pt>
                <c:pt idx="192">
                  <c:v>30.6</c:v>
                </c:pt>
                <c:pt idx="193">
                  <c:v>30.5</c:v>
                </c:pt>
                <c:pt idx="194">
                  <c:v>30.5</c:v>
                </c:pt>
                <c:pt idx="195">
                  <c:v>30.7</c:v>
                </c:pt>
                <c:pt idx="196">
                  <c:v>30.7</c:v>
                </c:pt>
                <c:pt idx="197">
                  <c:v>30.8</c:v>
                </c:pt>
                <c:pt idx="198">
                  <c:v>30.700000000000003</c:v>
                </c:pt>
                <c:pt idx="199">
                  <c:v>30.8</c:v>
                </c:pt>
                <c:pt idx="200">
                  <c:v>30.8</c:v>
                </c:pt>
                <c:pt idx="201">
                  <c:v>30.9</c:v>
                </c:pt>
                <c:pt idx="202">
                  <c:v>30.9</c:v>
                </c:pt>
                <c:pt idx="203">
                  <c:v>30.9</c:v>
                </c:pt>
                <c:pt idx="204">
                  <c:v>30.9</c:v>
                </c:pt>
                <c:pt idx="205">
                  <c:v>31</c:v>
                </c:pt>
                <c:pt idx="206">
                  <c:v>31.3</c:v>
                </c:pt>
                <c:pt idx="207">
                  <c:v>31.3</c:v>
                </c:pt>
                <c:pt idx="208">
                  <c:v>31.099999999999998</c:v>
                </c:pt>
                <c:pt idx="209">
                  <c:v>31.4</c:v>
                </c:pt>
                <c:pt idx="210">
                  <c:v>31.4</c:v>
                </c:pt>
                <c:pt idx="211">
                  <c:v>31.5</c:v>
                </c:pt>
                <c:pt idx="212">
                  <c:v>31.599999999999998</c:v>
                </c:pt>
                <c:pt idx="213">
                  <c:v>31.7</c:v>
                </c:pt>
                <c:pt idx="214">
                  <c:v>31.700000000000003</c:v>
                </c:pt>
                <c:pt idx="215">
                  <c:v>31.6</c:v>
                </c:pt>
                <c:pt idx="216">
                  <c:v>31.8</c:v>
                </c:pt>
                <c:pt idx="217">
                  <c:v>31.9</c:v>
                </c:pt>
                <c:pt idx="218">
                  <c:v>31.9</c:v>
                </c:pt>
                <c:pt idx="219">
                  <c:v>31.9</c:v>
                </c:pt>
                <c:pt idx="220">
                  <c:v>32</c:v>
                </c:pt>
                <c:pt idx="221">
                  <c:v>32.1</c:v>
                </c:pt>
                <c:pt idx="222">
                  <c:v>32</c:v>
                </c:pt>
                <c:pt idx="223">
                  <c:v>32.200000000000003</c:v>
                </c:pt>
                <c:pt idx="224">
                  <c:v>32.200000000000003</c:v>
                </c:pt>
                <c:pt idx="225">
                  <c:v>32.200000000000003</c:v>
                </c:pt>
                <c:pt idx="226">
                  <c:v>32.4</c:v>
                </c:pt>
                <c:pt idx="227">
                  <c:v>32.4</c:v>
                </c:pt>
                <c:pt idx="228">
                  <c:v>32.700000000000003</c:v>
                </c:pt>
                <c:pt idx="229">
                  <c:v>32.700000000000003</c:v>
                </c:pt>
                <c:pt idx="230">
                  <c:v>33.1</c:v>
                </c:pt>
                <c:pt idx="231">
                  <c:v>33.1</c:v>
                </c:pt>
                <c:pt idx="232">
                  <c:v>33.1</c:v>
                </c:pt>
                <c:pt idx="233">
                  <c:v>33.1</c:v>
                </c:pt>
                <c:pt idx="234">
                  <c:v>33.299999999999997</c:v>
                </c:pt>
                <c:pt idx="235">
                  <c:v>33.299999999999997</c:v>
                </c:pt>
                <c:pt idx="236">
                  <c:v>33.299999999999997</c:v>
                </c:pt>
                <c:pt idx="237">
                  <c:v>33.299999999999997</c:v>
                </c:pt>
                <c:pt idx="238">
                  <c:v>33.299999999999997</c:v>
                </c:pt>
                <c:pt idx="239">
                  <c:v>33.299999999999997</c:v>
                </c:pt>
                <c:pt idx="240">
                  <c:v>33.299999999999997</c:v>
                </c:pt>
                <c:pt idx="241">
                  <c:v>33.299999999999997</c:v>
                </c:pt>
                <c:pt idx="242">
                  <c:v>33.299999999999997</c:v>
                </c:pt>
                <c:pt idx="243">
                  <c:v>33.4</c:v>
                </c:pt>
                <c:pt idx="244">
                  <c:v>33.4</c:v>
                </c:pt>
                <c:pt idx="245">
                  <c:v>33.4</c:v>
                </c:pt>
                <c:pt idx="246">
                  <c:v>33.799999999999997</c:v>
                </c:pt>
                <c:pt idx="247">
                  <c:v>33.700000000000003</c:v>
                </c:pt>
                <c:pt idx="248">
                  <c:v>33.799999999999997</c:v>
                </c:pt>
                <c:pt idx="249">
                  <c:v>34.1</c:v>
                </c:pt>
                <c:pt idx="250">
                  <c:v>34.199999999999996</c:v>
                </c:pt>
                <c:pt idx="251">
                  <c:v>34.4</c:v>
                </c:pt>
                <c:pt idx="252">
                  <c:v>34.4</c:v>
                </c:pt>
                <c:pt idx="253">
                  <c:v>34.4</c:v>
                </c:pt>
                <c:pt idx="254">
                  <c:v>34.5</c:v>
                </c:pt>
                <c:pt idx="255">
                  <c:v>34.6</c:v>
                </c:pt>
                <c:pt idx="256">
                  <c:v>34.6</c:v>
                </c:pt>
                <c:pt idx="257">
                  <c:v>34.699999999999996</c:v>
                </c:pt>
                <c:pt idx="258">
                  <c:v>34.700000000000003</c:v>
                </c:pt>
                <c:pt idx="259">
                  <c:v>34.700000000000003</c:v>
                </c:pt>
                <c:pt idx="260">
                  <c:v>34.799999999999997</c:v>
                </c:pt>
                <c:pt idx="261">
                  <c:v>34.799999999999997</c:v>
                </c:pt>
                <c:pt idx="262">
                  <c:v>34.9</c:v>
                </c:pt>
                <c:pt idx="263">
                  <c:v>34.9</c:v>
                </c:pt>
                <c:pt idx="264">
                  <c:v>34.9</c:v>
                </c:pt>
                <c:pt idx="265">
                  <c:v>34.9</c:v>
                </c:pt>
                <c:pt idx="266">
                  <c:v>35.1</c:v>
                </c:pt>
                <c:pt idx="267">
                  <c:v>35</c:v>
                </c:pt>
                <c:pt idx="268">
                  <c:v>35</c:v>
                </c:pt>
                <c:pt idx="269">
                  <c:v>35.299999999999997</c:v>
                </c:pt>
                <c:pt idx="270">
                  <c:v>35.299999999999997</c:v>
                </c:pt>
                <c:pt idx="271">
                  <c:v>35.200000000000003</c:v>
                </c:pt>
                <c:pt idx="272">
                  <c:v>35.4</c:v>
                </c:pt>
                <c:pt idx="273">
                  <c:v>35.6</c:v>
                </c:pt>
                <c:pt idx="274">
                  <c:v>35.5</c:v>
                </c:pt>
                <c:pt idx="275">
                  <c:v>35.5</c:v>
                </c:pt>
                <c:pt idx="276">
                  <c:v>35.700000000000003</c:v>
                </c:pt>
                <c:pt idx="277">
                  <c:v>35.700000000000003</c:v>
                </c:pt>
                <c:pt idx="278">
                  <c:v>35.799999999999997</c:v>
                </c:pt>
                <c:pt idx="279">
                  <c:v>35.799999999999997</c:v>
                </c:pt>
                <c:pt idx="280">
                  <c:v>35.799999999999997</c:v>
                </c:pt>
                <c:pt idx="281">
                  <c:v>35.9</c:v>
                </c:pt>
                <c:pt idx="282">
                  <c:v>35.9</c:v>
                </c:pt>
                <c:pt idx="283">
                  <c:v>36</c:v>
                </c:pt>
                <c:pt idx="284">
                  <c:v>36</c:v>
                </c:pt>
                <c:pt idx="285">
                  <c:v>36.1</c:v>
                </c:pt>
                <c:pt idx="286">
                  <c:v>36.099999999999994</c:v>
                </c:pt>
                <c:pt idx="287">
                  <c:v>36.4</c:v>
                </c:pt>
                <c:pt idx="288">
                  <c:v>36.4</c:v>
                </c:pt>
                <c:pt idx="289">
                  <c:v>36.200000000000003</c:v>
                </c:pt>
                <c:pt idx="290">
                  <c:v>36.9</c:v>
                </c:pt>
                <c:pt idx="291">
                  <c:v>36.700000000000003</c:v>
                </c:pt>
                <c:pt idx="292">
                  <c:v>37</c:v>
                </c:pt>
                <c:pt idx="293">
                  <c:v>37.299999999999997</c:v>
                </c:pt>
                <c:pt idx="294">
                  <c:v>37.300000000000004</c:v>
                </c:pt>
                <c:pt idx="295">
                  <c:v>37.300000000000004</c:v>
                </c:pt>
                <c:pt idx="296">
                  <c:v>37.4</c:v>
                </c:pt>
                <c:pt idx="297">
                  <c:v>37.5</c:v>
                </c:pt>
                <c:pt idx="298">
                  <c:v>37.5</c:v>
                </c:pt>
                <c:pt idx="299">
                  <c:v>37.6</c:v>
                </c:pt>
                <c:pt idx="300">
                  <c:v>37.700000000000003</c:v>
                </c:pt>
                <c:pt idx="301">
                  <c:v>37.700000000000003</c:v>
                </c:pt>
                <c:pt idx="302">
                  <c:v>37.799999999999997</c:v>
                </c:pt>
                <c:pt idx="303">
                  <c:v>37.799999999999997</c:v>
                </c:pt>
                <c:pt idx="304">
                  <c:v>37.799999999999997</c:v>
                </c:pt>
                <c:pt idx="305">
                  <c:v>37.800000000000004</c:v>
                </c:pt>
                <c:pt idx="306">
                  <c:v>38</c:v>
                </c:pt>
                <c:pt idx="307">
                  <c:v>38</c:v>
                </c:pt>
                <c:pt idx="308">
                  <c:v>38</c:v>
                </c:pt>
                <c:pt idx="309">
                  <c:v>38.1</c:v>
                </c:pt>
                <c:pt idx="310">
                  <c:v>38.1</c:v>
                </c:pt>
                <c:pt idx="311">
                  <c:v>38.199999999999996</c:v>
                </c:pt>
                <c:pt idx="312">
                  <c:v>38.199999999999996</c:v>
                </c:pt>
                <c:pt idx="313">
                  <c:v>38.200000000000003</c:v>
                </c:pt>
                <c:pt idx="314">
                  <c:v>38.200000000000003</c:v>
                </c:pt>
                <c:pt idx="315">
                  <c:v>38.4</c:v>
                </c:pt>
                <c:pt idx="316">
                  <c:v>38.4</c:v>
                </c:pt>
                <c:pt idx="317">
                  <c:v>38.4</c:v>
                </c:pt>
                <c:pt idx="318">
                  <c:v>38.5</c:v>
                </c:pt>
                <c:pt idx="319">
                  <c:v>38.700000000000003</c:v>
                </c:pt>
                <c:pt idx="320">
                  <c:v>38.700000000000003</c:v>
                </c:pt>
                <c:pt idx="321">
                  <c:v>38.799999999999997</c:v>
                </c:pt>
                <c:pt idx="322">
                  <c:v>38.9</c:v>
                </c:pt>
                <c:pt idx="323">
                  <c:v>38.9</c:v>
                </c:pt>
                <c:pt idx="324">
                  <c:v>38.9</c:v>
                </c:pt>
                <c:pt idx="325">
                  <c:v>38.9</c:v>
                </c:pt>
                <c:pt idx="326">
                  <c:v>38.9</c:v>
                </c:pt>
                <c:pt idx="327">
                  <c:v>38.900000000000006</c:v>
                </c:pt>
                <c:pt idx="328">
                  <c:v>38.900000000000006</c:v>
                </c:pt>
                <c:pt idx="329">
                  <c:v>39</c:v>
                </c:pt>
                <c:pt idx="330">
                  <c:v>39</c:v>
                </c:pt>
                <c:pt idx="331">
                  <c:v>39.1</c:v>
                </c:pt>
                <c:pt idx="332">
                  <c:v>39.1</c:v>
                </c:pt>
                <c:pt idx="333">
                  <c:v>39.1</c:v>
                </c:pt>
                <c:pt idx="334">
                  <c:v>39.1</c:v>
                </c:pt>
                <c:pt idx="335">
                  <c:v>39.1</c:v>
                </c:pt>
                <c:pt idx="336">
                  <c:v>39.299999999999997</c:v>
                </c:pt>
                <c:pt idx="337">
                  <c:v>39.200000000000003</c:v>
                </c:pt>
                <c:pt idx="338">
                  <c:v>39.299999999999997</c:v>
                </c:pt>
                <c:pt idx="339">
                  <c:v>39.4</c:v>
                </c:pt>
                <c:pt idx="340">
                  <c:v>39.4</c:v>
                </c:pt>
                <c:pt idx="341">
                  <c:v>39.4</c:v>
                </c:pt>
                <c:pt idx="342">
                  <c:v>39.4</c:v>
                </c:pt>
                <c:pt idx="343">
                  <c:v>39.5</c:v>
                </c:pt>
                <c:pt idx="344">
                  <c:v>39.5</c:v>
                </c:pt>
                <c:pt idx="345">
                  <c:v>39.5</c:v>
                </c:pt>
                <c:pt idx="346">
                  <c:v>39.5</c:v>
                </c:pt>
                <c:pt idx="347">
                  <c:v>39.6</c:v>
                </c:pt>
                <c:pt idx="348">
                  <c:v>39.6</c:v>
                </c:pt>
                <c:pt idx="349">
                  <c:v>39.6</c:v>
                </c:pt>
                <c:pt idx="350">
                  <c:v>39.6</c:v>
                </c:pt>
                <c:pt idx="351">
                  <c:v>39.699999999999996</c:v>
                </c:pt>
                <c:pt idx="352">
                  <c:v>39.699999999999996</c:v>
                </c:pt>
                <c:pt idx="353">
                  <c:v>39.700000000000003</c:v>
                </c:pt>
                <c:pt idx="354">
                  <c:v>39.700000000000003</c:v>
                </c:pt>
                <c:pt idx="355">
                  <c:v>39.700000000000003</c:v>
                </c:pt>
                <c:pt idx="356">
                  <c:v>39.800000000000004</c:v>
                </c:pt>
                <c:pt idx="357">
                  <c:v>39.800000000000004</c:v>
                </c:pt>
                <c:pt idx="358">
                  <c:v>40</c:v>
                </c:pt>
                <c:pt idx="359">
                  <c:v>40</c:v>
                </c:pt>
                <c:pt idx="360">
                  <c:v>40</c:v>
                </c:pt>
                <c:pt idx="361">
                  <c:v>40</c:v>
                </c:pt>
                <c:pt idx="362">
                  <c:v>40</c:v>
                </c:pt>
                <c:pt idx="363">
                  <c:v>40</c:v>
                </c:pt>
                <c:pt idx="364">
                  <c:v>40.300000000000004</c:v>
                </c:pt>
                <c:pt idx="365">
                  <c:v>40.200000000000003</c:v>
                </c:pt>
                <c:pt idx="366">
                  <c:v>40.6</c:v>
                </c:pt>
                <c:pt idx="367">
                  <c:v>40.6</c:v>
                </c:pt>
                <c:pt idx="368">
                  <c:v>40.799999999999997</c:v>
                </c:pt>
                <c:pt idx="369">
                  <c:v>40.700000000000003</c:v>
                </c:pt>
                <c:pt idx="370">
                  <c:v>40.799999999999997</c:v>
                </c:pt>
                <c:pt idx="371">
                  <c:v>40.700000000000003</c:v>
                </c:pt>
                <c:pt idx="372">
                  <c:v>40.799999999999997</c:v>
                </c:pt>
                <c:pt idx="373">
                  <c:v>40.900000000000006</c:v>
                </c:pt>
                <c:pt idx="374">
                  <c:v>40.9</c:v>
                </c:pt>
                <c:pt idx="375">
                  <c:v>41</c:v>
                </c:pt>
                <c:pt idx="376">
                  <c:v>41</c:v>
                </c:pt>
                <c:pt idx="377">
                  <c:v>41</c:v>
                </c:pt>
                <c:pt idx="378">
                  <c:v>41.1</c:v>
                </c:pt>
                <c:pt idx="379">
                  <c:v>41.1</c:v>
                </c:pt>
                <c:pt idx="380">
                  <c:v>41.1</c:v>
                </c:pt>
                <c:pt idx="381">
                  <c:v>41.199999999999996</c:v>
                </c:pt>
                <c:pt idx="382">
                  <c:v>41.199999999999996</c:v>
                </c:pt>
                <c:pt idx="383">
                  <c:v>41.2</c:v>
                </c:pt>
                <c:pt idx="384">
                  <c:v>41.300000000000004</c:v>
                </c:pt>
                <c:pt idx="385">
                  <c:v>41.300000000000004</c:v>
                </c:pt>
                <c:pt idx="386">
                  <c:v>41.3</c:v>
                </c:pt>
                <c:pt idx="387">
                  <c:v>41.3</c:v>
                </c:pt>
                <c:pt idx="388">
                  <c:v>41.300000000000004</c:v>
                </c:pt>
                <c:pt idx="389">
                  <c:v>41.4</c:v>
                </c:pt>
                <c:pt idx="390">
                  <c:v>41.4</c:v>
                </c:pt>
                <c:pt idx="391">
                  <c:v>41.599999999999994</c:v>
                </c:pt>
                <c:pt idx="392">
                  <c:v>41.5</c:v>
                </c:pt>
                <c:pt idx="393">
                  <c:v>41.5</c:v>
                </c:pt>
                <c:pt idx="394">
                  <c:v>41.6</c:v>
                </c:pt>
                <c:pt idx="395">
                  <c:v>41.6</c:v>
                </c:pt>
                <c:pt idx="396">
                  <c:v>41.6</c:v>
                </c:pt>
                <c:pt idx="397">
                  <c:v>41.7</c:v>
                </c:pt>
                <c:pt idx="398">
                  <c:v>41.7</c:v>
                </c:pt>
                <c:pt idx="399">
                  <c:v>41.7</c:v>
                </c:pt>
                <c:pt idx="400">
                  <c:v>41.7</c:v>
                </c:pt>
                <c:pt idx="401">
                  <c:v>41.7</c:v>
                </c:pt>
                <c:pt idx="402">
                  <c:v>41.7</c:v>
                </c:pt>
                <c:pt idx="403">
                  <c:v>41.900000000000006</c:v>
                </c:pt>
                <c:pt idx="404">
                  <c:v>42</c:v>
                </c:pt>
                <c:pt idx="405">
                  <c:v>42</c:v>
                </c:pt>
                <c:pt idx="406">
                  <c:v>42</c:v>
                </c:pt>
                <c:pt idx="407">
                  <c:v>42</c:v>
                </c:pt>
                <c:pt idx="408">
                  <c:v>42.2</c:v>
                </c:pt>
                <c:pt idx="409">
                  <c:v>42.2</c:v>
                </c:pt>
                <c:pt idx="410">
                  <c:v>42.2</c:v>
                </c:pt>
                <c:pt idx="411">
                  <c:v>42.3</c:v>
                </c:pt>
                <c:pt idx="412">
                  <c:v>42.3</c:v>
                </c:pt>
                <c:pt idx="413">
                  <c:v>42.3</c:v>
                </c:pt>
                <c:pt idx="414">
                  <c:v>42.3</c:v>
                </c:pt>
                <c:pt idx="415">
                  <c:v>42.4</c:v>
                </c:pt>
                <c:pt idx="416">
                  <c:v>42.4</c:v>
                </c:pt>
                <c:pt idx="417">
                  <c:v>42.4</c:v>
                </c:pt>
                <c:pt idx="418">
                  <c:v>42.300000000000004</c:v>
                </c:pt>
                <c:pt idx="419">
                  <c:v>42.4</c:v>
                </c:pt>
                <c:pt idx="420">
                  <c:v>42.4</c:v>
                </c:pt>
                <c:pt idx="421">
                  <c:v>42.5</c:v>
                </c:pt>
                <c:pt idx="422">
                  <c:v>42.699999999999996</c:v>
                </c:pt>
                <c:pt idx="423">
                  <c:v>42.8</c:v>
                </c:pt>
                <c:pt idx="424">
                  <c:v>42.8</c:v>
                </c:pt>
                <c:pt idx="425">
                  <c:v>42.8</c:v>
                </c:pt>
                <c:pt idx="426">
                  <c:v>42.9</c:v>
                </c:pt>
                <c:pt idx="427">
                  <c:v>42.9</c:v>
                </c:pt>
                <c:pt idx="428">
                  <c:v>42.800000000000004</c:v>
                </c:pt>
                <c:pt idx="429">
                  <c:v>43.1</c:v>
                </c:pt>
                <c:pt idx="430">
                  <c:v>43</c:v>
                </c:pt>
                <c:pt idx="431">
                  <c:v>43.2</c:v>
                </c:pt>
                <c:pt idx="432">
                  <c:v>43.2</c:v>
                </c:pt>
                <c:pt idx="433">
                  <c:v>43.3</c:v>
                </c:pt>
                <c:pt idx="434">
                  <c:v>43.3</c:v>
                </c:pt>
                <c:pt idx="435">
                  <c:v>43.4</c:v>
                </c:pt>
                <c:pt idx="436">
                  <c:v>43.300000000000004</c:v>
                </c:pt>
                <c:pt idx="437">
                  <c:v>43.300000000000004</c:v>
                </c:pt>
                <c:pt idx="438">
                  <c:v>43.4</c:v>
                </c:pt>
                <c:pt idx="439">
                  <c:v>43.6</c:v>
                </c:pt>
                <c:pt idx="440">
                  <c:v>43.8</c:v>
                </c:pt>
                <c:pt idx="441">
                  <c:v>43.8</c:v>
                </c:pt>
                <c:pt idx="442">
                  <c:v>43.8</c:v>
                </c:pt>
                <c:pt idx="443">
                  <c:v>43.8</c:v>
                </c:pt>
                <c:pt idx="444">
                  <c:v>43.7</c:v>
                </c:pt>
                <c:pt idx="445">
                  <c:v>43.8</c:v>
                </c:pt>
                <c:pt idx="446">
                  <c:v>43.8</c:v>
                </c:pt>
                <c:pt idx="447">
                  <c:v>43.9</c:v>
                </c:pt>
                <c:pt idx="448">
                  <c:v>44</c:v>
                </c:pt>
                <c:pt idx="449">
                  <c:v>44</c:v>
                </c:pt>
                <c:pt idx="450">
                  <c:v>44</c:v>
                </c:pt>
                <c:pt idx="451">
                  <c:v>44</c:v>
                </c:pt>
                <c:pt idx="452">
                  <c:v>44.099999999999994</c:v>
                </c:pt>
                <c:pt idx="453">
                  <c:v>44.099999999999994</c:v>
                </c:pt>
                <c:pt idx="454">
                  <c:v>44.1</c:v>
                </c:pt>
                <c:pt idx="455">
                  <c:v>44.1</c:v>
                </c:pt>
                <c:pt idx="456">
                  <c:v>44.1</c:v>
                </c:pt>
                <c:pt idx="457">
                  <c:v>44.199999999999996</c:v>
                </c:pt>
                <c:pt idx="458">
                  <c:v>44.199999999999996</c:v>
                </c:pt>
                <c:pt idx="459">
                  <c:v>44.3</c:v>
                </c:pt>
                <c:pt idx="460">
                  <c:v>44.3</c:v>
                </c:pt>
                <c:pt idx="461">
                  <c:v>44.3</c:v>
                </c:pt>
                <c:pt idx="462">
                  <c:v>44.4</c:v>
                </c:pt>
                <c:pt idx="463">
                  <c:v>44.400000000000006</c:v>
                </c:pt>
                <c:pt idx="464">
                  <c:v>44.5</c:v>
                </c:pt>
                <c:pt idx="465">
                  <c:v>44.6</c:v>
                </c:pt>
                <c:pt idx="466">
                  <c:v>44.6</c:v>
                </c:pt>
                <c:pt idx="467">
                  <c:v>44.6</c:v>
                </c:pt>
                <c:pt idx="468">
                  <c:v>44.6</c:v>
                </c:pt>
                <c:pt idx="469">
                  <c:v>44.699999999999996</c:v>
                </c:pt>
                <c:pt idx="470">
                  <c:v>44.699999999999996</c:v>
                </c:pt>
                <c:pt idx="471">
                  <c:v>44.8</c:v>
                </c:pt>
                <c:pt idx="472">
                  <c:v>45</c:v>
                </c:pt>
                <c:pt idx="473">
                  <c:v>45</c:v>
                </c:pt>
                <c:pt idx="474">
                  <c:v>45</c:v>
                </c:pt>
                <c:pt idx="475">
                  <c:v>45</c:v>
                </c:pt>
                <c:pt idx="476">
                  <c:v>45</c:v>
                </c:pt>
                <c:pt idx="477">
                  <c:v>44.9</c:v>
                </c:pt>
                <c:pt idx="478">
                  <c:v>45.199999999999996</c:v>
                </c:pt>
                <c:pt idx="479">
                  <c:v>45.199999999999996</c:v>
                </c:pt>
                <c:pt idx="480">
                  <c:v>45.199999999999996</c:v>
                </c:pt>
                <c:pt idx="481">
                  <c:v>45.199999999999996</c:v>
                </c:pt>
                <c:pt idx="482">
                  <c:v>45.3</c:v>
                </c:pt>
                <c:pt idx="483">
                  <c:v>45.2</c:v>
                </c:pt>
                <c:pt idx="484">
                  <c:v>45.3</c:v>
                </c:pt>
                <c:pt idx="485">
                  <c:v>45.3</c:v>
                </c:pt>
                <c:pt idx="486">
                  <c:v>45.3</c:v>
                </c:pt>
                <c:pt idx="487">
                  <c:v>45.3</c:v>
                </c:pt>
                <c:pt idx="488">
                  <c:v>45.4</c:v>
                </c:pt>
                <c:pt idx="489">
                  <c:v>45.400000000000006</c:v>
                </c:pt>
                <c:pt idx="490">
                  <c:v>45.400000000000006</c:v>
                </c:pt>
                <c:pt idx="491">
                  <c:v>45.400000000000006</c:v>
                </c:pt>
                <c:pt idx="492">
                  <c:v>45.5</c:v>
                </c:pt>
                <c:pt idx="493">
                  <c:v>45.6</c:v>
                </c:pt>
                <c:pt idx="494">
                  <c:v>45.6</c:v>
                </c:pt>
                <c:pt idx="495">
                  <c:v>45.7</c:v>
                </c:pt>
                <c:pt idx="496">
                  <c:v>45.7</c:v>
                </c:pt>
                <c:pt idx="497">
                  <c:v>45.7</c:v>
                </c:pt>
                <c:pt idx="498">
                  <c:v>45.7</c:v>
                </c:pt>
                <c:pt idx="499">
                  <c:v>45.8</c:v>
                </c:pt>
                <c:pt idx="500">
                  <c:v>45.8</c:v>
                </c:pt>
                <c:pt idx="501">
                  <c:v>45.8</c:v>
                </c:pt>
                <c:pt idx="502">
                  <c:v>45.9</c:v>
                </c:pt>
                <c:pt idx="503">
                  <c:v>45.9</c:v>
                </c:pt>
                <c:pt idx="504">
                  <c:v>45.9</c:v>
                </c:pt>
                <c:pt idx="505">
                  <c:v>46.099999999999994</c:v>
                </c:pt>
                <c:pt idx="506">
                  <c:v>46.099999999999994</c:v>
                </c:pt>
                <c:pt idx="507">
                  <c:v>46.099999999999994</c:v>
                </c:pt>
                <c:pt idx="508">
                  <c:v>45.900000000000006</c:v>
                </c:pt>
                <c:pt idx="509">
                  <c:v>46.3</c:v>
                </c:pt>
                <c:pt idx="510">
                  <c:v>46.1</c:v>
                </c:pt>
                <c:pt idx="511">
                  <c:v>46.3</c:v>
                </c:pt>
                <c:pt idx="512">
                  <c:v>46.3</c:v>
                </c:pt>
                <c:pt idx="513">
                  <c:v>46.4</c:v>
                </c:pt>
                <c:pt idx="514">
                  <c:v>46.4</c:v>
                </c:pt>
                <c:pt idx="515">
                  <c:v>46.400000000000006</c:v>
                </c:pt>
                <c:pt idx="516">
                  <c:v>46.5</c:v>
                </c:pt>
                <c:pt idx="517">
                  <c:v>46.5</c:v>
                </c:pt>
                <c:pt idx="518">
                  <c:v>46.5</c:v>
                </c:pt>
                <c:pt idx="519">
                  <c:v>46.5</c:v>
                </c:pt>
                <c:pt idx="520">
                  <c:v>46.5</c:v>
                </c:pt>
                <c:pt idx="521">
                  <c:v>46.5</c:v>
                </c:pt>
                <c:pt idx="522">
                  <c:v>46.6</c:v>
                </c:pt>
                <c:pt idx="523">
                  <c:v>46.7</c:v>
                </c:pt>
                <c:pt idx="524">
                  <c:v>46.699999999999996</c:v>
                </c:pt>
                <c:pt idx="525">
                  <c:v>46.7</c:v>
                </c:pt>
                <c:pt idx="526">
                  <c:v>46.9</c:v>
                </c:pt>
                <c:pt idx="527">
                  <c:v>46.9</c:v>
                </c:pt>
                <c:pt idx="528">
                  <c:v>46.900000000000006</c:v>
                </c:pt>
                <c:pt idx="529">
                  <c:v>46.900000000000006</c:v>
                </c:pt>
                <c:pt idx="530">
                  <c:v>46.900000000000006</c:v>
                </c:pt>
                <c:pt idx="531">
                  <c:v>47.099999999999994</c:v>
                </c:pt>
                <c:pt idx="532">
                  <c:v>47.099999999999994</c:v>
                </c:pt>
                <c:pt idx="533">
                  <c:v>47.199999999999996</c:v>
                </c:pt>
                <c:pt idx="534">
                  <c:v>47.199999999999996</c:v>
                </c:pt>
                <c:pt idx="535">
                  <c:v>47.2</c:v>
                </c:pt>
                <c:pt idx="536">
                  <c:v>47.2</c:v>
                </c:pt>
                <c:pt idx="537">
                  <c:v>47.2</c:v>
                </c:pt>
                <c:pt idx="538">
                  <c:v>47.3</c:v>
                </c:pt>
                <c:pt idx="539">
                  <c:v>47.3</c:v>
                </c:pt>
                <c:pt idx="540">
                  <c:v>47.3</c:v>
                </c:pt>
                <c:pt idx="541">
                  <c:v>47.3</c:v>
                </c:pt>
                <c:pt idx="542">
                  <c:v>47.4</c:v>
                </c:pt>
                <c:pt idx="543">
                  <c:v>47.4</c:v>
                </c:pt>
                <c:pt idx="544">
                  <c:v>47.4</c:v>
                </c:pt>
                <c:pt idx="545">
                  <c:v>47.300000000000004</c:v>
                </c:pt>
                <c:pt idx="546">
                  <c:v>47.5</c:v>
                </c:pt>
                <c:pt idx="547">
                  <c:v>47.599999999999994</c:v>
                </c:pt>
                <c:pt idx="548">
                  <c:v>47.599999999999994</c:v>
                </c:pt>
                <c:pt idx="549">
                  <c:v>47.6</c:v>
                </c:pt>
                <c:pt idx="550">
                  <c:v>47.6</c:v>
                </c:pt>
                <c:pt idx="551">
                  <c:v>47.6</c:v>
                </c:pt>
                <c:pt idx="552">
                  <c:v>47.699999999999996</c:v>
                </c:pt>
                <c:pt idx="553">
                  <c:v>47.699999999999996</c:v>
                </c:pt>
                <c:pt idx="554">
                  <c:v>47.699999999999996</c:v>
                </c:pt>
                <c:pt idx="555">
                  <c:v>47.699999999999996</c:v>
                </c:pt>
                <c:pt idx="556">
                  <c:v>47.7</c:v>
                </c:pt>
                <c:pt idx="557">
                  <c:v>47.7</c:v>
                </c:pt>
                <c:pt idx="558">
                  <c:v>47.7</c:v>
                </c:pt>
                <c:pt idx="559">
                  <c:v>47.7</c:v>
                </c:pt>
                <c:pt idx="560">
                  <c:v>47.7</c:v>
                </c:pt>
                <c:pt idx="561">
                  <c:v>47.7</c:v>
                </c:pt>
                <c:pt idx="562">
                  <c:v>47.7</c:v>
                </c:pt>
                <c:pt idx="563">
                  <c:v>47.9</c:v>
                </c:pt>
                <c:pt idx="564">
                  <c:v>47.8</c:v>
                </c:pt>
                <c:pt idx="565">
                  <c:v>48</c:v>
                </c:pt>
                <c:pt idx="566">
                  <c:v>48</c:v>
                </c:pt>
                <c:pt idx="567">
                  <c:v>47.900000000000006</c:v>
                </c:pt>
                <c:pt idx="568">
                  <c:v>48</c:v>
                </c:pt>
                <c:pt idx="569">
                  <c:v>48</c:v>
                </c:pt>
                <c:pt idx="570">
                  <c:v>48</c:v>
                </c:pt>
                <c:pt idx="571">
                  <c:v>48.1</c:v>
                </c:pt>
                <c:pt idx="572">
                  <c:v>48.1</c:v>
                </c:pt>
                <c:pt idx="573">
                  <c:v>48.1</c:v>
                </c:pt>
                <c:pt idx="574">
                  <c:v>48.1</c:v>
                </c:pt>
                <c:pt idx="575">
                  <c:v>48.2</c:v>
                </c:pt>
                <c:pt idx="576">
                  <c:v>48.2</c:v>
                </c:pt>
                <c:pt idx="577">
                  <c:v>48.3</c:v>
                </c:pt>
                <c:pt idx="578">
                  <c:v>48.3</c:v>
                </c:pt>
                <c:pt idx="579">
                  <c:v>48.3</c:v>
                </c:pt>
                <c:pt idx="580">
                  <c:v>48.300000000000004</c:v>
                </c:pt>
                <c:pt idx="581">
                  <c:v>48.300000000000004</c:v>
                </c:pt>
                <c:pt idx="582">
                  <c:v>48.300000000000004</c:v>
                </c:pt>
                <c:pt idx="583">
                  <c:v>48.4</c:v>
                </c:pt>
                <c:pt idx="584">
                  <c:v>48.4</c:v>
                </c:pt>
                <c:pt idx="585">
                  <c:v>48.4</c:v>
                </c:pt>
                <c:pt idx="586">
                  <c:v>48.599999999999994</c:v>
                </c:pt>
                <c:pt idx="587">
                  <c:v>48.5</c:v>
                </c:pt>
                <c:pt idx="588">
                  <c:v>48.8</c:v>
                </c:pt>
                <c:pt idx="589">
                  <c:v>48.8</c:v>
                </c:pt>
                <c:pt idx="590">
                  <c:v>48.8</c:v>
                </c:pt>
                <c:pt idx="591">
                  <c:v>48.800000000000004</c:v>
                </c:pt>
                <c:pt idx="592">
                  <c:v>48.800000000000004</c:v>
                </c:pt>
                <c:pt idx="593">
                  <c:v>48.9</c:v>
                </c:pt>
                <c:pt idx="594">
                  <c:v>48.9</c:v>
                </c:pt>
                <c:pt idx="595">
                  <c:v>48.9</c:v>
                </c:pt>
                <c:pt idx="596">
                  <c:v>49</c:v>
                </c:pt>
                <c:pt idx="597">
                  <c:v>49</c:v>
                </c:pt>
                <c:pt idx="598">
                  <c:v>49</c:v>
                </c:pt>
                <c:pt idx="599">
                  <c:v>49.099999999999994</c:v>
                </c:pt>
                <c:pt idx="600">
                  <c:v>49.099999999999994</c:v>
                </c:pt>
                <c:pt idx="601">
                  <c:v>49.099999999999994</c:v>
                </c:pt>
                <c:pt idx="602">
                  <c:v>49.1</c:v>
                </c:pt>
                <c:pt idx="603">
                  <c:v>49.1</c:v>
                </c:pt>
                <c:pt idx="604">
                  <c:v>49.1</c:v>
                </c:pt>
                <c:pt idx="605">
                  <c:v>49.199999999999996</c:v>
                </c:pt>
                <c:pt idx="606">
                  <c:v>49.3</c:v>
                </c:pt>
                <c:pt idx="607">
                  <c:v>49.3</c:v>
                </c:pt>
                <c:pt idx="608">
                  <c:v>49.4</c:v>
                </c:pt>
                <c:pt idx="609">
                  <c:v>49.5</c:v>
                </c:pt>
                <c:pt idx="610">
                  <c:v>49.5</c:v>
                </c:pt>
                <c:pt idx="611">
                  <c:v>49.5</c:v>
                </c:pt>
                <c:pt idx="612">
                  <c:v>49.5</c:v>
                </c:pt>
                <c:pt idx="613">
                  <c:v>49.400000000000006</c:v>
                </c:pt>
                <c:pt idx="614">
                  <c:v>49.5</c:v>
                </c:pt>
                <c:pt idx="615">
                  <c:v>49.599999999999994</c:v>
                </c:pt>
                <c:pt idx="616">
                  <c:v>49.599999999999994</c:v>
                </c:pt>
                <c:pt idx="617">
                  <c:v>49.599999999999994</c:v>
                </c:pt>
                <c:pt idx="618">
                  <c:v>49.8</c:v>
                </c:pt>
                <c:pt idx="619">
                  <c:v>49.8</c:v>
                </c:pt>
                <c:pt idx="620">
                  <c:v>50</c:v>
                </c:pt>
                <c:pt idx="621">
                  <c:v>50</c:v>
                </c:pt>
                <c:pt idx="622">
                  <c:v>50</c:v>
                </c:pt>
                <c:pt idx="623">
                  <c:v>50</c:v>
                </c:pt>
                <c:pt idx="624">
                  <c:v>50</c:v>
                </c:pt>
                <c:pt idx="625">
                  <c:v>50</c:v>
                </c:pt>
                <c:pt idx="626">
                  <c:v>50</c:v>
                </c:pt>
                <c:pt idx="627">
                  <c:v>50</c:v>
                </c:pt>
                <c:pt idx="628">
                  <c:v>50</c:v>
                </c:pt>
                <c:pt idx="629">
                  <c:v>50</c:v>
                </c:pt>
                <c:pt idx="630">
                  <c:v>50</c:v>
                </c:pt>
                <c:pt idx="631">
                  <c:v>50</c:v>
                </c:pt>
                <c:pt idx="632">
                  <c:v>50</c:v>
                </c:pt>
                <c:pt idx="633">
                  <c:v>50</c:v>
                </c:pt>
                <c:pt idx="634">
                  <c:v>50</c:v>
                </c:pt>
                <c:pt idx="635">
                  <c:v>50</c:v>
                </c:pt>
                <c:pt idx="636">
                  <c:v>50</c:v>
                </c:pt>
                <c:pt idx="637">
                  <c:v>50</c:v>
                </c:pt>
                <c:pt idx="638">
                  <c:v>50</c:v>
                </c:pt>
                <c:pt idx="639">
                  <c:v>50</c:v>
                </c:pt>
                <c:pt idx="640">
                  <c:v>50</c:v>
                </c:pt>
                <c:pt idx="641">
                  <c:v>50</c:v>
                </c:pt>
                <c:pt idx="642">
                  <c:v>50</c:v>
                </c:pt>
                <c:pt idx="643">
                  <c:v>50</c:v>
                </c:pt>
                <c:pt idx="644">
                  <c:v>50</c:v>
                </c:pt>
                <c:pt idx="645">
                  <c:v>50</c:v>
                </c:pt>
                <c:pt idx="646">
                  <c:v>50</c:v>
                </c:pt>
                <c:pt idx="647">
                  <c:v>50</c:v>
                </c:pt>
                <c:pt idx="648">
                  <c:v>50.5</c:v>
                </c:pt>
                <c:pt idx="649">
                  <c:v>50.5</c:v>
                </c:pt>
                <c:pt idx="650">
                  <c:v>50.8</c:v>
                </c:pt>
                <c:pt idx="651">
                  <c:v>50.699999999999996</c:v>
                </c:pt>
                <c:pt idx="652">
                  <c:v>50.599999999999994</c:v>
                </c:pt>
                <c:pt idx="653">
                  <c:v>50.8</c:v>
                </c:pt>
                <c:pt idx="654">
                  <c:v>50.8</c:v>
                </c:pt>
                <c:pt idx="655">
                  <c:v>50.800000000000004</c:v>
                </c:pt>
                <c:pt idx="656">
                  <c:v>50.800000000000004</c:v>
                </c:pt>
                <c:pt idx="657">
                  <c:v>50.900000000000006</c:v>
                </c:pt>
                <c:pt idx="658">
                  <c:v>50.900000000000006</c:v>
                </c:pt>
                <c:pt idx="659">
                  <c:v>50.9</c:v>
                </c:pt>
                <c:pt idx="660">
                  <c:v>50.9</c:v>
                </c:pt>
                <c:pt idx="661">
                  <c:v>50.900000000000006</c:v>
                </c:pt>
                <c:pt idx="662">
                  <c:v>50.900000000000006</c:v>
                </c:pt>
                <c:pt idx="663">
                  <c:v>50.900000000000006</c:v>
                </c:pt>
                <c:pt idx="664">
                  <c:v>51.1</c:v>
                </c:pt>
                <c:pt idx="665">
                  <c:v>51.1</c:v>
                </c:pt>
                <c:pt idx="666">
                  <c:v>51</c:v>
                </c:pt>
                <c:pt idx="667">
                  <c:v>51</c:v>
                </c:pt>
                <c:pt idx="668">
                  <c:v>51.199999999999996</c:v>
                </c:pt>
                <c:pt idx="669">
                  <c:v>51.2</c:v>
                </c:pt>
                <c:pt idx="670">
                  <c:v>51.2</c:v>
                </c:pt>
                <c:pt idx="671">
                  <c:v>51.2</c:v>
                </c:pt>
                <c:pt idx="672">
                  <c:v>51.4</c:v>
                </c:pt>
                <c:pt idx="673">
                  <c:v>51.4</c:v>
                </c:pt>
                <c:pt idx="674">
                  <c:v>51.400000000000006</c:v>
                </c:pt>
                <c:pt idx="675">
                  <c:v>51.400000000000006</c:v>
                </c:pt>
                <c:pt idx="676">
                  <c:v>51.5</c:v>
                </c:pt>
                <c:pt idx="677">
                  <c:v>51.599999999999994</c:v>
                </c:pt>
                <c:pt idx="678">
                  <c:v>51.599999999999994</c:v>
                </c:pt>
                <c:pt idx="679">
                  <c:v>51.6</c:v>
                </c:pt>
                <c:pt idx="680">
                  <c:v>51.6</c:v>
                </c:pt>
                <c:pt idx="681">
                  <c:v>51.6</c:v>
                </c:pt>
                <c:pt idx="682">
                  <c:v>51.6</c:v>
                </c:pt>
                <c:pt idx="683">
                  <c:v>51.6</c:v>
                </c:pt>
                <c:pt idx="684">
                  <c:v>51.6</c:v>
                </c:pt>
                <c:pt idx="685">
                  <c:v>51.6</c:v>
                </c:pt>
                <c:pt idx="686">
                  <c:v>51.699999999999996</c:v>
                </c:pt>
                <c:pt idx="687">
                  <c:v>51.699999999999996</c:v>
                </c:pt>
                <c:pt idx="688">
                  <c:v>51.7</c:v>
                </c:pt>
                <c:pt idx="689">
                  <c:v>51.7</c:v>
                </c:pt>
                <c:pt idx="690">
                  <c:v>51.7</c:v>
                </c:pt>
                <c:pt idx="691">
                  <c:v>51.7</c:v>
                </c:pt>
                <c:pt idx="692">
                  <c:v>51.8</c:v>
                </c:pt>
                <c:pt idx="693">
                  <c:v>51.9</c:v>
                </c:pt>
                <c:pt idx="694">
                  <c:v>52.099999999999994</c:v>
                </c:pt>
                <c:pt idx="695">
                  <c:v>52.099999999999994</c:v>
                </c:pt>
                <c:pt idx="696">
                  <c:v>52</c:v>
                </c:pt>
                <c:pt idx="697">
                  <c:v>51.900000000000006</c:v>
                </c:pt>
                <c:pt idx="698">
                  <c:v>52.099999999999994</c:v>
                </c:pt>
                <c:pt idx="699">
                  <c:v>52.2</c:v>
                </c:pt>
                <c:pt idx="700">
                  <c:v>52.2</c:v>
                </c:pt>
                <c:pt idx="701">
                  <c:v>52.2</c:v>
                </c:pt>
                <c:pt idx="702">
                  <c:v>52.1</c:v>
                </c:pt>
                <c:pt idx="703">
                  <c:v>52.2</c:v>
                </c:pt>
                <c:pt idx="704">
                  <c:v>52.3</c:v>
                </c:pt>
                <c:pt idx="705">
                  <c:v>52.3</c:v>
                </c:pt>
                <c:pt idx="706">
                  <c:v>52.4</c:v>
                </c:pt>
                <c:pt idx="707">
                  <c:v>52.4</c:v>
                </c:pt>
                <c:pt idx="708">
                  <c:v>52.4</c:v>
                </c:pt>
                <c:pt idx="709">
                  <c:v>52.6</c:v>
                </c:pt>
                <c:pt idx="710">
                  <c:v>52.6</c:v>
                </c:pt>
                <c:pt idx="711">
                  <c:v>52.6</c:v>
                </c:pt>
                <c:pt idx="712">
                  <c:v>52.6</c:v>
                </c:pt>
                <c:pt idx="713">
                  <c:v>52.6</c:v>
                </c:pt>
                <c:pt idx="714">
                  <c:v>52.5</c:v>
                </c:pt>
                <c:pt idx="715">
                  <c:v>52.6</c:v>
                </c:pt>
                <c:pt idx="716">
                  <c:v>52.7</c:v>
                </c:pt>
                <c:pt idx="717">
                  <c:v>52.7</c:v>
                </c:pt>
                <c:pt idx="718">
                  <c:v>52.8</c:v>
                </c:pt>
                <c:pt idx="719">
                  <c:v>52.8</c:v>
                </c:pt>
                <c:pt idx="720">
                  <c:v>52.800000000000004</c:v>
                </c:pt>
                <c:pt idx="721">
                  <c:v>52.9</c:v>
                </c:pt>
                <c:pt idx="722">
                  <c:v>53</c:v>
                </c:pt>
                <c:pt idx="723">
                  <c:v>52.900000000000006</c:v>
                </c:pt>
                <c:pt idx="724">
                  <c:v>53.099999999999994</c:v>
                </c:pt>
                <c:pt idx="725">
                  <c:v>53.1</c:v>
                </c:pt>
                <c:pt idx="726">
                  <c:v>53.1</c:v>
                </c:pt>
                <c:pt idx="727">
                  <c:v>53.1</c:v>
                </c:pt>
                <c:pt idx="728">
                  <c:v>53.1</c:v>
                </c:pt>
                <c:pt idx="729">
                  <c:v>53.400000000000006</c:v>
                </c:pt>
                <c:pt idx="730">
                  <c:v>53.4</c:v>
                </c:pt>
                <c:pt idx="731">
                  <c:v>53.5</c:v>
                </c:pt>
                <c:pt idx="732">
                  <c:v>53.5</c:v>
                </c:pt>
                <c:pt idx="733">
                  <c:v>53.5</c:v>
                </c:pt>
                <c:pt idx="734">
                  <c:v>53.5</c:v>
                </c:pt>
                <c:pt idx="735">
                  <c:v>53.599999999999994</c:v>
                </c:pt>
                <c:pt idx="736">
                  <c:v>53.6</c:v>
                </c:pt>
                <c:pt idx="737">
                  <c:v>53.6</c:v>
                </c:pt>
                <c:pt idx="738">
                  <c:v>53.6</c:v>
                </c:pt>
                <c:pt idx="739">
                  <c:v>53.6</c:v>
                </c:pt>
                <c:pt idx="740">
                  <c:v>53.699999999999996</c:v>
                </c:pt>
                <c:pt idx="741">
                  <c:v>53.699999999999996</c:v>
                </c:pt>
                <c:pt idx="742">
                  <c:v>53.699999999999996</c:v>
                </c:pt>
                <c:pt idx="743">
                  <c:v>53.7</c:v>
                </c:pt>
                <c:pt idx="744">
                  <c:v>53.7</c:v>
                </c:pt>
                <c:pt idx="745">
                  <c:v>53.7</c:v>
                </c:pt>
                <c:pt idx="746">
                  <c:v>53.7</c:v>
                </c:pt>
                <c:pt idx="747">
                  <c:v>53.8</c:v>
                </c:pt>
                <c:pt idx="748">
                  <c:v>53.8</c:v>
                </c:pt>
                <c:pt idx="749">
                  <c:v>53.8</c:v>
                </c:pt>
                <c:pt idx="750">
                  <c:v>53.8</c:v>
                </c:pt>
                <c:pt idx="751">
                  <c:v>53.9</c:v>
                </c:pt>
                <c:pt idx="752">
                  <c:v>53.900000000000006</c:v>
                </c:pt>
                <c:pt idx="753">
                  <c:v>53.900000000000006</c:v>
                </c:pt>
                <c:pt idx="754">
                  <c:v>53.900000000000006</c:v>
                </c:pt>
                <c:pt idx="755">
                  <c:v>53.900000000000006</c:v>
                </c:pt>
                <c:pt idx="756">
                  <c:v>54</c:v>
                </c:pt>
                <c:pt idx="757">
                  <c:v>54.199999999999996</c:v>
                </c:pt>
                <c:pt idx="758">
                  <c:v>54.1</c:v>
                </c:pt>
                <c:pt idx="759">
                  <c:v>54.2</c:v>
                </c:pt>
                <c:pt idx="760">
                  <c:v>54.2</c:v>
                </c:pt>
                <c:pt idx="761">
                  <c:v>54.2</c:v>
                </c:pt>
                <c:pt idx="762">
                  <c:v>54.2</c:v>
                </c:pt>
                <c:pt idx="763">
                  <c:v>54.400000000000006</c:v>
                </c:pt>
                <c:pt idx="764">
                  <c:v>54.5</c:v>
                </c:pt>
                <c:pt idx="765">
                  <c:v>54.5</c:v>
                </c:pt>
                <c:pt idx="766">
                  <c:v>54.599999999999994</c:v>
                </c:pt>
                <c:pt idx="767">
                  <c:v>54.599999999999994</c:v>
                </c:pt>
                <c:pt idx="768">
                  <c:v>54.7</c:v>
                </c:pt>
                <c:pt idx="769">
                  <c:v>54.6</c:v>
                </c:pt>
                <c:pt idx="770">
                  <c:v>54.7</c:v>
                </c:pt>
                <c:pt idx="771">
                  <c:v>54.7</c:v>
                </c:pt>
                <c:pt idx="772">
                  <c:v>54.7</c:v>
                </c:pt>
                <c:pt idx="773">
                  <c:v>54.9</c:v>
                </c:pt>
                <c:pt idx="774">
                  <c:v>54.9</c:v>
                </c:pt>
                <c:pt idx="775">
                  <c:v>54.9</c:v>
                </c:pt>
                <c:pt idx="776">
                  <c:v>54.9</c:v>
                </c:pt>
                <c:pt idx="777">
                  <c:v>54.9</c:v>
                </c:pt>
                <c:pt idx="778">
                  <c:v>54.900000000000006</c:v>
                </c:pt>
                <c:pt idx="779">
                  <c:v>54.900000000000006</c:v>
                </c:pt>
                <c:pt idx="780">
                  <c:v>54.900000000000006</c:v>
                </c:pt>
                <c:pt idx="781">
                  <c:v>55</c:v>
                </c:pt>
                <c:pt idx="782">
                  <c:v>55</c:v>
                </c:pt>
                <c:pt idx="783">
                  <c:v>55.099999999999994</c:v>
                </c:pt>
                <c:pt idx="784">
                  <c:v>55.099999999999994</c:v>
                </c:pt>
                <c:pt idx="785">
                  <c:v>55.099999999999994</c:v>
                </c:pt>
                <c:pt idx="786">
                  <c:v>55.099999999999994</c:v>
                </c:pt>
                <c:pt idx="787">
                  <c:v>55.1</c:v>
                </c:pt>
                <c:pt idx="788">
                  <c:v>55.1</c:v>
                </c:pt>
                <c:pt idx="789">
                  <c:v>55.1</c:v>
                </c:pt>
                <c:pt idx="790">
                  <c:v>55.1</c:v>
                </c:pt>
                <c:pt idx="791">
                  <c:v>55.1</c:v>
                </c:pt>
                <c:pt idx="792">
                  <c:v>55.3</c:v>
                </c:pt>
                <c:pt idx="793">
                  <c:v>55.2</c:v>
                </c:pt>
                <c:pt idx="794">
                  <c:v>55.3</c:v>
                </c:pt>
                <c:pt idx="795">
                  <c:v>55.400000000000006</c:v>
                </c:pt>
                <c:pt idx="796">
                  <c:v>55.400000000000006</c:v>
                </c:pt>
                <c:pt idx="797">
                  <c:v>55.400000000000006</c:v>
                </c:pt>
                <c:pt idx="798">
                  <c:v>55.5</c:v>
                </c:pt>
                <c:pt idx="799">
                  <c:v>55.5</c:v>
                </c:pt>
                <c:pt idx="800">
                  <c:v>55.5</c:v>
                </c:pt>
                <c:pt idx="801">
                  <c:v>55.5</c:v>
                </c:pt>
                <c:pt idx="802">
                  <c:v>55.6</c:v>
                </c:pt>
                <c:pt idx="803">
                  <c:v>55.6</c:v>
                </c:pt>
                <c:pt idx="804">
                  <c:v>55.6</c:v>
                </c:pt>
                <c:pt idx="805">
                  <c:v>55.6</c:v>
                </c:pt>
                <c:pt idx="806">
                  <c:v>55.699999999999996</c:v>
                </c:pt>
                <c:pt idx="807">
                  <c:v>55.699999999999996</c:v>
                </c:pt>
                <c:pt idx="808">
                  <c:v>55.8</c:v>
                </c:pt>
                <c:pt idx="809">
                  <c:v>55.8</c:v>
                </c:pt>
                <c:pt idx="810">
                  <c:v>55.8</c:v>
                </c:pt>
                <c:pt idx="811">
                  <c:v>55.900000000000006</c:v>
                </c:pt>
                <c:pt idx="812">
                  <c:v>56.099999999999994</c:v>
                </c:pt>
                <c:pt idx="813">
                  <c:v>56</c:v>
                </c:pt>
                <c:pt idx="814">
                  <c:v>56</c:v>
                </c:pt>
                <c:pt idx="815">
                  <c:v>56.099999999999994</c:v>
                </c:pt>
                <c:pt idx="816">
                  <c:v>56.1</c:v>
                </c:pt>
                <c:pt idx="817">
                  <c:v>56.199999999999996</c:v>
                </c:pt>
                <c:pt idx="818">
                  <c:v>56.2</c:v>
                </c:pt>
                <c:pt idx="819">
                  <c:v>56.2</c:v>
                </c:pt>
                <c:pt idx="820">
                  <c:v>56.2</c:v>
                </c:pt>
                <c:pt idx="821">
                  <c:v>56.2</c:v>
                </c:pt>
                <c:pt idx="822">
                  <c:v>56.2</c:v>
                </c:pt>
                <c:pt idx="823">
                  <c:v>56.3</c:v>
                </c:pt>
                <c:pt idx="824">
                  <c:v>56.3</c:v>
                </c:pt>
                <c:pt idx="825">
                  <c:v>56.3</c:v>
                </c:pt>
                <c:pt idx="826">
                  <c:v>56.3</c:v>
                </c:pt>
                <c:pt idx="827">
                  <c:v>56.3</c:v>
                </c:pt>
                <c:pt idx="828">
                  <c:v>56.3</c:v>
                </c:pt>
                <c:pt idx="829">
                  <c:v>56.5</c:v>
                </c:pt>
                <c:pt idx="830">
                  <c:v>56.5</c:v>
                </c:pt>
                <c:pt idx="831">
                  <c:v>56.4</c:v>
                </c:pt>
                <c:pt idx="832">
                  <c:v>56.5</c:v>
                </c:pt>
                <c:pt idx="833">
                  <c:v>56.5</c:v>
                </c:pt>
                <c:pt idx="834">
                  <c:v>56.599999999999994</c:v>
                </c:pt>
                <c:pt idx="835">
                  <c:v>56.599999999999994</c:v>
                </c:pt>
                <c:pt idx="836">
                  <c:v>56.7</c:v>
                </c:pt>
                <c:pt idx="837">
                  <c:v>56.7</c:v>
                </c:pt>
                <c:pt idx="838">
                  <c:v>56.7</c:v>
                </c:pt>
                <c:pt idx="839">
                  <c:v>56.7</c:v>
                </c:pt>
                <c:pt idx="840">
                  <c:v>56.8</c:v>
                </c:pt>
                <c:pt idx="841">
                  <c:v>56.8</c:v>
                </c:pt>
                <c:pt idx="842">
                  <c:v>56.8</c:v>
                </c:pt>
                <c:pt idx="843">
                  <c:v>56.9</c:v>
                </c:pt>
                <c:pt idx="844">
                  <c:v>56.800000000000004</c:v>
                </c:pt>
                <c:pt idx="845">
                  <c:v>57</c:v>
                </c:pt>
                <c:pt idx="846">
                  <c:v>57</c:v>
                </c:pt>
                <c:pt idx="847">
                  <c:v>56.900000000000006</c:v>
                </c:pt>
                <c:pt idx="848">
                  <c:v>57.1</c:v>
                </c:pt>
                <c:pt idx="849">
                  <c:v>57.1</c:v>
                </c:pt>
                <c:pt idx="850">
                  <c:v>57.1</c:v>
                </c:pt>
                <c:pt idx="851">
                  <c:v>57.1</c:v>
                </c:pt>
                <c:pt idx="852">
                  <c:v>57.1</c:v>
                </c:pt>
                <c:pt idx="853">
                  <c:v>57.1</c:v>
                </c:pt>
                <c:pt idx="854">
                  <c:v>57.1</c:v>
                </c:pt>
                <c:pt idx="855">
                  <c:v>57.1</c:v>
                </c:pt>
                <c:pt idx="856">
                  <c:v>57.199999999999996</c:v>
                </c:pt>
                <c:pt idx="857">
                  <c:v>57.2</c:v>
                </c:pt>
                <c:pt idx="858">
                  <c:v>57.2</c:v>
                </c:pt>
                <c:pt idx="859">
                  <c:v>57.2</c:v>
                </c:pt>
                <c:pt idx="860">
                  <c:v>57.2</c:v>
                </c:pt>
                <c:pt idx="861">
                  <c:v>57.2</c:v>
                </c:pt>
                <c:pt idx="862">
                  <c:v>57.2</c:v>
                </c:pt>
                <c:pt idx="863">
                  <c:v>57.2</c:v>
                </c:pt>
                <c:pt idx="864">
                  <c:v>57.2</c:v>
                </c:pt>
                <c:pt idx="865">
                  <c:v>57.2</c:v>
                </c:pt>
                <c:pt idx="866">
                  <c:v>57.2</c:v>
                </c:pt>
                <c:pt idx="867">
                  <c:v>57.3</c:v>
                </c:pt>
                <c:pt idx="868">
                  <c:v>57.3</c:v>
                </c:pt>
                <c:pt idx="869">
                  <c:v>57.3</c:v>
                </c:pt>
                <c:pt idx="870">
                  <c:v>57.3</c:v>
                </c:pt>
                <c:pt idx="871">
                  <c:v>57.3</c:v>
                </c:pt>
                <c:pt idx="872">
                  <c:v>57.3</c:v>
                </c:pt>
                <c:pt idx="873">
                  <c:v>57.3</c:v>
                </c:pt>
                <c:pt idx="874">
                  <c:v>57.4</c:v>
                </c:pt>
                <c:pt idx="875">
                  <c:v>57.400000000000006</c:v>
                </c:pt>
                <c:pt idx="876">
                  <c:v>57.400000000000006</c:v>
                </c:pt>
                <c:pt idx="877">
                  <c:v>57.400000000000006</c:v>
                </c:pt>
                <c:pt idx="878">
                  <c:v>57.5</c:v>
                </c:pt>
                <c:pt idx="879">
                  <c:v>57.5</c:v>
                </c:pt>
                <c:pt idx="880">
                  <c:v>57.6</c:v>
                </c:pt>
                <c:pt idx="881">
                  <c:v>57.599999999999994</c:v>
                </c:pt>
                <c:pt idx="882">
                  <c:v>57.6</c:v>
                </c:pt>
                <c:pt idx="883">
                  <c:v>57.7</c:v>
                </c:pt>
                <c:pt idx="884">
                  <c:v>57.7</c:v>
                </c:pt>
                <c:pt idx="885">
                  <c:v>57.7</c:v>
                </c:pt>
                <c:pt idx="886">
                  <c:v>57.7</c:v>
                </c:pt>
                <c:pt idx="887">
                  <c:v>57.7</c:v>
                </c:pt>
                <c:pt idx="888">
                  <c:v>57.7</c:v>
                </c:pt>
                <c:pt idx="889">
                  <c:v>57.8</c:v>
                </c:pt>
                <c:pt idx="890">
                  <c:v>57.8</c:v>
                </c:pt>
                <c:pt idx="891">
                  <c:v>57.8</c:v>
                </c:pt>
                <c:pt idx="892">
                  <c:v>57.8</c:v>
                </c:pt>
                <c:pt idx="893">
                  <c:v>57.8</c:v>
                </c:pt>
                <c:pt idx="894">
                  <c:v>57.9</c:v>
                </c:pt>
                <c:pt idx="895">
                  <c:v>57.9</c:v>
                </c:pt>
                <c:pt idx="896">
                  <c:v>57.9</c:v>
                </c:pt>
                <c:pt idx="897">
                  <c:v>57.9</c:v>
                </c:pt>
                <c:pt idx="898">
                  <c:v>57.900000000000006</c:v>
                </c:pt>
                <c:pt idx="899">
                  <c:v>57.900000000000006</c:v>
                </c:pt>
                <c:pt idx="900">
                  <c:v>57.900000000000006</c:v>
                </c:pt>
                <c:pt idx="901">
                  <c:v>58</c:v>
                </c:pt>
                <c:pt idx="902">
                  <c:v>58</c:v>
                </c:pt>
                <c:pt idx="903">
                  <c:v>58</c:v>
                </c:pt>
                <c:pt idx="904">
                  <c:v>58</c:v>
                </c:pt>
                <c:pt idx="905">
                  <c:v>58</c:v>
                </c:pt>
                <c:pt idx="906">
                  <c:v>58</c:v>
                </c:pt>
                <c:pt idx="907">
                  <c:v>58.1</c:v>
                </c:pt>
                <c:pt idx="908">
                  <c:v>58.099999999999994</c:v>
                </c:pt>
                <c:pt idx="909">
                  <c:v>58.2</c:v>
                </c:pt>
                <c:pt idx="910">
                  <c:v>58.2</c:v>
                </c:pt>
                <c:pt idx="911">
                  <c:v>58.3</c:v>
                </c:pt>
                <c:pt idx="912">
                  <c:v>58.3</c:v>
                </c:pt>
                <c:pt idx="913">
                  <c:v>58.300000000000004</c:v>
                </c:pt>
                <c:pt idx="914">
                  <c:v>58.300000000000004</c:v>
                </c:pt>
                <c:pt idx="915">
                  <c:v>58.300000000000004</c:v>
                </c:pt>
                <c:pt idx="916">
                  <c:v>58.400000000000006</c:v>
                </c:pt>
                <c:pt idx="917">
                  <c:v>58.400000000000006</c:v>
                </c:pt>
                <c:pt idx="918">
                  <c:v>58.4</c:v>
                </c:pt>
                <c:pt idx="919">
                  <c:v>58.400000000000006</c:v>
                </c:pt>
                <c:pt idx="920">
                  <c:v>58.5</c:v>
                </c:pt>
                <c:pt idx="921">
                  <c:v>58.5</c:v>
                </c:pt>
                <c:pt idx="922">
                  <c:v>58.599999999999994</c:v>
                </c:pt>
                <c:pt idx="923">
                  <c:v>58.599999999999994</c:v>
                </c:pt>
                <c:pt idx="924">
                  <c:v>58.8</c:v>
                </c:pt>
                <c:pt idx="925">
                  <c:v>58.8</c:v>
                </c:pt>
                <c:pt idx="926">
                  <c:v>58.8</c:v>
                </c:pt>
                <c:pt idx="927">
                  <c:v>58.8</c:v>
                </c:pt>
                <c:pt idx="928">
                  <c:v>58.800000000000004</c:v>
                </c:pt>
                <c:pt idx="929">
                  <c:v>58.800000000000004</c:v>
                </c:pt>
                <c:pt idx="930">
                  <c:v>58.9</c:v>
                </c:pt>
                <c:pt idx="931">
                  <c:v>58.9</c:v>
                </c:pt>
                <c:pt idx="932">
                  <c:v>59</c:v>
                </c:pt>
                <c:pt idx="933">
                  <c:v>59</c:v>
                </c:pt>
                <c:pt idx="934">
                  <c:v>59.099999999999994</c:v>
                </c:pt>
                <c:pt idx="935">
                  <c:v>59.1</c:v>
                </c:pt>
                <c:pt idx="936">
                  <c:v>59.2</c:v>
                </c:pt>
                <c:pt idx="937">
                  <c:v>59.2</c:v>
                </c:pt>
                <c:pt idx="938">
                  <c:v>59.2</c:v>
                </c:pt>
                <c:pt idx="939">
                  <c:v>59.2</c:v>
                </c:pt>
                <c:pt idx="940">
                  <c:v>59.3</c:v>
                </c:pt>
                <c:pt idx="941">
                  <c:v>59.3</c:v>
                </c:pt>
                <c:pt idx="942">
                  <c:v>59.3</c:v>
                </c:pt>
                <c:pt idx="943">
                  <c:v>59.3</c:v>
                </c:pt>
                <c:pt idx="944">
                  <c:v>59.3</c:v>
                </c:pt>
                <c:pt idx="945">
                  <c:v>59.4</c:v>
                </c:pt>
                <c:pt idx="946">
                  <c:v>59.300000000000004</c:v>
                </c:pt>
                <c:pt idx="947">
                  <c:v>59.4</c:v>
                </c:pt>
                <c:pt idx="948">
                  <c:v>59.4</c:v>
                </c:pt>
                <c:pt idx="949">
                  <c:v>59.5</c:v>
                </c:pt>
                <c:pt idx="950">
                  <c:v>59.5</c:v>
                </c:pt>
                <c:pt idx="951">
                  <c:v>59.5</c:v>
                </c:pt>
                <c:pt idx="952">
                  <c:v>59.5</c:v>
                </c:pt>
                <c:pt idx="953">
                  <c:v>59.5</c:v>
                </c:pt>
                <c:pt idx="954">
                  <c:v>59.400000000000006</c:v>
                </c:pt>
                <c:pt idx="955">
                  <c:v>59.5</c:v>
                </c:pt>
                <c:pt idx="956">
                  <c:v>59.5</c:v>
                </c:pt>
                <c:pt idx="957">
                  <c:v>59.599999999999994</c:v>
                </c:pt>
                <c:pt idx="958">
                  <c:v>59.599999999999994</c:v>
                </c:pt>
                <c:pt idx="959">
                  <c:v>59.6</c:v>
                </c:pt>
                <c:pt idx="960">
                  <c:v>59.6</c:v>
                </c:pt>
                <c:pt idx="961">
                  <c:v>59.6</c:v>
                </c:pt>
                <c:pt idx="962">
                  <c:v>59.8</c:v>
                </c:pt>
                <c:pt idx="963">
                  <c:v>59.8</c:v>
                </c:pt>
                <c:pt idx="964">
                  <c:v>60</c:v>
                </c:pt>
                <c:pt idx="965">
                  <c:v>60</c:v>
                </c:pt>
                <c:pt idx="966">
                  <c:v>60</c:v>
                </c:pt>
                <c:pt idx="967">
                  <c:v>60</c:v>
                </c:pt>
                <c:pt idx="968">
                  <c:v>60</c:v>
                </c:pt>
                <c:pt idx="969">
                  <c:v>60</c:v>
                </c:pt>
                <c:pt idx="970">
                  <c:v>60</c:v>
                </c:pt>
                <c:pt idx="971">
                  <c:v>60</c:v>
                </c:pt>
                <c:pt idx="972">
                  <c:v>60</c:v>
                </c:pt>
                <c:pt idx="973">
                  <c:v>60</c:v>
                </c:pt>
                <c:pt idx="974">
                  <c:v>60</c:v>
                </c:pt>
                <c:pt idx="975">
                  <c:v>60</c:v>
                </c:pt>
                <c:pt idx="976">
                  <c:v>60</c:v>
                </c:pt>
                <c:pt idx="977">
                  <c:v>60.2</c:v>
                </c:pt>
                <c:pt idx="978">
                  <c:v>60.2</c:v>
                </c:pt>
                <c:pt idx="979">
                  <c:v>60.2</c:v>
                </c:pt>
                <c:pt idx="980">
                  <c:v>60.2</c:v>
                </c:pt>
                <c:pt idx="981">
                  <c:v>60.2</c:v>
                </c:pt>
                <c:pt idx="982">
                  <c:v>60.300000000000004</c:v>
                </c:pt>
                <c:pt idx="983">
                  <c:v>60.4</c:v>
                </c:pt>
                <c:pt idx="984">
                  <c:v>60.5</c:v>
                </c:pt>
                <c:pt idx="985">
                  <c:v>60.5</c:v>
                </c:pt>
                <c:pt idx="986">
                  <c:v>60.5</c:v>
                </c:pt>
                <c:pt idx="987">
                  <c:v>60.599999999999994</c:v>
                </c:pt>
                <c:pt idx="988">
                  <c:v>60.699999999999996</c:v>
                </c:pt>
                <c:pt idx="989">
                  <c:v>60.699999999999996</c:v>
                </c:pt>
                <c:pt idx="990">
                  <c:v>60.7</c:v>
                </c:pt>
                <c:pt idx="991">
                  <c:v>60.7</c:v>
                </c:pt>
                <c:pt idx="992">
                  <c:v>60.7</c:v>
                </c:pt>
                <c:pt idx="993">
                  <c:v>60.7</c:v>
                </c:pt>
                <c:pt idx="994">
                  <c:v>60.8</c:v>
                </c:pt>
                <c:pt idx="995">
                  <c:v>60.8</c:v>
                </c:pt>
                <c:pt idx="996">
                  <c:v>60.8</c:v>
                </c:pt>
                <c:pt idx="997">
                  <c:v>60.8</c:v>
                </c:pt>
                <c:pt idx="998">
                  <c:v>60.8</c:v>
                </c:pt>
                <c:pt idx="999">
                  <c:v>60.8</c:v>
                </c:pt>
                <c:pt idx="1000">
                  <c:v>60.8</c:v>
                </c:pt>
                <c:pt idx="1001">
                  <c:v>60.900000000000006</c:v>
                </c:pt>
                <c:pt idx="1002">
                  <c:v>61</c:v>
                </c:pt>
                <c:pt idx="1003">
                  <c:v>61</c:v>
                </c:pt>
                <c:pt idx="1004">
                  <c:v>61</c:v>
                </c:pt>
                <c:pt idx="1005">
                  <c:v>61</c:v>
                </c:pt>
                <c:pt idx="1006">
                  <c:v>61</c:v>
                </c:pt>
                <c:pt idx="1007">
                  <c:v>61</c:v>
                </c:pt>
                <c:pt idx="1008">
                  <c:v>61</c:v>
                </c:pt>
                <c:pt idx="1009">
                  <c:v>61.099999999999994</c:v>
                </c:pt>
                <c:pt idx="1010">
                  <c:v>61.099999999999994</c:v>
                </c:pt>
                <c:pt idx="1011">
                  <c:v>61.099999999999994</c:v>
                </c:pt>
                <c:pt idx="1012">
                  <c:v>61.1</c:v>
                </c:pt>
                <c:pt idx="1013">
                  <c:v>61.1</c:v>
                </c:pt>
                <c:pt idx="1014">
                  <c:v>61.3</c:v>
                </c:pt>
                <c:pt idx="1015">
                  <c:v>61.3</c:v>
                </c:pt>
                <c:pt idx="1016">
                  <c:v>61.3</c:v>
                </c:pt>
                <c:pt idx="1017">
                  <c:v>61.3</c:v>
                </c:pt>
                <c:pt idx="1018">
                  <c:v>61.199999999999996</c:v>
                </c:pt>
                <c:pt idx="1019">
                  <c:v>61.3</c:v>
                </c:pt>
                <c:pt idx="1020">
                  <c:v>61.3</c:v>
                </c:pt>
                <c:pt idx="1021">
                  <c:v>61.3</c:v>
                </c:pt>
                <c:pt idx="1022">
                  <c:v>61.300000000000004</c:v>
                </c:pt>
                <c:pt idx="1023">
                  <c:v>61.4</c:v>
                </c:pt>
                <c:pt idx="1024">
                  <c:v>61.4</c:v>
                </c:pt>
                <c:pt idx="1025">
                  <c:v>61.4</c:v>
                </c:pt>
                <c:pt idx="1026">
                  <c:v>61.4</c:v>
                </c:pt>
                <c:pt idx="1027">
                  <c:v>61.4</c:v>
                </c:pt>
                <c:pt idx="1028">
                  <c:v>61.4</c:v>
                </c:pt>
                <c:pt idx="1029">
                  <c:v>61.4</c:v>
                </c:pt>
                <c:pt idx="1030">
                  <c:v>61.4</c:v>
                </c:pt>
                <c:pt idx="1031">
                  <c:v>61.400000000000006</c:v>
                </c:pt>
                <c:pt idx="1032">
                  <c:v>61.5</c:v>
                </c:pt>
                <c:pt idx="1033">
                  <c:v>61.5</c:v>
                </c:pt>
                <c:pt idx="1034">
                  <c:v>61.5</c:v>
                </c:pt>
                <c:pt idx="1035">
                  <c:v>61.8</c:v>
                </c:pt>
                <c:pt idx="1036">
                  <c:v>61.9</c:v>
                </c:pt>
                <c:pt idx="1037">
                  <c:v>61.9</c:v>
                </c:pt>
                <c:pt idx="1038">
                  <c:v>61.9</c:v>
                </c:pt>
                <c:pt idx="1039">
                  <c:v>61.9</c:v>
                </c:pt>
                <c:pt idx="1040">
                  <c:v>61.9</c:v>
                </c:pt>
                <c:pt idx="1041">
                  <c:v>62.099999999999994</c:v>
                </c:pt>
                <c:pt idx="1042">
                  <c:v>62</c:v>
                </c:pt>
                <c:pt idx="1043">
                  <c:v>62.099999999999994</c:v>
                </c:pt>
                <c:pt idx="1044">
                  <c:v>62.099999999999994</c:v>
                </c:pt>
                <c:pt idx="1045">
                  <c:v>62.2</c:v>
                </c:pt>
                <c:pt idx="1046">
                  <c:v>62.2</c:v>
                </c:pt>
                <c:pt idx="1047">
                  <c:v>62.3</c:v>
                </c:pt>
                <c:pt idx="1048">
                  <c:v>62.3</c:v>
                </c:pt>
                <c:pt idx="1049">
                  <c:v>62.3</c:v>
                </c:pt>
                <c:pt idx="1050">
                  <c:v>62.300000000000004</c:v>
                </c:pt>
                <c:pt idx="1051">
                  <c:v>62.300000000000004</c:v>
                </c:pt>
                <c:pt idx="1052">
                  <c:v>62.5</c:v>
                </c:pt>
                <c:pt idx="1053">
                  <c:v>62.5</c:v>
                </c:pt>
                <c:pt idx="1054">
                  <c:v>62.5</c:v>
                </c:pt>
                <c:pt idx="1055">
                  <c:v>62.5</c:v>
                </c:pt>
                <c:pt idx="1056">
                  <c:v>62.5</c:v>
                </c:pt>
                <c:pt idx="1057">
                  <c:v>62.5</c:v>
                </c:pt>
                <c:pt idx="1058">
                  <c:v>62.5</c:v>
                </c:pt>
                <c:pt idx="1059">
                  <c:v>62.5</c:v>
                </c:pt>
                <c:pt idx="1060">
                  <c:v>62.5</c:v>
                </c:pt>
                <c:pt idx="1061">
                  <c:v>62.5</c:v>
                </c:pt>
                <c:pt idx="1062">
                  <c:v>62.5</c:v>
                </c:pt>
                <c:pt idx="1063">
                  <c:v>62.5</c:v>
                </c:pt>
                <c:pt idx="1064">
                  <c:v>62.599999999999994</c:v>
                </c:pt>
                <c:pt idx="1065">
                  <c:v>62.599999999999994</c:v>
                </c:pt>
                <c:pt idx="1066">
                  <c:v>62.6</c:v>
                </c:pt>
                <c:pt idx="1067">
                  <c:v>62.7</c:v>
                </c:pt>
                <c:pt idx="1068">
                  <c:v>62.7</c:v>
                </c:pt>
                <c:pt idx="1069">
                  <c:v>62.7</c:v>
                </c:pt>
                <c:pt idx="1070">
                  <c:v>62.7</c:v>
                </c:pt>
                <c:pt idx="1071">
                  <c:v>62.7</c:v>
                </c:pt>
                <c:pt idx="1072">
                  <c:v>62.8</c:v>
                </c:pt>
                <c:pt idx="1073">
                  <c:v>62.8</c:v>
                </c:pt>
                <c:pt idx="1074">
                  <c:v>62.9</c:v>
                </c:pt>
                <c:pt idx="1075">
                  <c:v>62.9</c:v>
                </c:pt>
                <c:pt idx="1076">
                  <c:v>62.9</c:v>
                </c:pt>
                <c:pt idx="1077">
                  <c:v>62.9</c:v>
                </c:pt>
                <c:pt idx="1078">
                  <c:v>62.800000000000004</c:v>
                </c:pt>
                <c:pt idx="1079">
                  <c:v>62.9</c:v>
                </c:pt>
                <c:pt idx="1080">
                  <c:v>62.900000000000006</c:v>
                </c:pt>
                <c:pt idx="1081">
                  <c:v>62.900000000000006</c:v>
                </c:pt>
                <c:pt idx="1082">
                  <c:v>62.900000000000006</c:v>
                </c:pt>
                <c:pt idx="1083">
                  <c:v>63</c:v>
                </c:pt>
                <c:pt idx="1084">
                  <c:v>63</c:v>
                </c:pt>
                <c:pt idx="1085">
                  <c:v>63</c:v>
                </c:pt>
                <c:pt idx="1086">
                  <c:v>63.099999999999994</c:v>
                </c:pt>
                <c:pt idx="1087">
                  <c:v>63.099999999999994</c:v>
                </c:pt>
                <c:pt idx="1088">
                  <c:v>63.2</c:v>
                </c:pt>
                <c:pt idx="1089">
                  <c:v>63.1</c:v>
                </c:pt>
                <c:pt idx="1090">
                  <c:v>63.3</c:v>
                </c:pt>
                <c:pt idx="1091">
                  <c:v>63.3</c:v>
                </c:pt>
                <c:pt idx="1092">
                  <c:v>63.300000000000004</c:v>
                </c:pt>
                <c:pt idx="1093">
                  <c:v>63.300000000000004</c:v>
                </c:pt>
                <c:pt idx="1094">
                  <c:v>63.300000000000004</c:v>
                </c:pt>
                <c:pt idx="1095">
                  <c:v>63.5</c:v>
                </c:pt>
                <c:pt idx="1096">
                  <c:v>63.5</c:v>
                </c:pt>
                <c:pt idx="1097">
                  <c:v>63.599999999999994</c:v>
                </c:pt>
                <c:pt idx="1098">
                  <c:v>63.599999999999994</c:v>
                </c:pt>
                <c:pt idx="1099">
                  <c:v>63.599999999999994</c:v>
                </c:pt>
                <c:pt idx="1100">
                  <c:v>63.599999999999994</c:v>
                </c:pt>
                <c:pt idx="1101">
                  <c:v>63.6</c:v>
                </c:pt>
                <c:pt idx="1102">
                  <c:v>63.6</c:v>
                </c:pt>
                <c:pt idx="1103">
                  <c:v>63.6</c:v>
                </c:pt>
                <c:pt idx="1104">
                  <c:v>63.7</c:v>
                </c:pt>
                <c:pt idx="1105">
                  <c:v>63.7</c:v>
                </c:pt>
                <c:pt idx="1106">
                  <c:v>63.7</c:v>
                </c:pt>
                <c:pt idx="1107">
                  <c:v>63.7</c:v>
                </c:pt>
                <c:pt idx="1108">
                  <c:v>63.7</c:v>
                </c:pt>
                <c:pt idx="1109">
                  <c:v>63.7</c:v>
                </c:pt>
                <c:pt idx="1110">
                  <c:v>63.7</c:v>
                </c:pt>
                <c:pt idx="1111">
                  <c:v>63.7</c:v>
                </c:pt>
                <c:pt idx="1112">
                  <c:v>63.7</c:v>
                </c:pt>
                <c:pt idx="1113">
                  <c:v>63.8</c:v>
                </c:pt>
                <c:pt idx="1114">
                  <c:v>63.8</c:v>
                </c:pt>
                <c:pt idx="1115">
                  <c:v>63.8</c:v>
                </c:pt>
                <c:pt idx="1116">
                  <c:v>63.8</c:v>
                </c:pt>
                <c:pt idx="1117">
                  <c:v>63.8</c:v>
                </c:pt>
                <c:pt idx="1118">
                  <c:v>63.8</c:v>
                </c:pt>
                <c:pt idx="1119">
                  <c:v>63.800000000000004</c:v>
                </c:pt>
                <c:pt idx="1120">
                  <c:v>63.800000000000004</c:v>
                </c:pt>
                <c:pt idx="1121">
                  <c:v>63.800000000000004</c:v>
                </c:pt>
                <c:pt idx="1122">
                  <c:v>63.9</c:v>
                </c:pt>
                <c:pt idx="1123">
                  <c:v>63.9</c:v>
                </c:pt>
                <c:pt idx="1124">
                  <c:v>63.9</c:v>
                </c:pt>
                <c:pt idx="1125">
                  <c:v>64</c:v>
                </c:pt>
                <c:pt idx="1126">
                  <c:v>64</c:v>
                </c:pt>
                <c:pt idx="1127">
                  <c:v>63.900000000000006</c:v>
                </c:pt>
                <c:pt idx="1128">
                  <c:v>64</c:v>
                </c:pt>
                <c:pt idx="1129">
                  <c:v>64</c:v>
                </c:pt>
                <c:pt idx="1130">
                  <c:v>64</c:v>
                </c:pt>
                <c:pt idx="1131">
                  <c:v>64</c:v>
                </c:pt>
                <c:pt idx="1132">
                  <c:v>64.099999999999994</c:v>
                </c:pt>
                <c:pt idx="1133">
                  <c:v>64.099999999999994</c:v>
                </c:pt>
                <c:pt idx="1134">
                  <c:v>64.2</c:v>
                </c:pt>
                <c:pt idx="1135">
                  <c:v>64.2</c:v>
                </c:pt>
                <c:pt idx="1136">
                  <c:v>64.2</c:v>
                </c:pt>
                <c:pt idx="1137">
                  <c:v>64.2</c:v>
                </c:pt>
                <c:pt idx="1138">
                  <c:v>64.2</c:v>
                </c:pt>
                <c:pt idx="1139">
                  <c:v>64.2</c:v>
                </c:pt>
                <c:pt idx="1140">
                  <c:v>64.2</c:v>
                </c:pt>
                <c:pt idx="1141">
                  <c:v>64.3</c:v>
                </c:pt>
                <c:pt idx="1142">
                  <c:v>64.3</c:v>
                </c:pt>
                <c:pt idx="1143">
                  <c:v>64.5</c:v>
                </c:pt>
                <c:pt idx="1144">
                  <c:v>64.5</c:v>
                </c:pt>
                <c:pt idx="1145">
                  <c:v>64.5</c:v>
                </c:pt>
                <c:pt idx="1146">
                  <c:v>64.5</c:v>
                </c:pt>
                <c:pt idx="1147">
                  <c:v>64.5</c:v>
                </c:pt>
                <c:pt idx="1148">
                  <c:v>64.5</c:v>
                </c:pt>
                <c:pt idx="1149">
                  <c:v>64.5</c:v>
                </c:pt>
                <c:pt idx="1150">
                  <c:v>64.400000000000006</c:v>
                </c:pt>
                <c:pt idx="1151">
                  <c:v>64.599999999999994</c:v>
                </c:pt>
                <c:pt idx="1152">
                  <c:v>64.599999999999994</c:v>
                </c:pt>
                <c:pt idx="1153">
                  <c:v>64.599999999999994</c:v>
                </c:pt>
                <c:pt idx="1154">
                  <c:v>64.599999999999994</c:v>
                </c:pt>
                <c:pt idx="1155">
                  <c:v>64.599999999999994</c:v>
                </c:pt>
                <c:pt idx="1156">
                  <c:v>64.599999999999994</c:v>
                </c:pt>
                <c:pt idx="1157">
                  <c:v>64.599999999999994</c:v>
                </c:pt>
                <c:pt idx="1158">
                  <c:v>64.599999999999994</c:v>
                </c:pt>
                <c:pt idx="1159">
                  <c:v>64.699999999999989</c:v>
                </c:pt>
                <c:pt idx="1160">
                  <c:v>64.7</c:v>
                </c:pt>
                <c:pt idx="1161">
                  <c:v>64.7</c:v>
                </c:pt>
                <c:pt idx="1162">
                  <c:v>64.8</c:v>
                </c:pt>
                <c:pt idx="1163">
                  <c:v>64.8</c:v>
                </c:pt>
                <c:pt idx="1164">
                  <c:v>64.8</c:v>
                </c:pt>
                <c:pt idx="1165">
                  <c:v>64.8</c:v>
                </c:pt>
                <c:pt idx="1166">
                  <c:v>64.8</c:v>
                </c:pt>
                <c:pt idx="1167">
                  <c:v>64.8</c:v>
                </c:pt>
                <c:pt idx="1168">
                  <c:v>64.8</c:v>
                </c:pt>
                <c:pt idx="1169">
                  <c:v>64.8</c:v>
                </c:pt>
                <c:pt idx="1170">
                  <c:v>64.8</c:v>
                </c:pt>
                <c:pt idx="1171">
                  <c:v>64.900000000000006</c:v>
                </c:pt>
                <c:pt idx="1172">
                  <c:v>64.900000000000006</c:v>
                </c:pt>
                <c:pt idx="1173">
                  <c:v>65</c:v>
                </c:pt>
                <c:pt idx="1174">
                  <c:v>65</c:v>
                </c:pt>
                <c:pt idx="1175">
                  <c:v>65</c:v>
                </c:pt>
                <c:pt idx="1176">
                  <c:v>65.099999999999994</c:v>
                </c:pt>
                <c:pt idx="1177">
                  <c:v>65.099999999999994</c:v>
                </c:pt>
                <c:pt idx="1178">
                  <c:v>65.199999999999989</c:v>
                </c:pt>
                <c:pt idx="1179">
                  <c:v>65.2</c:v>
                </c:pt>
                <c:pt idx="1180">
                  <c:v>65.2</c:v>
                </c:pt>
                <c:pt idx="1181">
                  <c:v>65.2</c:v>
                </c:pt>
                <c:pt idx="1182">
                  <c:v>65.2</c:v>
                </c:pt>
                <c:pt idx="1183">
                  <c:v>65.2</c:v>
                </c:pt>
                <c:pt idx="1184">
                  <c:v>65.2</c:v>
                </c:pt>
                <c:pt idx="1185">
                  <c:v>65.2</c:v>
                </c:pt>
                <c:pt idx="1186">
                  <c:v>65.2</c:v>
                </c:pt>
                <c:pt idx="1187">
                  <c:v>65.2</c:v>
                </c:pt>
                <c:pt idx="1188">
                  <c:v>65.2</c:v>
                </c:pt>
                <c:pt idx="1189">
                  <c:v>65.5</c:v>
                </c:pt>
                <c:pt idx="1190">
                  <c:v>65.5</c:v>
                </c:pt>
                <c:pt idx="1191">
                  <c:v>65.5</c:v>
                </c:pt>
                <c:pt idx="1192">
                  <c:v>65.3</c:v>
                </c:pt>
                <c:pt idx="1193">
                  <c:v>65.5</c:v>
                </c:pt>
                <c:pt idx="1194">
                  <c:v>65.5</c:v>
                </c:pt>
                <c:pt idx="1195">
                  <c:v>65.5</c:v>
                </c:pt>
                <c:pt idx="1196">
                  <c:v>65.5</c:v>
                </c:pt>
                <c:pt idx="1197">
                  <c:v>65.5</c:v>
                </c:pt>
                <c:pt idx="1198">
                  <c:v>65.3</c:v>
                </c:pt>
                <c:pt idx="1199">
                  <c:v>65.5</c:v>
                </c:pt>
                <c:pt idx="1200">
                  <c:v>65.599999999999994</c:v>
                </c:pt>
                <c:pt idx="1201">
                  <c:v>65.599999999999994</c:v>
                </c:pt>
                <c:pt idx="1202">
                  <c:v>65.699999999999989</c:v>
                </c:pt>
                <c:pt idx="1203">
                  <c:v>65.699999999999989</c:v>
                </c:pt>
                <c:pt idx="1204">
                  <c:v>65.7</c:v>
                </c:pt>
                <c:pt idx="1205">
                  <c:v>65.7</c:v>
                </c:pt>
                <c:pt idx="1206">
                  <c:v>65.7</c:v>
                </c:pt>
                <c:pt idx="1207">
                  <c:v>65.7</c:v>
                </c:pt>
                <c:pt idx="1208">
                  <c:v>65.8</c:v>
                </c:pt>
                <c:pt idx="1209">
                  <c:v>65.8</c:v>
                </c:pt>
                <c:pt idx="1210">
                  <c:v>65.8</c:v>
                </c:pt>
                <c:pt idx="1211">
                  <c:v>65.8</c:v>
                </c:pt>
                <c:pt idx="1212">
                  <c:v>65.900000000000006</c:v>
                </c:pt>
                <c:pt idx="1213">
                  <c:v>65.900000000000006</c:v>
                </c:pt>
                <c:pt idx="1214">
                  <c:v>66</c:v>
                </c:pt>
                <c:pt idx="1215">
                  <c:v>66</c:v>
                </c:pt>
                <c:pt idx="1216">
                  <c:v>66.099999999999994</c:v>
                </c:pt>
                <c:pt idx="1217">
                  <c:v>66.199999999999989</c:v>
                </c:pt>
                <c:pt idx="1218">
                  <c:v>66.199999999999989</c:v>
                </c:pt>
                <c:pt idx="1219">
                  <c:v>66.3</c:v>
                </c:pt>
                <c:pt idx="1220">
                  <c:v>66.3</c:v>
                </c:pt>
                <c:pt idx="1221">
                  <c:v>66.3</c:v>
                </c:pt>
                <c:pt idx="1222">
                  <c:v>66.300000000000011</c:v>
                </c:pt>
                <c:pt idx="1223">
                  <c:v>66.300000000000011</c:v>
                </c:pt>
                <c:pt idx="1224">
                  <c:v>66.400000000000006</c:v>
                </c:pt>
                <c:pt idx="1225">
                  <c:v>66.400000000000006</c:v>
                </c:pt>
                <c:pt idx="1226">
                  <c:v>66.599999999999994</c:v>
                </c:pt>
                <c:pt idx="1227">
                  <c:v>66.599999999999994</c:v>
                </c:pt>
                <c:pt idx="1228">
                  <c:v>66.599999999999994</c:v>
                </c:pt>
                <c:pt idx="1229">
                  <c:v>66.7</c:v>
                </c:pt>
                <c:pt idx="1230">
                  <c:v>66.7</c:v>
                </c:pt>
                <c:pt idx="1231">
                  <c:v>66.7</c:v>
                </c:pt>
                <c:pt idx="1232">
                  <c:v>66.7</c:v>
                </c:pt>
                <c:pt idx="1233">
                  <c:v>66.7</c:v>
                </c:pt>
                <c:pt idx="1234">
                  <c:v>66.7</c:v>
                </c:pt>
                <c:pt idx="1235">
                  <c:v>66.7</c:v>
                </c:pt>
                <c:pt idx="1236">
                  <c:v>66.7</c:v>
                </c:pt>
                <c:pt idx="1237">
                  <c:v>66.7</c:v>
                </c:pt>
                <c:pt idx="1238">
                  <c:v>66.7</c:v>
                </c:pt>
                <c:pt idx="1239">
                  <c:v>66.7</c:v>
                </c:pt>
                <c:pt idx="1240">
                  <c:v>66.7</c:v>
                </c:pt>
                <c:pt idx="1241">
                  <c:v>66.7</c:v>
                </c:pt>
                <c:pt idx="1242">
                  <c:v>66.7</c:v>
                </c:pt>
                <c:pt idx="1243">
                  <c:v>66.7</c:v>
                </c:pt>
                <c:pt idx="1244">
                  <c:v>66.800000000000011</c:v>
                </c:pt>
                <c:pt idx="1245">
                  <c:v>67</c:v>
                </c:pt>
                <c:pt idx="1246">
                  <c:v>67</c:v>
                </c:pt>
                <c:pt idx="1247">
                  <c:v>67</c:v>
                </c:pt>
                <c:pt idx="1248">
                  <c:v>67.099999999999994</c:v>
                </c:pt>
                <c:pt idx="1249">
                  <c:v>67.099999999999994</c:v>
                </c:pt>
                <c:pt idx="1250">
                  <c:v>67.099999999999994</c:v>
                </c:pt>
                <c:pt idx="1251">
                  <c:v>67.199999999999989</c:v>
                </c:pt>
                <c:pt idx="1252">
                  <c:v>67.199999999999989</c:v>
                </c:pt>
                <c:pt idx="1253">
                  <c:v>67.2</c:v>
                </c:pt>
                <c:pt idx="1254">
                  <c:v>67.2</c:v>
                </c:pt>
                <c:pt idx="1255">
                  <c:v>67.2</c:v>
                </c:pt>
                <c:pt idx="1256">
                  <c:v>67.3</c:v>
                </c:pt>
                <c:pt idx="1257">
                  <c:v>67.3</c:v>
                </c:pt>
                <c:pt idx="1258">
                  <c:v>67.3</c:v>
                </c:pt>
                <c:pt idx="1259">
                  <c:v>67.3</c:v>
                </c:pt>
                <c:pt idx="1260">
                  <c:v>67.300000000000011</c:v>
                </c:pt>
                <c:pt idx="1261">
                  <c:v>67.300000000000011</c:v>
                </c:pt>
                <c:pt idx="1262">
                  <c:v>67.400000000000006</c:v>
                </c:pt>
                <c:pt idx="1263">
                  <c:v>67.400000000000006</c:v>
                </c:pt>
                <c:pt idx="1264">
                  <c:v>67.400000000000006</c:v>
                </c:pt>
                <c:pt idx="1265">
                  <c:v>67.5</c:v>
                </c:pt>
                <c:pt idx="1266">
                  <c:v>67.5</c:v>
                </c:pt>
                <c:pt idx="1267">
                  <c:v>67.599999999999994</c:v>
                </c:pt>
                <c:pt idx="1268">
                  <c:v>67.599999999999994</c:v>
                </c:pt>
                <c:pt idx="1269">
                  <c:v>67.699999999999989</c:v>
                </c:pt>
                <c:pt idx="1270">
                  <c:v>67.7</c:v>
                </c:pt>
                <c:pt idx="1271">
                  <c:v>67.7</c:v>
                </c:pt>
                <c:pt idx="1272">
                  <c:v>67.7</c:v>
                </c:pt>
                <c:pt idx="1273">
                  <c:v>67.7</c:v>
                </c:pt>
                <c:pt idx="1274">
                  <c:v>67.8</c:v>
                </c:pt>
                <c:pt idx="1275">
                  <c:v>67.900000000000006</c:v>
                </c:pt>
                <c:pt idx="1276">
                  <c:v>67.900000000000006</c:v>
                </c:pt>
                <c:pt idx="1277">
                  <c:v>67.900000000000006</c:v>
                </c:pt>
                <c:pt idx="1278">
                  <c:v>67.900000000000006</c:v>
                </c:pt>
                <c:pt idx="1279">
                  <c:v>67.900000000000006</c:v>
                </c:pt>
                <c:pt idx="1280">
                  <c:v>67.900000000000006</c:v>
                </c:pt>
                <c:pt idx="1281">
                  <c:v>67.900000000000006</c:v>
                </c:pt>
                <c:pt idx="1282">
                  <c:v>67.900000000000006</c:v>
                </c:pt>
                <c:pt idx="1283">
                  <c:v>67.900000000000006</c:v>
                </c:pt>
                <c:pt idx="1284">
                  <c:v>68</c:v>
                </c:pt>
                <c:pt idx="1285">
                  <c:v>68</c:v>
                </c:pt>
                <c:pt idx="1286">
                  <c:v>68</c:v>
                </c:pt>
                <c:pt idx="1287">
                  <c:v>68</c:v>
                </c:pt>
                <c:pt idx="1288">
                  <c:v>68</c:v>
                </c:pt>
                <c:pt idx="1289">
                  <c:v>68.2</c:v>
                </c:pt>
                <c:pt idx="1290">
                  <c:v>68.2</c:v>
                </c:pt>
                <c:pt idx="1291">
                  <c:v>68.2</c:v>
                </c:pt>
                <c:pt idx="1292">
                  <c:v>68.3</c:v>
                </c:pt>
                <c:pt idx="1293">
                  <c:v>68.3</c:v>
                </c:pt>
                <c:pt idx="1294">
                  <c:v>68.3</c:v>
                </c:pt>
                <c:pt idx="1295">
                  <c:v>68.3</c:v>
                </c:pt>
                <c:pt idx="1296">
                  <c:v>68.3</c:v>
                </c:pt>
                <c:pt idx="1297">
                  <c:v>68.400000000000006</c:v>
                </c:pt>
                <c:pt idx="1298">
                  <c:v>68.400000000000006</c:v>
                </c:pt>
                <c:pt idx="1299">
                  <c:v>68.5</c:v>
                </c:pt>
                <c:pt idx="1300">
                  <c:v>68.5</c:v>
                </c:pt>
                <c:pt idx="1301">
                  <c:v>68.5</c:v>
                </c:pt>
                <c:pt idx="1302">
                  <c:v>68.5</c:v>
                </c:pt>
                <c:pt idx="1303">
                  <c:v>68.5</c:v>
                </c:pt>
                <c:pt idx="1304">
                  <c:v>68.5</c:v>
                </c:pt>
                <c:pt idx="1305">
                  <c:v>68.5</c:v>
                </c:pt>
                <c:pt idx="1306">
                  <c:v>68.599999999999994</c:v>
                </c:pt>
                <c:pt idx="1307">
                  <c:v>68.7</c:v>
                </c:pt>
                <c:pt idx="1308">
                  <c:v>68.7</c:v>
                </c:pt>
                <c:pt idx="1309">
                  <c:v>68.7</c:v>
                </c:pt>
                <c:pt idx="1310">
                  <c:v>68.7</c:v>
                </c:pt>
                <c:pt idx="1311">
                  <c:v>68.7</c:v>
                </c:pt>
                <c:pt idx="1312">
                  <c:v>68.7</c:v>
                </c:pt>
                <c:pt idx="1313">
                  <c:v>68.699999999999989</c:v>
                </c:pt>
                <c:pt idx="1314">
                  <c:v>68.699999999999989</c:v>
                </c:pt>
                <c:pt idx="1315">
                  <c:v>68.8</c:v>
                </c:pt>
                <c:pt idx="1316">
                  <c:v>68.8</c:v>
                </c:pt>
                <c:pt idx="1317">
                  <c:v>68.8</c:v>
                </c:pt>
                <c:pt idx="1318">
                  <c:v>68.8</c:v>
                </c:pt>
                <c:pt idx="1319">
                  <c:v>68.900000000000006</c:v>
                </c:pt>
                <c:pt idx="1320">
                  <c:v>68.900000000000006</c:v>
                </c:pt>
                <c:pt idx="1321">
                  <c:v>68.900000000000006</c:v>
                </c:pt>
                <c:pt idx="1322">
                  <c:v>68.900000000000006</c:v>
                </c:pt>
                <c:pt idx="1323">
                  <c:v>69</c:v>
                </c:pt>
                <c:pt idx="1324">
                  <c:v>69.099999999999994</c:v>
                </c:pt>
                <c:pt idx="1325">
                  <c:v>69.099999999999994</c:v>
                </c:pt>
                <c:pt idx="1326">
                  <c:v>69.099999999999994</c:v>
                </c:pt>
                <c:pt idx="1327">
                  <c:v>69.099999999999994</c:v>
                </c:pt>
                <c:pt idx="1328">
                  <c:v>69.099999999999994</c:v>
                </c:pt>
                <c:pt idx="1329">
                  <c:v>69.099999999999994</c:v>
                </c:pt>
                <c:pt idx="1330">
                  <c:v>69.099999999999994</c:v>
                </c:pt>
                <c:pt idx="1331">
                  <c:v>69.099999999999994</c:v>
                </c:pt>
                <c:pt idx="1332">
                  <c:v>69.2</c:v>
                </c:pt>
                <c:pt idx="1333">
                  <c:v>69.2</c:v>
                </c:pt>
                <c:pt idx="1334">
                  <c:v>69.2</c:v>
                </c:pt>
                <c:pt idx="1335">
                  <c:v>69.2</c:v>
                </c:pt>
                <c:pt idx="1336">
                  <c:v>69.2</c:v>
                </c:pt>
                <c:pt idx="1337">
                  <c:v>69.2</c:v>
                </c:pt>
                <c:pt idx="1338">
                  <c:v>69.3</c:v>
                </c:pt>
                <c:pt idx="1339">
                  <c:v>69.3</c:v>
                </c:pt>
                <c:pt idx="1340">
                  <c:v>69.3</c:v>
                </c:pt>
                <c:pt idx="1341">
                  <c:v>69.3</c:v>
                </c:pt>
                <c:pt idx="1342">
                  <c:v>69.400000000000006</c:v>
                </c:pt>
                <c:pt idx="1343">
                  <c:v>69.400000000000006</c:v>
                </c:pt>
                <c:pt idx="1344">
                  <c:v>69.400000000000006</c:v>
                </c:pt>
                <c:pt idx="1345">
                  <c:v>69.400000000000006</c:v>
                </c:pt>
                <c:pt idx="1346">
                  <c:v>69.400000000000006</c:v>
                </c:pt>
                <c:pt idx="1347">
                  <c:v>69.5</c:v>
                </c:pt>
                <c:pt idx="1348">
                  <c:v>69.5</c:v>
                </c:pt>
                <c:pt idx="1349">
                  <c:v>69.5</c:v>
                </c:pt>
                <c:pt idx="1350">
                  <c:v>69.5</c:v>
                </c:pt>
                <c:pt idx="1351">
                  <c:v>69.5</c:v>
                </c:pt>
                <c:pt idx="1352">
                  <c:v>69.5</c:v>
                </c:pt>
                <c:pt idx="1353">
                  <c:v>69.5</c:v>
                </c:pt>
                <c:pt idx="1354">
                  <c:v>69.599999999999994</c:v>
                </c:pt>
                <c:pt idx="1355">
                  <c:v>69.599999999999994</c:v>
                </c:pt>
                <c:pt idx="1356">
                  <c:v>69.7</c:v>
                </c:pt>
                <c:pt idx="1357">
                  <c:v>69.7</c:v>
                </c:pt>
                <c:pt idx="1358">
                  <c:v>69.7</c:v>
                </c:pt>
                <c:pt idx="1359">
                  <c:v>69.7</c:v>
                </c:pt>
                <c:pt idx="1360">
                  <c:v>69.699999999999989</c:v>
                </c:pt>
                <c:pt idx="1361">
                  <c:v>69.8</c:v>
                </c:pt>
                <c:pt idx="1362">
                  <c:v>69.900000000000006</c:v>
                </c:pt>
                <c:pt idx="1363">
                  <c:v>69.900000000000006</c:v>
                </c:pt>
                <c:pt idx="1364">
                  <c:v>70</c:v>
                </c:pt>
                <c:pt idx="1365">
                  <c:v>70</c:v>
                </c:pt>
                <c:pt idx="1366">
                  <c:v>70</c:v>
                </c:pt>
                <c:pt idx="1367">
                  <c:v>70</c:v>
                </c:pt>
                <c:pt idx="1368">
                  <c:v>70</c:v>
                </c:pt>
                <c:pt idx="1369">
                  <c:v>70.099999999999994</c:v>
                </c:pt>
                <c:pt idx="1370">
                  <c:v>70.099999999999994</c:v>
                </c:pt>
                <c:pt idx="1371">
                  <c:v>70.099999999999994</c:v>
                </c:pt>
                <c:pt idx="1372">
                  <c:v>70.099999999999994</c:v>
                </c:pt>
                <c:pt idx="1373">
                  <c:v>70.099999999999994</c:v>
                </c:pt>
                <c:pt idx="1374">
                  <c:v>70.099999999999994</c:v>
                </c:pt>
                <c:pt idx="1375">
                  <c:v>70.099999999999994</c:v>
                </c:pt>
                <c:pt idx="1376">
                  <c:v>70.099999999999994</c:v>
                </c:pt>
                <c:pt idx="1377">
                  <c:v>70.099999999999994</c:v>
                </c:pt>
                <c:pt idx="1378">
                  <c:v>70.099999999999994</c:v>
                </c:pt>
                <c:pt idx="1379">
                  <c:v>70.099999999999994</c:v>
                </c:pt>
                <c:pt idx="1380">
                  <c:v>70.2</c:v>
                </c:pt>
                <c:pt idx="1381">
                  <c:v>70.2</c:v>
                </c:pt>
                <c:pt idx="1382">
                  <c:v>70.2</c:v>
                </c:pt>
                <c:pt idx="1383">
                  <c:v>70.2</c:v>
                </c:pt>
                <c:pt idx="1384">
                  <c:v>70.2</c:v>
                </c:pt>
                <c:pt idx="1385">
                  <c:v>70.2</c:v>
                </c:pt>
                <c:pt idx="1386">
                  <c:v>70.2</c:v>
                </c:pt>
                <c:pt idx="1387">
                  <c:v>70.2</c:v>
                </c:pt>
                <c:pt idx="1388">
                  <c:v>70.400000000000006</c:v>
                </c:pt>
                <c:pt idx="1389">
                  <c:v>70.400000000000006</c:v>
                </c:pt>
                <c:pt idx="1390">
                  <c:v>70.400000000000006</c:v>
                </c:pt>
                <c:pt idx="1391">
                  <c:v>70.400000000000006</c:v>
                </c:pt>
                <c:pt idx="1392">
                  <c:v>70.5</c:v>
                </c:pt>
                <c:pt idx="1393">
                  <c:v>70.5</c:v>
                </c:pt>
                <c:pt idx="1394">
                  <c:v>70.5</c:v>
                </c:pt>
                <c:pt idx="1395">
                  <c:v>70.5</c:v>
                </c:pt>
                <c:pt idx="1396">
                  <c:v>70.5</c:v>
                </c:pt>
                <c:pt idx="1397">
                  <c:v>70.5</c:v>
                </c:pt>
                <c:pt idx="1398">
                  <c:v>70.599999999999994</c:v>
                </c:pt>
                <c:pt idx="1399">
                  <c:v>70.599999999999994</c:v>
                </c:pt>
                <c:pt idx="1400">
                  <c:v>70.599999999999994</c:v>
                </c:pt>
                <c:pt idx="1401">
                  <c:v>70.599999999999994</c:v>
                </c:pt>
                <c:pt idx="1402">
                  <c:v>70.599999999999994</c:v>
                </c:pt>
                <c:pt idx="1403">
                  <c:v>70.599999999999994</c:v>
                </c:pt>
                <c:pt idx="1404">
                  <c:v>70.599999999999994</c:v>
                </c:pt>
                <c:pt idx="1405">
                  <c:v>70.599999999999994</c:v>
                </c:pt>
                <c:pt idx="1406">
                  <c:v>70.599999999999994</c:v>
                </c:pt>
                <c:pt idx="1407">
                  <c:v>70.8</c:v>
                </c:pt>
                <c:pt idx="1408">
                  <c:v>70.8</c:v>
                </c:pt>
                <c:pt idx="1409">
                  <c:v>70.8</c:v>
                </c:pt>
                <c:pt idx="1410">
                  <c:v>70.800000000000011</c:v>
                </c:pt>
                <c:pt idx="1411">
                  <c:v>70.800000000000011</c:v>
                </c:pt>
                <c:pt idx="1412">
                  <c:v>70.900000000000006</c:v>
                </c:pt>
                <c:pt idx="1413">
                  <c:v>70.900000000000006</c:v>
                </c:pt>
                <c:pt idx="1414">
                  <c:v>71.099999999999994</c:v>
                </c:pt>
                <c:pt idx="1415">
                  <c:v>71.099999999999994</c:v>
                </c:pt>
                <c:pt idx="1416">
                  <c:v>71.099999999999994</c:v>
                </c:pt>
                <c:pt idx="1417">
                  <c:v>71</c:v>
                </c:pt>
                <c:pt idx="1418">
                  <c:v>71.099999999999994</c:v>
                </c:pt>
                <c:pt idx="1419">
                  <c:v>71.099999999999994</c:v>
                </c:pt>
                <c:pt idx="1420">
                  <c:v>71.2</c:v>
                </c:pt>
                <c:pt idx="1421">
                  <c:v>71.2</c:v>
                </c:pt>
                <c:pt idx="1422">
                  <c:v>71.3</c:v>
                </c:pt>
                <c:pt idx="1423">
                  <c:v>71.400000000000006</c:v>
                </c:pt>
                <c:pt idx="1424">
                  <c:v>71.400000000000006</c:v>
                </c:pt>
                <c:pt idx="1425">
                  <c:v>71.400000000000006</c:v>
                </c:pt>
                <c:pt idx="1426">
                  <c:v>71.400000000000006</c:v>
                </c:pt>
                <c:pt idx="1427">
                  <c:v>71.400000000000006</c:v>
                </c:pt>
                <c:pt idx="1428">
                  <c:v>71.400000000000006</c:v>
                </c:pt>
                <c:pt idx="1429">
                  <c:v>71.400000000000006</c:v>
                </c:pt>
                <c:pt idx="1430">
                  <c:v>71.5</c:v>
                </c:pt>
                <c:pt idx="1431">
                  <c:v>71.5</c:v>
                </c:pt>
                <c:pt idx="1432">
                  <c:v>71.5</c:v>
                </c:pt>
                <c:pt idx="1433">
                  <c:v>71.5</c:v>
                </c:pt>
                <c:pt idx="1434">
                  <c:v>71.599999999999994</c:v>
                </c:pt>
                <c:pt idx="1435">
                  <c:v>71.599999999999994</c:v>
                </c:pt>
                <c:pt idx="1436">
                  <c:v>71.599999999999994</c:v>
                </c:pt>
                <c:pt idx="1437">
                  <c:v>71.699999999999989</c:v>
                </c:pt>
                <c:pt idx="1438">
                  <c:v>71.699999999999989</c:v>
                </c:pt>
                <c:pt idx="1439">
                  <c:v>71.600000000000009</c:v>
                </c:pt>
                <c:pt idx="1440">
                  <c:v>71.7</c:v>
                </c:pt>
                <c:pt idx="1441">
                  <c:v>71.7</c:v>
                </c:pt>
                <c:pt idx="1442">
                  <c:v>71.7</c:v>
                </c:pt>
                <c:pt idx="1443">
                  <c:v>71.8</c:v>
                </c:pt>
                <c:pt idx="1444">
                  <c:v>71.8</c:v>
                </c:pt>
                <c:pt idx="1445">
                  <c:v>71.8</c:v>
                </c:pt>
                <c:pt idx="1446">
                  <c:v>71.800000000000011</c:v>
                </c:pt>
                <c:pt idx="1447">
                  <c:v>71.800000000000011</c:v>
                </c:pt>
                <c:pt idx="1448">
                  <c:v>71.899999999999991</c:v>
                </c:pt>
                <c:pt idx="1449">
                  <c:v>71.899999999999991</c:v>
                </c:pt>
                <c:pt idx="1450">
                  <c:v>71.900000000000006</c:v>
                </c:pt>
                <c:pt idx="1451">
                  <c:v>71.900000000000006</c:v>
                </c:pt>
                <c:pt idx="1452">
                  <c:v>71.900000000000006</c:v>
                </c:pt>
                <c:pt idx="1453">
                  <c:v>72</c:v>
                </c:pt>
                <c:pt idx="1454">
                  <c:v>72</c:v>
                </c:pt>
                <c:pt idx="1455">
                  <c:v>72</c:v>
                </c:pt>
                <c:pt idx="1456">
                  <c:v>72</c:v>
                </c:pt>
                <c:pt idx="1457">
                  <c:v>72</c:v>
                </c:pt>
                <c:pt idx="1458">
                  <c:v>72</c:v>
                </c:pt>
                <c:pt idx="1459">
                  <c:v>72.099999999999994</c:v>
                </c:pt>
                <c:pt idx="1460">
                  <c:v>72.099999999999994</c:v>
                </c:pt>
                <c:pt idx="1461">
                  <c:v>72.099999999999994</c:v>
                </c:pt>
                <c:pt idx="1462">
                  <c:v>72.099999999999994</c:v>
                </c:pt>
                <c:pt idx="1463">
                  <c:v>72.099999999999994</c:v>
                </c:pt>
                <c:pt idx="1464">
                  <c:v>72.099999999999994</c:v>
                </c:pt>
                <c:pt idx="1465">
                  <c:v>72.099999999999994</c:v>
                </c:pt>
                <c:pt idx="1466">
                  <c:v>72.099999999999994</c:v>
                </c:pt>
                <c:pt idx="1467">
                  <c:v>72.2</c:v>
                </c:pt>
                <c:pt idx="1468">
                  <c:v>72.2</c:v>
                </c:pt>
                <c:pt idx="1469">
                  <c:v>72.2</c:v>
                </c:pt>
                <c:pt idx="1470">
                  <c:v>72.3</c:v>
                </c:pt>
                <c:pt idx="1471">
                  <c:v>72.3</c:v>
                </c:pt>
                <c:pt idx="1472">
                  <c:v>72.3</c:v>
                </c:pt>
                <c:pt idx="1473">
                  <c:v>72.3</c:v>
                </c:pt>
                <c:pt idx="1474">
                  <c:v>72.5</c:v>
                </c:pt>
                <c:pt idx="1475">
                  <c:v>72.400000000000006</c:v>
                </c:pt>
                <c:pt idx="1476">
                  <c:v>72.599999999999994</c:v>
                </c:pt>
                <c:pt idx="1477">
                  <c:v>72.599999999999994</c:v>
                </c:pt>
                <c:pt idx="1478">
                  <c:v>72.599999999999994</c:v>
                </c:pt>
                <c:pt idx="1479">
                  <c:v>72.599999999999994</c:v>
                </c:pt>
                <c:pt idx="1480">
                  <c:v>72.599999999999994</c:v>
                </c:pt>
                <c:pt idx="1481">
                  <c:v>72.599999999999994</c:v>
                </c:pt>
                <c:pt idx="1482">
                  <c:v>72.599999999999994</c:v>
                </c:pt>
                <c:pt idx="1483">
                  <c:v>72.599999999999994</c:v>
                </c:pt>
                <c:pt idx="1484">
                  <c:v>72.599999999999994</c:v>
                </c:pt>
                <c:pt idx="1485">
                  <c:v>72.7</c:v>
                </c:pt>
                <c:pt idx="1486">
                  <c:v>72.7</c:v>
                </c:pt>
                <c:pt idx="1487">
                  <c:v>72.7</c:v>
                </c:pt>
                <c:pt idx="1488">
                  <c:v>72.7</c:v>
                </c:pt>
                <c:pt idx="1489">
                  <c:v>72.7</c:v>
                </c:pt>
                <c:pt idx="1490">
                  <c:v>72.7</c:v>
                </c:pt>
                <c:pt idx="1491">
                  <c:v>72.7</c:v>
                </c:pt>
                <c:pt idx="1492">
                  <c:v>72.8</c:v>
                </c:pt>
                <c:pt idx="1493">
                  <c:v>72.8</c:v>
                </c:pt>
                <c:pt idx="1494">
                  <c:v>72.800000000000011</c:v>
                </c:pt>
                <c:pt idx="1495">
                  <c:v>72.800000000000011</c:v>
                </c:pt>
                <c:pt idx="1496">
                  <c:v>72.900000000000006</c:v>
                </c:pt>
                <c:pt idx="1497">
                  <c:v>72.900000000000006</c:v>
                </c:pt>
                <c:pt idx="1498">
                  <c:v>72.900000000000006</c:v>
                </c:pt>
                <c:pt idx="1499">
                  <c:v>72.900000000000006</c:v>
                </c:pt>
                <c:pt idx="1500">
                  <c:v>73</c:v>
                </c:pt>
                <c:pt idx="1501">
                  <c:v>73</c:v>
                </c:pt>
                <c:pt idx="1502">
                  <c:v>73</c:v>
                </c:pt>
                <c:pt idx="1503">
                  <c:v>73</c:v>
                </c:pt>
                <c:pt idx="1504">
                  <c:v>73</c:v>
                </c:pt>
                <c:pt idx="1505">
                  <c:v>73</c:v>
                </c:pt>
                <c:pt idx="1506">
                  <c:v>73.099999999999994</c:v>
                </c:pt>
                <c:pt idx="1507">
                  <c:v>73.099999999999994</c:v>
                </c:pt>
                <c:pt idx="1508">
                  <c:v>73.099999999999994</c:v>
                </c:pt>
                <c:pt idx="1509">
                  <c:v>73.099999999999994</c:v>
                </c:pt>
                <c:pt idx="1510">
                  <c:v>73.099999999999994</c:v>
                </c:pt>
                <c:pt idx="1511">
                  <c:v>73.099999999999994</c:v>
                </c:pt>
                <c:pt idx="1512">
                  <c:v>73.099999999999994</c:v>
                </c:pt>
                <c:pt idx="1513">
                  <c:v>73.099999999999994</c:v>
                </c:pt>
                <c:pt idx="1514">
                  <c:v>73.199999999999989</c:v>
                </c:pt>
                <c:pt idx="1515">
                  <c:v>73.199999999999989</c:v>
                </c:pt>
                <c:pt idx="1516">
                  <c:v>73.199999999999989</c:v>
                </c:pt>
                <c:pt idx="1517">
                  <c:v>73.2</c:v>
                </c:pt>
                <c:pt idx="1518">
                  <c:v>73.2</c:v>
                </c:pt>
                <c:pt idx="1519">
                  <c:v>73.2</c:v>
                </c:pt>
                <c:pt idx="1520">
                  <c:v>73.3</c:v>
                </c:pt>
                <c:pt idx="1521">
                  <c:v>73.3</c:v>
                </c:pt>
                <c:pt idx="1522">
                  <c:v>73.3</c:v>
                </c:pt>
                <c:pt idx="1523">
                  <c:v>73.3</c:v>
                </c:pt>
                <c:pt idx="1524">
                  <c:v>73.300000000000011</c:v>
                </c:pt>
                <c:pt idx="1525">
                  <c:v>73.300000000000011</c:v>
                </c:pt>
                <c:pt idx="1526">
                  <c:v>73.400000000000006</c:v>
                </c:pt>
                <c:pt idx="1527">
                  <c:v>73.400000000000006</c:v>
                </c:pt>
                <c:pt idx="1528">
                  <c:v>73.400000000000006</c:v>
                </c:pt>
                <c:pt idx="1529">
                  <c:v>73.400000000000006</c:v>
                </c:pt>
                <c:pt idx="1530">
                  <c:v>73.400000000000006</c:v>
                </c:pt>
                <c:pt idx="1531">
                  <c:v>73.5</c:v>
                </c:pt>
                <c:pt idx="1532">
                  <c:v>73.599999999999994</c:v>
                </c:pt>
                <c:pt idx="1533">
                  <c:v>73.599999999999994</c:v>
                </c:pt>
                <c:pt idx="1534">
                  <c:v>73.599999999999994</c:v>
                </c:pt>
                <c:pt idx="1535">
                  <c:v>73.599999999999994</c:v>
                </c:pt>
                <c:pt idx="1536">
                  <c:v>73.599999999999994</c:v>
                </c:pt>
                <c:pt idx="1537">
                  <c:v>73.7</c:v>
                </c:pt>
                <c:pt idx="1538">
                  <c:v>73.7</c:v>
                </c:pt>
                <c:pt idx="1539">
                  <c:v>73.7</c:v>
                </c:pt>
                <c:pt idx="1540">
                  <c:v>73.7</c:v>
                </c:pt>
                <c:pt idx="1541">
                  <c:v>73.699999999999989</c:v>
                </c:pt>
                <c:pt idx="1542">
                  <c:v>73.7</c:v>
                </c:pt>
                <c:pt idx="1543">
                  <c:v>73.7</c:v>
                </c:pt>
                <c:pt idx="1544">
                  <c:v>73.8</c:v>
                </c:pt>
                <c:pt idx="1545">
                  <c:v>73.8</c:v>
                </c:pt>
                <c:pt idx="1546">
                  <c:v>73.8</c:v>
                </c:pt>
                <c:pt idx="1547">
                  <c:v>73.8</c:v>
                </c:pt>
                <c:pt idx="1548">
                  <c:v>73.8</c:v>
                </c:pt>
                <c:pt idx="1549">
                  <c:v>73.800000000000011</c:v>
                </c:pt>
                <c:pt idx="1550">
                  <c:v>73.899999999999991</c:v>
                </c:pt>
                <c:pt idx="1551">
                  <c:v>73.899999999999991</c:v>
                </c:pt>
                <c:pt idx="1552">
                  <c:v>74</c:v>
                </c:pt>
                <c:pt idx="1553">
                  <c:v>74</c:v>
                </c:pt>
                <c:pt idx="1554">
                  <c:v>74</c:v>
                </c:pt>
                <c:pt idx="1555">
                  <c:v>74</c:v>
                </c:pt>
                <c:pt idx="1556">
                  <c:v>74</c:v>
                </c:pt>
                <c:pt idx="1557">
                  <c:v>74</c:v>
                </c:pt>
                <c:pt idx="1558">
                  <c:v>74</c:v>
                </c:pt>
                <c:pt idx="1559">
                  <c:v>74.099999999999994</c:v>
                </c:pt>
                <c:pt idx="1560">
                  <c:v>74.099999999999994</c:v>
                </c:pt>
                <c:pt idx="1561">
                  <c:v>74.099999999999994</c:v>
                </c:pt>
                <c:pt idx="1562">
                  <c:v>74.099999999999994</c:v>
                </c:pt>
                <c:pt idx="1563">
                  <c:v>74.099999999999994</c:v>
                </c:pt>
                <c:pt idx="1564">
                  <c:v>74.099999999999994</c:v>
                </c:pt>
                <c:pt idx="1565">
                  <c:v>74.2</c:v>
                </c:pt>
                <c:pt idx="1566">
                  <c:v>74.2</c:v>
                </c:pt>
                <c:pt idx="1567">
                  <c:v>74.2</c:v>
                </c:pt>
                <c:pt idx="1568">
                  <c:v>74.2</c:v>
                </c:pt>
                <c:pt idx="1569">
                  <c:v>74.2</c:v>
                </c:pt>
                <c:pt idx="1570">
                  <c:v>74.2</c:v>
                </c:pt>
                <c:pt idx="1571">
                  <c:v>74.300000000000011</c:v>
                </c:pt>
                <c:pt idx="1572">
                  <c:v>74.300000000000011</c:v>
                </c:pt>
                <c:pt idx="1573">
                  <c:v>74.300000000000011</c:v>
                </c:pt>
                <c:pt idx="1574">
                  <c:v>74.300000000000011</c:v>
                </c:pt>
                <c:pt idx="1575">
                  <c:v>74.300000000000011</c:v>
                </c:pt>
                <c:pt idx="1576">
                  <c:v>74.400000000000006</c:v>
                </c:pt>
                <c:pt idx="1577">
                  <c:v>74.400000000000006</c:v>
                </c:pt>
                <c:pt idx="1578">
                  <c:v>74.599999999999994</c:v>
                </c:pt>
                <c:pt idx="1579">
                  <c:v>74.599999999999994</c:v>
                </c:pt>
                <c:pt idx="1580">
                  <c:v>74.599999999999994</c:v>
                </c:pt>
                <c:pt idx="1581">
                  <c:v>74.599999999999994</c:v>
                </c:pt>
                <c:pt idx="1582">
                  <c:v>74.699999999999989</c:v>
                </c:pt>
                <c:pt idx="1583">
                  <c:v>74.7</c:v>
                </c:pt>
                <c:pt idx="1584">
                  <c:v>74.7</c:v>
                </c:pt>
                <c:pt idx="1585">
                  <c:v>74.7</c:v>
                </c:pt>
                <c:pt idx="1586">
                  <c:v>74.7</c:v>
                </c:pt>
                <c:pt idx="1587">
                  <c:v>74.7</c:v>
                </c:pt>
                <c:pt idx="1588">
                  <c:v>74.7</c:v>
                </c:pt>
                <c:pt idx="1589">
                  <c:v>74.7</c:v>
                </c:pt>
                <c:pt idx="1590">
                  <c:v>74.7</c:v>
                </c:pt>
                <c:pt idx="1591">
                  <c:v>74.7</c:v>
                </c:pt>
                <c:pt idx="1592">
                  <c:v>75</c:v>
                </c:pt>
                <c:pt idx="1593">
                  <c:v>75</c:v>
                </c:pt>
                <c:pt idx="1594">
                  <c:v>75</c:v>
                </c:pt>
                <c:pt idx="1595">
                  <c:v>75</c:v>
                </c:pt>
                <c:pt idx="1596">
                  <c:v>75</c:v>
                </c:pt>
                <c:pt idx="1597">
                  <c:v>75</c:v>
                </c:pt>
                <c:pt idx="1598">
                  <c:v>75</c:v>
                </c:pt>
                <c:pt idx="1599">
                  <c:v>75</c:v>
                </c:pt>
                <c:pt idx="1600">
                  <c:v>75</c:v>
                </c:pt>
                <c:pt idx="1601">
                  <c:v>75</c:v>
                </c:pt>
                <c:pt idx="1602">
                  <c:v>75</c:v>
                </c:pt>
                <c:pt idx="1603">
                  <c:v>75</c:v>
                </c:pt>
                <c:pt idx="1604">
                  <c:v>75</c:v>
                </c:pt>
                <c:pt idx="1605">
                  <c:v>75</c:v>
                </c:pt>
                <c:pt idx="1606">
                  <c:v>74.900000000000006</c:v>
                </c:pt>
                <c:pt idx="1607">
                  <c:v>75.099999999999994</c:v>
                </c:pt>
                <c:pt idx="1608">
                  <c:v>75.099999999999994</c:v>
                </c:pt>
                <c:pt idx="1609">
                  <c:v>75.099999999999994</c:v>
                </c:pt>
                <c:pt idx="1610">
                  <c:v>75.2</c:v>
                </c:pt>
                <c:pt idx="1611">
                  <c:v>75.2</c:v>
                </c:pt>
                <c:pt idx="1612">
                  <c:v>75.3</c:v>
                </c:pt>
                <c:pt idx="1613">
                  <c:v>75.5</c:v>
                </c:pt>
                <c:pt idx="1614">
                  <c:v>75.5</c:v>
                </c:pt>
                <c:pt idx="1615">
                  <c:v>75.5</c:v>
                </c:pt>
                <c:pt idx="1616">
                  <c:v>75.5</c:v>
                </c:pt>
                <c:pt idx="1617">
                  <c:v>75.599999999999994</c:v>
                </c:pt>
                <c:pt idx="1618">
                  <c:v>75.599999999999994</c:v>
                </c:pt>
                <c:pt idx="1619">
                  <c:v>75.599999999999994</c:v>
                </c:pt>
                <c:pt idx="1620">
                  <c:v>75.699999999999989</c:v>
                </c:pt>
                <c:pt idx="1621">
                  <c:v>75.699999999999989</c:v>
                </c:pt>
                <c:pt idx="1622">
                  <c:v>75.699999999999989</c:v>
                </c:pt>
                <c:pt idx="1623">
                  <c:v>75.699999999999989</c:v>
                </c:pt>
                <c:pt idx="1624">
                  <c:v>75.8</c:v>
                </c:pt>
                <c:pt idx="1625">
                  <c:v>75.8</c:v>
                </c:pt>
                <c:pt idx="1626">
                  <c:v>75.7</c:v>
                </c:pt>
                <c:pt idx="1627">
                  <c:v>75.8</c:v>
                </c:pt>
                <c:pt idx="1628">
                  <c:v>75.7</c:v>
                </c:pt>
                <c:pt idx="1629">
                  <c:v>75.8</c:v>
                </c:pt>
                <c:pt idx="1630">
                  <c:v>75.8</c:v>
                </c:pt>
                <c:pt idx="1631">
                  <c:v>75.800000000000011</c:v>
                </c:pt>
                <c:pt idx="1632">
                  <c:v>75.800000000000011</c:v>
                </c:pt>
                <c:pt idx="1633">
                  <c:v>75.900000000000006</c:v>
                </c:pt>
                <c:pt idx="1634">
                  <c:v>75.900000000000006</c:v>
                </c:pt>
                <c:pt idx="1635">
                  <c:v>75.900000000000006</c:v>
                </c:pt>
                <c:pt idx="1636">
                  <c:v>75.900000000000006</c:v>
                </c:pt>
                <c:pt idx="1637">
                  <c:v>75.900000000000006</c:v>
                </c:pt>
                <c:pt idx="1638">
                  <c:v>75.900000000000006</c:v>
                </c:pt>
                <c:pt idx="1639">
                  <c:v>75.900000000000006</c:v>
                </c:pt>
                <c:pt idx="1640">
                  <c:v>75.900000000000006</c:v>
                </c:pt>
                <c:pt idx="1641">
                  <c:v>75.900000000000006</c:v>
                </c:pt>
                <c:pt idx="1642">
                  <c:v>75.900000000000006</c:v>
                </c:pt>
                <c:pt idx="1643">
                  <c:v>75.900000000000006</c:v>
                </c:pt>
                <c:pt idx="1644">
                  <c:v>76</c:v>
                </c:pt>
                <c:pt idx="1645">
                  <c:v>76</c:v>
                </c:pt>
                <c:pt idx="1646">
                  <c:v>76</c:v>
                </c:pt>
                <c:pt idx="1647">
                  <c:v>76</c:v>
                </c:pt>
                <c:pt idx="1648">
                  <c:v>76</c:v>
                </c:pt>
                <c:pt idx="1649">
                  <c:v>76.099999999999994</c:v>
                </c:pt>
                <c:pt idx="1650">
                  <c:v>76.099999999999994</c:v>
                </c:pt>
                <c:pt idx="1651">
                  <c:v>76.099999999999994</c:v>
                </c:pt>
                <c:pt idx="1652">
                  <c:v>76.099999999999994</c:v>
                </c:pt>
                <c:pt idx="1653">
                  <c:v>76.2</c:v>
                </c:pt>
                <c:pt idx="1654">
                  <c:v>76.2</c:v>
                </c:pt>
                <c:pt idx="1655">
                  <c:v>76.2</c:v>
                </c:pt>
                <c:pt idx="1656">
                  <c:v>76.2</c:v>
                </c:pt>
                <c:pt idx="1657">
                  <c:v>76.2</c:v>
                </c:pt>
                <c:pt idx="1658">
                  <c:v>76.2</c:v>
                </c:pt>
                <c:pt idx="1659">
                  <c:v>76.3</c:v>
                </c:pt>
                <c:pt idx="1660">
                  <c:v>76.3</c:v>
                </c:pt>
                <c:pt idx="1661">
                  <c:v>76.3</c:v>
                </c:pt>
                <c:pt idx="1662">
                  <c:v>76.3</c:v>
                </c:pt>
                <c:pt idx="1663">
                  <c:v>76.300000000000011</c:v>
                </c:pt>
                <c:pt idx="1664">
                  <c:v>76.300000000000011</c:v>
                </c:pt>
                <c:pt idx="1665">
                  <c:v>76.400000000000006</c:v>
                </c:pt>
                <c:pt idx="1666">
                  <c:v>76.400000000000006</c:v>
                </c:pt>
                <c:pt idx="1667">
                  <c:v>76.400000000000006</c:v>
                </c:pt>
                <c:pt idx="1668">
                  <c:v>76.5</c:v>
                </c:pt>
                <c:pt idx="1669">
                  <c:v>76.5</c:v>
                </c:pt>
                <c:pt idx="1670">
                  <c:v>76.5</c:v>
                </c:pt>
                <c:pt idx="1671">
                  <c:v>76.599999999999994</c:v>
                </c:pt>
                <c:pt idx="1672">
                  <c:v>76.599999999999994</c:v>
                </c:pt>
                <c:pt idx="1673">
                  <c:v>76.599999999999994</c:v>
                </c:pt>
                <c:pt idx="1674">
                  <c:v>76.599999999999994</c:v>
                </c:pt>
                <c:pt idx="1675">
                  <c:v>76.599999999999994</c:v>
                </c:pt>
                <c:pt idx="1676">
                  <c:v>76.7</c:v>
                </c:pt>
                <c:pt idx="1677">
                  <c:v>76.7</c:v>
                </c:pt>
                <c:pt idx="1678">
                  <c:v>76.7</c:v>
                </c:pt>
                <c:pt idx="1679">
                  <c:v>76.8</c:v>
                </c:pt>
                <c:pt idx="1680">
                  <c:v>77.099999999999994</c:v>
                </c:pt>
                <c:pt idx="1681">
                  <c:v>77.099999999999994</c:v>
                </c:pt>
                <c:pt idx="1682">
                  <c:v>77.099999999999994</c:v>
                </c:pt>
                <c:pt idx="1683">
                  <c:v>77.099999999999994</c:v>
                </c:pt>
                <c:pt idx="1684">
                  <c:v>77</c:v>
                </c:pt>
                <c:pt idx="1685">
                  <c:v>77.2</c:v>
                </c:pt>
                <c:pt idx="1686">
                  <c:v>77.199999999999989</c:v>
                </c:pt>
                <c:pt idx="1687">
                  <c:v>77.3</c:v>
                </c:pt>
                <c:pt idx="1688">
                  <c:v>77.3</c:v>
                </c:pt>
                <c:pt idx="1689">
                  <c:v>77.3</c:v>
                </c:pt>
                <c:pt idx="1690">
                  <c:v>77.300000000000011</c:v>
                </c:pt>
                <c:pt idx="1691">
                  <c:v>77.300000000000011</c:v>
                </c:pt>
                <c:pt idx="1692">
                  <c:v>77.5</c:v>
                </c:pt>
                <c:pt idx="1693">
                  <c:v>77.5</c:v>
                </c:pt>
                <c:pt idx="1694">
                  <c:v>77.5</c:v>
                </c:pt>
                <c:pt idx="1695">
                  <c:v>77.5</c:v>
                </c:pt>
                <c:pt idx="1696">
                  <c:v>77.5</c:v>
                </c:pt>
                <c:pt idx="1697">
                  <c:v>77.5</c:v>
                </c:pt>
                <c:pt idx="1698">
                  <c:v>77.5</c:v>
                </c:pt>
                <c:pt idx="1699">
                  <c:v>77.599999999999994</c:v>
                </c:pt>
                <c:pt idx="1700">
                  <c:v>77.599999999999994</c:v>
                </c:pt>
                <c:pt idx="1701">
                  <c:v>77.599999999999994</c:v>
                </c:pt>
                <c:pt idx="1702">
                  <c:v>77.699999999999989</c:v>
                </c:pt>
                <c:pt idx="1703">
                  <c:v>77.699999999999989</c:v>
                </c:pt>
                <c:pt idx="1704">
                  <c:v>77.699999999999989</c:v>
                </c:pt>
                <c:pt idx="1705">
                  <c:v>77.7</c:v>
                </c:pt>
                <c:pt idx="1706">
                  <c:v>77.7</c:v>
                </c:pt>
                <c:pt idx="1707">
                  <c:v>77.7</c:v>
                </c:pt>
                <c:pt idx="1708">
                  <c:v>77.8</c:v>
                </c:pt>
                <c:pt idx="1709">
                  <c:v>77.8</c:v>
                </c:pt>
                <c:pt idx="1710">
                  <c:v>77.8</c:v>
                </c:pt>
                <c:pt idx="1711">
                  <c:v>77.900000000000006</c:v>
                </c:pt>
                <c:pt idx="1712">
                  <c:v>77.900000000000006</c:v>
                </c:pt>
                <c:pt idx="1713">
                  <c:v>77.900000000000006</c:v>
                </c:pt>
                <c:pt idx="1714">
                  <c:v>77.900000000000006</c:v>
                </c:pt>
                <c:pt idx="1715">
                  <c:v>77.900000000000006</c:v>
                </c:pt>
                <c:pt idx="1716">
                  <c:v>77.900000000000006</c:v>
                </c:pt>
                <c:pt idx="1717">
                  <c:v>77.900000000000006</c:v>
                </c:pt>
                <c:pt idx="1718">
                  <c:v>77.900000000000006</c:v>
                </c:pt>
                <c:pt idx="1719">
                  <c:v>77.900000000000006</c:v>
                </c:pt>
                <c:pt idx="1720">
                  <c:v>77.900000000000006</c:v>
                </c:pt>
                <c:pt idx="1721">
                  <c:v>78</c:v>
                </c:pt>
                <c:pt idx="1722">
                  <c:v>78</c:v>
                </c:pt>
                <c:pt idx="1723">
                  <c:v>78</c:v>
                </c:pt>
                <c:pt idx="1724">
                  <c:v>78</c:v>
                </c:pt>
                <c:pt idx="1725">
                  <c:v>78</c:v>
                </c:pt>
                <c:pt idx="1726">
                  <c:v>78</c:v>
                </c:pt>
                <c:pt idx="1727">
                  <c:v>78</c:v>
                </c:pt>
                <c:pt idx="1728">
                  <c:v>78</c:v>
                </c:pt>
                <c:pt idx="1729">
                  <c:v>78.099999999999994</c:v>
                </c:pt>
                <c:pt idx="1730">
                  <c:v>78.099999999999994</c:v>
                </c:pt>
                <c:pt idx="1731">
                  <c:v>78.099999999999994</c:v>
                </c:pt>
                <c:pt idx="1732">
                  <c:v>78.099999999999994</c:v>
                </c:pt>
                <c:pt idx="1733">
                  <c:v>78.099999999999994</c:v>
                </c:pt>
                <c:pt idx="1734">
                  <c:v>78.099999999999994</c:v>
                </c:pt>
                <c:pt idx="1735">
                  <c:v>78.2</c:v>
                </c:pt>
                <c:pt idx="1736">
                  <c:v>78.2</c:v>
                </c:pt>
                <c:pt idx="1737">
                  <c:v>78.2</c:v>
                </c:pt>
                <c:pt idx="1738">
                  <c:v>78.3</c:v>
                </c:pt>
                <c:pt idx="1739">
                  <c:v>78.3</c:v>
                </c:pt>
                <c:pt idx="1740">
                  <c:v>78.400000000000006</c:v>
                </c:pt>
                <c:pt idx="1741">
                  <c:v>78.400000000000006</c:v>
                </c:pt>
                <c:pt idx="1742">
                  <c:v>78.599999999999994</c:v>
                </c:pt>
                <c:pt idx="1743">
                  <c:v>78.599999999999994</c:v>
                </c:pt>
                <c:pt idx="1744">
                  <c:v>78.599999999999994</c:v>
                </c:pt>
                <c:pt idx="1745">
                  <c:v>78.5</c:v>
                </c:pt>
                <c:pt idx="1746">
                  <c:v>78.5</c:v>
                </c:pt>
                <c:pt idx="1747">
                  <c:v>78.599999999999994</c:v>
                </c:pt>
                <c:pt idx="1748">
                  <c:v>78.7</c:v>
                </c:pt>
                <c:pt idx="1749">
                  <c:v>78.7</c:v>
                </c:pt>
                <c:pt idx="1750">
                  <c:v>78.7</c:v>
                </c:pt>
                <c:pt idx="1751">
                  <c:v>78.7</c:v>
                </c:pt>
                <c:pt idx="1752">
                  <c:v>78.7</c:v>
                </c:pt>
                <c:pt idx="1753">
                  <c:v>78.8</c:v>
                </c:pt>
                <c:pt idx="1754">
                  <c:v>78.8</c:v>
                </c:pt>
                <c:pt idx="1755">
                  <c:v>78.8</c:v>
                </c:pt>
                <c:pt idx="1756">
                  <c:v>78.8</c:v>
                </c:pt>
                <c:pt idx="1757">
                  <c:v>78.8</c:v>
                </c:pt>
                <c:pt idx="1758">
                  <c:v>78.8</c:v>
                </c:pt>
                <c:pt idx="1759">
                  <c:v>78.900000000000006</c:v>
                </c:pt>
                <c:pt idx="1760">
                  <c:v>78.900000000000006</c:v>
                </c:pt>
                <c:pt idx="1761">
                  <c:v>78.900000000000006</c:v>
                </c:pt>
                <c:pt idx="1762">
                  <c:v>78.900000000000006</c:v>
                </c:pt>
                <c:pt idx="1763">
                  <c:v>78.900000000000006</c:v>
                </c:pt>
                <c:pt idx="1764">
                  <c:v>78.900000000000006</c:v>
                </c:pt>
                <c:pt idx="1765">
                  <c:v>79</c:v>
                </c:pt>
                <c:pt idx="1766">
                  <c:v>79</c:v>
                </c:pt>
                <c:pt idx="1767">
                  <c:v>79</c:v>
                </c:pt>
                <c:pt idx="1768">
                  <c:v>79.099999999999994</c:v>
                </c:pt>
                <c:pt idx="1769">
                  <c:v>79.099999999999994</c:v>
                </c:pt>
                <c:pt idx="1770">
                  <c:v>79.099999999999994</c:v>
                </c:pt>
                <c:pt idx="1771">
                  <c:v>79.199999999999989</c:v>
                </c:pt>
                <c:pt idx="1772">
                  <c:v>79.2</c:v>
                </c:pt>
                <c:pt idx="1773">
                  <c:v>79.300000000000011</c:v>
                </c:pt>
                <c:pt idx="1774">
                  <c:v>79.300000000000011</c:v>
                </c:pt>
                <c:pt idx="1775">
                  <c:v>79.3</c:v>
                </c:pt>
                <c:pt idx="1776">
                  <c:v>79.400000000000006</c:v>
                </c:pt>
                <c:pt idx="1777">
                  <c:v>79.400000000000006</c:v>
                </c:pt>
                <c:pt idx="1778">
                  <c:v>79.400000000000006</c:v>
                </c:pt>
                <c:pt idx="1779">
                  <c:v>79.5</c:v>
                </c:pt>
                <c:pt idx="1780">
                  <c:v>79.5</c:v>
                </c:pt>
                <c:pt idx="1781">
                  <c:v>79.5</c:v>
                </c:pt>
                <c:pt idx="1782">
                  <c:v>79.5</c:v>
                </c:pt>
                <c:pt idx="1783">
                  <c:v>79.5</c:v>
                </c:pt>
                <c:pt idx="1784">
                  <c:v>79.5</c:v>
                </c:pt>
                <c:pt idx="1785">
                  <c:v>79.5</c:v>
                </c:pt>
                <c:pt idx="1786">
                  <c:v>79.5</c:v>
                </c:pt>
                <c:pt idx="1787">
                  <c:v>79.599999999999994</c:v>
                </c:pt>
                <c:pt idx="1788">
                  <c:v>79.599999999999994</c:v>
                </c:pt>
                <c:pt idx="1789">
                  <c:v>79.599999999999994</c:v>
                </c:pt>
                <c:pt idx="1790">
                  <c:v>79.699999999999989</c:v>
                </c:pt>
                <c:pt idx="1791">
                  <c:v>79.7</c:v>
                </c:pt>
                <c:pt idx="1792">
                  <c:v>79.7</c:v>
                </c:pt>
                <c:pt idx="1793">
                  <c:v>79.7</c:v>
                </c:pt>
                <c:pt idx="1794">
                  <c:v>79.7</c:v>
                </c:pt>
                <c:pt idx="1795">
                  <c:v>79.800000000000011</c:v>
                </c:pt>
                <c:pt idx="1796">
                  <c:v>79.900000000000006</c:v>
                </c:pt>
                <c:pt idx="1797">
                  <c:v>79.900000000000006</c:v>
                </c:pt>
                <c:pt idx="1798">
                  <c:v>79.900000000000006</c:v>
                </c:pt>
                <c:pt idx="1799">
                  <c:v>80</c:v>
                </c:pt>
                <c:pt idx="1800">
                  <c:v>80</c:v>
                </c:pt>
                <c:pt idx="1801">
                  <c:v>80</c:v>
                </c:pt>
                <c:pt idx="1802">
                  <c:v>80</c:v>
                </c:pt>
                <c:pt idx="1803">
                  <c:v>80</c:v>
                </c:pt>
                <c:pt idx="1804">
                  <c:v>80</c:v>
                </c:pt>
                <c:pt idx="1805">
                  <c:v>80</c:v>
                </c:pt>
                <c:pt idx="1806">
                  <c:v>80</c:v>
                </c:pt>
                <c:pt idx="1807">
                  <c:v>80.099999999999994</c:v>
                </c:pt>
                <c:pt idx="1808">
                  <c:v>80.199999999999989</c:v>
                </c:pt>
                <c:pt idx="1809">
                  <c:v>80.199999999999989</c:v>
                </c:pt>
                <c:pt idx="1810">
                  <c:v>80.3</c:v>
                </c:pt>
                <c:pt idx="1811">
                  <c:v>80.3</c:v>
                </c:pt>
                <c:pt idx="1812">
                  <c:v>80.2</c:v>
                </c:pt>
                <c:pt idx="1813">
                  <c:v>80.300000000000011</c:v>
                </c:pt>
                <c:pt idx="1814">
                  <c:v>80.400000000000006</c:v>
                </c:pt>
                <c:pt idx="1815">
                  <c:v>80.400000000000006</c:v>
                </c:pt>
                <c:pt idx="1816">
                  <c:v>80.400000000000006</c:v>
                </c:pt>
                <c:pt idx="1817">
                  <c:v>80.5</c:v>
                </c:pt>
                <c:pt idx="1818">
                  <c:v>80.5</c:v>
                </c:pt>
                <c:pt idx="1819">
                  <c:v>80.5</c:v>
                </c:pt>
                <c:pt idx="1820">
                  <c:v>80.599999999999994</c:v>
                </c:pt>
                <c:pt idx="1821">
                  <c:v>80.599999999999994</c:v>
                </c:pt>
                <c:pt idx="1822">
                  <c:v>80.599999999999994</c:v>
                </c:pt>
                <c:pt idx="1823">
                  <c:v>80.699999999999989</c:v>
                </c:pt>
                <c:pt idx="1824">
                  <c:v>80.7</c:v>
                </c:pt>
                <c:pt idx="1825">
                  <c:v>80.7</c:v>
                </c:pt>
                <c:pt idx="1826">
                  <c:v>80.7</c:v>
                </c:pt>
                <c:pt idx="1827">
                  <c:v>80.7</c:v>
                </c:pt>
                <c:pt idx="1828">
                  <c:v>80.7</c:v>
                </c:pt>
                <c:pt idx="1829">
                  <c:v>80.7</c:v>
                </c:pt>
                <c:pt idx="1830">
                  <c:v>80.900000000000006</c:v>
                </c:pt>
                <c:pt idx="1831">
                  <c:v>80.900000000000006</c:v>
                </c:pt>
                <c:pt idx="1832">
                  <c:v>80.8</c:v>
                </c:pt>
                <c:pt idx="1833">
                  <c:v>80.900000000000006</c:v>
                </c:pt>
                <c:pt idx="1834">
                  <c:v>80.900000000000006</c:v>
                </c:pt>
                <c:pt idx="1835">
                  <c:v>80.900000000000006</c:v>
                </c:pt>
                <c:pt idx="1836">
                  <c:v>81</c:v>
                </c:pt>
                <c:pt idx="1837">
                  <c:v>81</c:v>
                </c:pt>
                <c:pt idx="1838">
                  <c:v>81</c:v>
                </c:pt>
                <c:pt idx="1839">
                  <c:v>81</c:v>
                </c:pt>
                <c:pt idx="1840">
                  <c:v>81</c:v>
                </c:pt>
                <c:pt idx="1841">
                  <c:v>81</c:v>
                </c:pt>
                <c:pt idx="1842">
                  <c:v>81</c:v>
                </c:pt>
                <c:pt idx="1843">
                  <c:v>81.099999999999994</c:v>
                </c:pt>
                <c:pt idx="1844">
                  <c:v>81.099999999999994</c:v>
                </c:pt>
                <c:pt idx="1845">
                  <c:v>81.3</c:v>
                </c:pt>
                <c:pt idx="1846">
                  <c:v>81.400000000000006</c:v>
                </c:pt>
                <c:pt idx="1847">
                  <c:v>81.400000000000006</c:v>
                </c:pt>
                <c:pt idx="1848">
                  <c:v>81.400000000000006</c:v>
                </c:pt>
                <c:pt idx="1849">
                  <c:v>81.400000000000006</c:v>
                </c:pt>
                <c:pt idx="1850">
                  <c:v>81.400000000000006</c:v>
                </c:pt>
                <c:pt idx="1851">
                  <c:v>81.400000000000006</c:v>
                </c:pt>
                <c:pt idx="1852">
                  <c:v>81.5</c:v>
                </c:pt>
                <c:pt idx="1853">
                  <c:v>81.5</c:v>
                </c:pt>
                <c:pt idx="1854">
                  <c:v>81.5</c:v>
                </c:pt>
                <c:pt idx="1855">
                  <c:v>81.5</c:v>
                </c:pt>
                <c:pt idx="1856">
                  <c:v>81.5</c:v>
                </c:pt>
                <c:pt idx="1857">
                  <c:v>81.599999999999994</c:v>
                </c:pt>
                <c:pt idx="1858">
                  <c:v>81.599999999999994</c:v>
                </c:pt>
                <c:pt idx="1859">
                  <c:v>81.599999999999994</c:v>
                </c:pt>
                <c:pt idx="1860">
                  <c:v>81.599999999999994</c:v>
                </c:pt>
                <c:pt idx="1861">
                  <c:v>81.599999999999994</c:v>
                </c:pt>
                <c:pt idx="1862">
                  <c:v>81.599999999999994</c:v>
                </c:pt>
                <c:pt idx="1863">
                  <c:v>81.599999999999994</c:v>
                </c:pt>
                <c:pt idx="1864">
                  <c:v>81.599999999999994</c:v>
                </c:pt>
                <c:pt idx="1865">
                  <c:v>81.599999999999994</c:v>
                </c:pt>
                <c:pt idx="1866">
                  <c:v>81.699999999999989</c:v>
                </c:pt>
                <c:pt idx="1867">
                  <c:v>81.699999999999989</c:v>
                </c:pt>
                <c:pt idx="1868">
                  <c:v>81.699999999999989</c:v>
                </c:pt>
                <c:pt idx="1869">
                  <c:v>81.8</c:v>
                </c:pt>
                <c:pt idx="1870">
                  <c:v>81.8</c:v>
                </c:pt>
                <c:pt idx="1871">
                  <c:v>81.8</c:v>
                </c:pt>
                <c:pt idx="1872">
                  <c:v>81.8</c:v>
                </c:pt>
                <c:pt idx="1873">
                  <c:v>81.900000000000006</c:v>
                </c:pt>
                <c:pt idx="1874">
                  <c:v>82</c:v>
                </c:pt>
                <c:pt idx="1875">
                  <c:v>82</c:v>
                </c:pt>
                <c:pt idx="1876">
                  <c:v>82</c:v>
                </c:pt>
                <c:pt idx="1877">
                  <c:v>82.1</c:v>
                </c:pt>
                <c:pt idx="1878">
                  <c:v>82.1</c:v>
                </c:pt>
                <c:pt idx="1879">
                  <c:v>82.1</c:v>
                </c:pt>
                <c:pt idx="1880">
                  <c:v>82.3</c:v>
                </c:pt>
                <c:pt idx="1881">
                  <c:v>82.4</c:v>
                </c:pt>
                <c:pt idx="1882">
                  <c:v>82.4</c:v>
                </c:pt>
                <c:pt idx="1883">
                  <c:v>82.4</c:v>
                </c:pt>
                <c:pt idx="1884">
                  <c:v>82.5</c:v>
                </c:pt>
                <c:pt idx="1885">
                  <c:v>82.5</c:v>
                </c:pt>
                <c:pt idx="1886">
                  <c:v>82.5</c:v>
                </c:pt>
                <c:pt idx="1887">
                  <c:v>82.5</c:v>
                </c:pt>
                <c:pt idx="1888">
                  <c:v>82.5</c:v>
                </c:pt>
                <c:pt idx="1889">
                  <c:v>82.5</c:v>
                </c:pt>
                <c:pt idx="1890">
                  <c:v>82.6</c:v>
                </c:pt>
                <c:pt idx="1891">
                  <c:v>82.6</c:v>
                </c:pt>
                <c:pt idx="1892">
                  <c:v>82.8</c:v>
                </c:pt>
                <c:pt idx="1893">
                  <c:v>82.800000000000011</c:v>
                </c:pt>
                <c:pt idx="1894">
                  <c:v>82.800000000000011</c:v>
                </c:pt>
                <c:pt idx="1895">
                  <c:v>82.9</c:v>
                </c:pt>
                <c:pt idx="1896">
                  <c:v>82.9</c:v>
                </c:pt>
                <c:pt idx="1897">
                  <c:v>82.9</c:v>
                </c:pt>
                <c:pt idx="1898">
                  <c:v>82.9</c:v>
                </c:pt>
                <c:pt idx="1899">
                  <c:v>82.9</c:v>
                </c:pt>
                <c:pt idx="1900">
                  <c:v>83</c:v>
                </c:pt>
                <c:pt idx="1901">
                  <c:v>83</c:v>
                </c:pt>
                <c:pt idx="1902">
                  <c:v>83.1</c:v>
                </c:pt>
                <c:pt idx="1903">
                  <c:v>83.1</c:v>
                </c:pt>
                <c:pt idx="1904">
                  <c:v>83.1</c:v>
                </c:pt>
                <c:pt idx="1905">
                  <c:v>83.199999999999989</c:v>
                </c:pt>
                <c:pt idx="1906">
                  <c:v>83.2</c:v>
                </c:pt>
                <c:pt idx="1907">
                  <c:v>83.2</c:v>
                </c:pt>
                <c:pt idx="1908">
                  <c:v>83.2</c:v>
                </c:pt>
                <c:pt idx="1909">
                  <c:v>83.3</c:v>
                </c:pt>
                <c:pt idx="1910">
                  <c:v>83.3</c:v>
                </c:pt>
                <c:pt idx="1911">
                  <c:v>83.3</c:v>
                </c:pt>
                <c:pt idx="1912">
                  <c:v>83.3</c:v>
                </c:pt>
                <c:pt idx="1913">
                  <c:v>83.5</c:v>
                </c:pt>
                <c:pt idx="1914">
                  <c:v>83.5</c:v>
                </c:pt>
                <c:pt idx="1915">
                  <c:v>83.5</c:v>
                </c:pt>
                <c:pt idx="1916">
                  <c:v>83.4</c:v>
                </c:pt>
                <c:pt idx="1917">
                  <c:v>83.5</c:v>
                </c:pt>
                <c:pt idx="1918">
                  <c:v>83.6</c:v>
                </c:pt>
                <c:pt idx="1919">
                  <c:v>83.6</c:v>
                </c:pt>
                <c:pt idx="1920">
                  <c:v>83.6</c:v>
                </c:pt>
                <c:pt idx="1921">
                  <c:v>83.6</c:v>
                </c:pt>
                <c:pt idx="1922">
                  <c:v>83.7</c:v>
                </c:pt>
                <c:pt idx="1923">
                  <c:v>83.7</c:v>
                </c:pt>
                <c:pt idx="1924">
                  <c:v>83.8</c:v>
                </c:pt>
                <c:pt idx="1925">
                  <c:v>83.8</c:v>
                </c:pt>
                <c:pt idx="1926">
                  <c:v>83.9</c:v>
                </c:pt>
                <c:pt idx="1927">
                  <c:v>83.9</c:v>
                </c:pt>
                <c:pt idx="1928">
                  <c:v>83.9</c:v>
                </c:pt>
                <c:pt idx="1929">
                  <c:v>83.9</c:v>
                </c:pt>
                <c:pt idx="1930">
                  <c:v>84</c:v>
                </c:pt>
                <c:pt idx="1931">
                  <c:v>84</c:v>
                </c:pt>
                <c:pt idx="1932">
                  <c:v>84</c:v>
                </c:pt>
                <c:pt idx="1933">
                  <c:v>84</c:v>
                </c:pt>
                <c:pt idx="1934">
                  <c:v>84</c:v>
                </c:pt>
                <c:pt idx="1935">
                  <c:v>84</c:v>
                </c:pt>
                <c:pt idx="1936">
                  <c:v>84.1</c:v>
                </c:pt>
                <c:pt idx="1937">
                  <c:v>84.1</c:v>
                </c:pt>
                <c:pt idx="1938">
                  <c:v>84.1</c:v>
                </c:pt>
                <c:pt idx="1939">
                  <c:v>84.1</c:v>
                </c:pt>
                <c:pt idx="1940">
                  <c:v>84.2</c:v>
                </c:pt>
                <c:pt idx="1941">
                  <c:v>84.2</c:v>
                </c:pt>
                <c:pt idx="1942">
                  <c:v>84.2</c:v>
                </c:pt>
                <c:pt idx="1943">
                  <c:v>84.2</c:v>
                </c:pt>
                <c:pt idx="1944">
                  <c:v>84.2</c:v>
                </c:pt>
                <c:pt idx="1945">
                  <c:v>84.3</c:v>
                </c:pt>
                <c:pt idx="1946">
                  <c:v>84.3</c:v>
                </c:pt>
                <c:pt idx="1947">
                  <c:v>84.300000000000011</c:v>
                </c:pt>
                <c:pt idx="1948">
                  <c:v>84.300000000000011</c:v>
                </c:pt>
                <c:pt idx="1949">
                  <c:v>84.4</c:v>
                </c:pt>
                <c:pt idx="1950">
                  <c:v>84.4</c:v>
                </c:pt>
                <c:pt idx="1951">
                  <c:v>84.4</c:v>
                </c:pt>
                <c:pt idx="1952">
                  <c:v>84.4</c:v>
                </c:pt>
                <c:pt idx="1953">
                  <c:v>84.4</c:v>
                </c:pt>
                <c:pt idx="1954">
                  <c:v>84.4</c:v>
                </c:pt>
                <c:pt idx="1955">
                  <c:v>84.5</c:v>
                </c:pt>
                <c:pt idx="1956">
                  <c:v>84.5</c:v>
                </c:pt>
                <c:pt idx="1957">
                  <c:v>84.6</c:v>
                </c:pt>
                <c:pt idx="1958">
                  <c:v>84.6</c:v>
                </c:pt>
                <c:pt idx="1959">
                  <c:v>84.6</c:v>
                </c:pt>
                <c:pt idx="1960">
                  <c:v>84.8</c:v>
                </c:pt>
                <c:pt idx="1961">
                  <c:v>84.8</c:v>
                </c:pt>
                <c:pt idx="1962">
                  <c:v>84.7</c:v>
                </c:pt>
                <c:pt idx="1963">
                  <c:v>84.800000000000011</c:v>
                </c:pt>
                <c:pt idx="1964">
                  <c:v>84.9</c:v>
                </c:pt>
                <c:pt idx="1965">
                  <c:v>84.9</c:v>
                </c:pt>
                <c:pt idx="1966">
                  <c:v>84.9</c:v>
                </c:pt>
                <c:pt idx="1967">
                  <c:v>85</c:v>
                </c:pt>
                <c:pt idx="1968">
                  <c:v>85</c:v>
                </c:pt>
                <c:pt idx="1969">
                  <c:v>85</c:v>
                </c:pt>
                <c:pt idx="1970">
                  <c:v>85.1</c:v>
                </c:pt>
                <c:pt idx="1971">
                  <c:v>85.1</c:v>
                </c:pt>
                <c:pt idx="1972">
                  <c:v>85.1</c:v>
                </c:pt>
                <c:pt idx="1973">
                  <c:v>85.2</c:v>
                </c:pt>
                <c:pt idx="1974">
                  <c:v>85.2</c:v>
                </c:pt>
                <c:pt idx="1975">
                  <c:v>85.2</c:v>
                </c:pt>
                <c:pt idx="1976">
                  <c:v>85.2</c:v>
                </c:pt>
                <c:pt idx="1977">
                  <c:v>85.3</c:v>
                </c:pt>
                <c:pt idx="1978">
                  <c:v>85.3</c:v>
                </c:pt>
                <c:pt idx="1979">
                  <c:v>85.4</c:v>
                </c:pt>
                <c:pt idx="1980">
                  <c:v>85.4</c:v>
                </c:pt>
                <c:pt idx="1981">
                  <c:v>85.4</c:v>
                </c:pt>
                <c:pt idx="1982">
                  <c:v>85.4</c:v>
                </c:pt>
                <c:pt idx="1983">
                  <c:v>85.4</c:v>
                </c:pt>
                <c:pt idx="1984">
                  <c:v>85.6</c:v>
                </c:pt>
                <c:pt idx="1985">
                  <c:v>85.699999999999989</c:v>
                </c:pt>
                <c:pt idx="1986">
                  <c:v>85.699999999999989</c:v>
                </c:pt>
                <c:pt idx="1987">
                  <c:v>85.7</c:v>
                </c:pt>
                <c:pt idx="1988">
                  <c:v>85.8</c:v>
                </c:pt>
                <c:pt idx="1989">
                  <c:v>85.7</c:v>
                </c:pt>
                <c:pt idx="1990">
                  <c:v>85.800000000000011</c:v>
                </c:pt>
                <c:pt idx="1991">
                  <c:v>85.800000000000011</c:v>
                </c:pt>
                <c:pt idx="1992">
                  <c:v>85.9</c:v>
                </c:pt>
                <c:pt idx="1993">
                  <c:v>85.899999999999991</c:v>
                </c:pt>
                <c:pt idx="1994">
                  <c:v>85.9</c:v>
                </c:pt>
                <c:pt idx="1995">
                  <c:v>85.9</c:v>
                </c:pt>
                <c:pt idx="1996">
                  <c:v>85.9</c:v>
                </c:pt>
                <c:pt idx="1997">
                  <c:v>85.9</c:v>
                </c:pt>
                <c:pt idx="1998">
                  <c:v>85.9</c:v>
                </c:pt>
                <c:pt idx="1999">
                  <c:v>85.9</c:v>
                </c:pt>
                <c:pt idx="2000">
                  <c:v>85.9</c:v>
                </c:pt>
                <c:pt idx="2001">
                  <c:v>85.9</c:v>
                </c:pt>
                <c:pt idx="2002">
                  <c:v>85.9</c:v>
                </c:pt>
                <c:pt idx="2003">
                  <c:v>85.9</c:v>
                </c:pt>
                <c:pt idx="2004">
                  <c:v>86</c:v>
                </c:pt>
                <c:pt idx="2005">
                  <c:v>86</c:v>
                </c:pt>
                <c:pt idx="2006">
                  <c:v>86</c:v>
                </c:pt>
                <c:pt idx="2007">
                  <c:v>86</c:v>
                </c:pt>
                <c:pt idx="2008">
                  <c:v>86.1</c:v>
                </c:pt>
                <c:pt idx="2009">
                  <c:v>86.2</c:v>
                </c:pt>
                <c:pt idx="2010">
                  <c:v>86.2</c:v>
                </c:pt>
                <c:pt idx="2011">
                  <c:v>86.3</c:v>
                </c:pt>
                <c:pt idx="2012">
                  <c:v>86.3</c:v>
                </c:pt>
                <c:pt idx="2013">
                  <c:v>86.300000000000011</c:v>
                </c:pt>
                <c:pt idx="2014">
                  <c:v>86.300000000000011</c:v>
                </c:pt>
                <c:pt idx="2015">
                  <c:v>86.4</c:v>
                </c:pt>
                <c:pt idx="2016">
                  <c:v>86.4</c:v>
                </c:pt>
                <c:pt idx="2017">
                  <c:v>86.6</c:v>
                </c:pt>
                <c:pt idx="2018">
                  <c:v>86.5</c:v>
                </c:pt>
                <c:pt idx="2019">
                  <c:v>86.6</c:v>
                </c:pt>
                <c:pt idx="2020">
                  <c:v>86.6</c:v>
                </c:pt>
                <c:pt idx="2021">
                  <c:v>86.600000000000009</c:v>
                </c:pt>
                <c:pt idx="2022">
                  <c:v>86.600000000000009</c:v>
                </c:pt>
                <c:pt idx="2023">
                  <c:v>86.7</c:v>
                </c:pt>
                <c:pt idx="2024">
                  <c:v>86.7</c:v>
                </c:pt>
                <c:pt idx="2025">
                  <c:v>86.7</c:v>
                </c:pt>
                <c:pt idx="2026">
                  <c:v>86.8</c:v>
                </c:pt>
                <c:pt idx="2027">
                  <c:v>86.800000000000011</c:v>
                </c:pt>
                <c:pt idx="2028">
                  <c:v>86.800000000000011</c:v>
                </c:pt>
                <c:pt idx="2029">
                  <c:v>86.800000000000011</c:v>
                </c:pt>
                <c:pt idx="2030">
                  <c:v>86.800000000000011</c:v>
                </c:pt>
                <c:pt idx="2031">
                  <c:v>86.800000000000011</c:v>
                </c:pt>
                <c:pt idx="2032">
                  <c:v>86.9</c:v>
                </c:pt>
                <c:pt idx="2033">
                  <c:v>86.9</c:v>
                </c:pt>
                <c:pt idx="2034">
                  <c:v>87</c:v>
                </c:pt>
                <c:pt idx="2035">
                  <c:v>87</c:v>
                </c:pt>
                <c:pt idx="2036">
                  <c:v>87</c:v>
                </c:pt>
                <c:pt idx="2037">
                  <c:v>87</c:v>
                </c:pt>
                <c:pt idx="2038">
                  <c:v>87.1</c:v>
                </c:pt>
                <c:pt idx="2039">
                  <c:v>87.1</c:v>
                </c:pt>
                <c:pt idx="2040">
                  <c:v>87.1</c:v>
                </c:pt>
                <c:pt idx="2041">
                  <c:v>87.1</c:v>
                </c:pt>
                <c:pt idx="2042">
                  <c:v>87.199999999999989</c:v>
                </c:pt>
                <c:pt idx="2043">
                  <c:v>87.199999999999989</c:v>
                </c:pt>
                <c:pt idx="2044">
                  <c:v>87.199999999999989</c:v>
                </c:pt>
                <c:pt idx="2045">
                  <c:v>87.4</c:v>
                </c:pt>
                <c:pt idx="2046">
                  <c:v>87.4</c:v>
                </c:pt>
                <c:pt idx="2047">
                  <c:v>87.2</c:v>
                </c:pt>
                <c:pt idx="2048">
                  <c:v>87.4</c:v>
                </c:pt>
                <c:pt idx="2049">
                  <c:v>87.5</c:v>
                </c:pt>
                <c:pt idx="2050">
                  <c:v>87.5</c:v>
                </c:pt>
                <c:pt idx="2051">
                  <c:v>87.5</c:v>
                </c:pt>
                <c:pt idx="2052">
                  <c:v>87.5</c:v>
                </c:pt>
                <c:pt idx="2053">
                  <c:v>87.5</c:v>
                </c:pt>
                <c:pt idx="2054">
                  <c:v>87.5</c:v>
                </c:pt>
                <c:pt idx="2055">
                  <c:v>87.5</c:v>
                </c:pt>
                <c:pt idx="2056">
                  <c:v>87.5</c:v>
                </c:pt>
                <c:pt idx="2057">
                  <c:v>87.5</c:v>
                </c:pt>
                <c:pt idx="2058">
                  <c:v>87.6</c:v>
                </c:pt>
                <c:pt idx="2059">
                  <c:v>87.7</c:v>
                </c:pt>
                <c:pt idx="2060">
                  <c:v>87.7</c:v>
                </c:pt>
                <c:pt idx="2061">
                  <c:v>87.7</c:v>
                </c:pt>
                <c:pt idx="2062">
                  <c:v>87.8</c:v>
                </c:pt>
                <c:pt idx="2063">
                  <c:v>87.8</c:v>
                </c:pt>
                <c:pt idx="2064">
                  <c:v>87.8</c:v>
                </c:pt>
                <c:pt idx="2065">
                  <c:v>87.8</c:v>
                </c:pt>
                <c:pt idx="2066">
                  <c:v>87.8</c:v>
                </c:pt>
                <c:pt idx="2067">
                  <c:v>87.9</c:v>
                </c:pt>
                <c:pt idx="2068">
                  <c:v>87.9</c:v>
                </c:pt>
                <c:pt idx="2069">
                  <c:v>87.9</c:v>
                </c:pt>
                <c:pt idx="2070">
                  <c:v>88</c:v>
                </c:pt>
                <c:pt idx="2071">
                  <c:v>88</c:v>
                </c:pt>
                <c:pt idx="2072">
                  <c:v>88</c:v>
                </c:pt>
                <c:pt idx="2073">
                  <c:v>88</c:v>
                </c:pt>
                <c:pt idx="2074">
                  <c:v>88</c:v>
                </c:pt>
                <c:pt idx="2075">
                  <c:v>88</c:v>
                </c:pt>
                <c:pt idx="2076">
                  <c:v>88</c:v>
                </c:pt>
                <c:pt idx="2077">
                  <c:v>88.1</c:v>
                </c:pt>
                <c:pt idx="2078">
                  <c:v>88.1</c:v>
                </c:pt>
                <c:pt idx="2079">
                  <c:v>88.199999999999989</c:v>
                </c:pt>
                <c:pt idx="2080">
                  <c:v>88.2</c:v>
                </c:pt>
                <c:pt idx="2081">
                  <c:v>88.2</c:v>
                </c:pt>
                <c:pt idx="2082">
                  <c:v>88.2</c:v>
                </c:pt>
                <c:pt idx="2083">
                  <c:v>88.2</c:v>
                </c:pt>
                <c:pt idx="2084">
                  <c:v>88.2</c:v>
                </c:pt>
                <c:pt idx="2085">
                  <c:v>88.3</c:v>
                </c:pt>
                <c:pt idx="2086">
                  <c:v>88.3</c:v>
                </c:pt>
                <c:pt idx="2087">
                  <c:v>88.3</c:v>
                </c:pt>
                <c:pt idx="2088">
                  <c:v>88.3</c:v>
                </c:pt>
                <c:pt idx="2089">
                  <c:v>88.3</c:v>
                </c:pt>
                <c:pt idx="2090">
                  <c:v>88.4</c:v>
                </c:pt>
                <c:pt idx="2091">
                  <c:v>88.5</c:v>
                </c:pt>
                <c:pt idx="2092">
                  <c:v>88.5</c:v>
                </c:pt>
                <c:pt idx="2093">
                  <c:v>88.5</c:v>
                </c:pt>
                <c:pt idx="2094">
                  <c:v>88.5</c:v>
                </c:pt>
                <c:pt idx="2095">
                  <c:v>88.6</c:v>
                </c:pt>
                <c:pt idx="2096">
                  <c:v>88.6</c:v>
                </c:pt>
                <c:pt idx="2097">
                  <c:v>88.699999999999989</c:v>
                </c:pt>
                <c:pt idx="2098">
                  <c:v>88.7</c:v>
                </c:pt>
                <c:pt idx="2099">
                  <c:v>88.7</c:v>
                </c:pt>
                <c:pt idx="2100">
                  <c:v>88.7</c:v>
                </c:pt>
                <c:pt idx="2101">
                  <c:v>88.7</c:v>
                </c:pt>
                <c:pt idx="2102">
                  <c:v>88.7</c:v>
                </c:pt>
                <c:pt idx="2103">
                  <c:v>88.8</c:v>
                </c:pt>
                <c:pt idx="2104">
                  <c:v>88.8</c:v>
                </c:pt>
                <c:pt idx="2105">
                  <c:v>88.8</c:v>
                </c:pt>
                <c:pt idx="2106">
                  <c:v>88.8</c:v>
                </c:pt>
                <c:pt idx="2107">
                  <c:v>88.800000000000011</c:v>
                </c:pt>
                <c:pt idx="2108">
                  <c:v>88.9</c:v>
                </c:pt>
                <c:pt idx="2109">
                  <c:v>88.9</c:v>
                </c:pt>
                <c:pt idx="2110">
                  <c:v>88.9</c:v>
                </c:pt>
                <c:pt idx="2111">
                  <c:v>88.9</c:v>
                </c:pt>
                <c:pt idx="2112">
                  <c:v>88.9</c:v>
                </c:pt>
                <c:pt idx="2113">
                  <c:v>88.9</c:v>
                </c:pt>
                <c:pt idx="2114">
                  <c:v>88.9</c:v>
                </c:pt>
                <c:pt idx="2115">
                  <c:v>88.9</c:v>
                </c:pt>
                <c:pt idx="2116">
                  <c:v>88.9</c:v>
                </c:pt>
                <c:pt idx="2117">
                  <c:v>89</c:v>
                </c:pt>
                <c:pt idx="2118">
                  <c:v>89</c:v>
                </c:pt>
                <c:pt idx="2119">
                  <c:v>89.1</c:v>
                </c:pt>
                <c:pt idx="2120">
                  <c:v>89.1</c:v>
                </c:pt>
                <c:pt idx="2121">
                  <c:v>89.1</c:v>
                </c:pt>
                <c:pt idx="2122">
                  <c:v>89.3</c:v>
                </c:pt>
                <c:pt idx="2123">
                  <c:v>89.3</c:v>
                </c:pt>
                <c:pt idx="2124">
                  <c:v>89.3</c:v>
                </c:pt>
                <c:pt idx="2125">
                  <c:v>89.3</c:v>
                </c:pt>
                <c:pt idx="2126">
                  <c:v>89.2</c:v>
                </c:pt>
                <c:pt idx="2127">
                  <c:v>89.300000000000011</c:v>
                </c:pt>
                <c:pt idx="2128">
                  <c:v>89.4</c:v>
                </c:pt>
                <c:pt idx="2129">
                  <c:v>89.4</c:v>
                </c:pt>
                <c:pt idx="2130">
                  <c:v>89.4</c:v>
                </c:pt>
                <c:pt idx="2131">
                  <c:v>89.4</c:v>
                </c:pt>
                <c:pt idx="2132">
                  <c:v>89.5</c:v>
                </c:pt>
                <c:pt idx="2133">
                  <c:v>89.6</c:v>
                </c:pt>
                <c:pt idx="2134">
                  <c:v>89.6</c:v>
                </c:pt>
                <c:pt idx="2135">
                  <c:v>89.6</c:v>
                </c:pt>
                <c:pt idx="2136">
                  <c:v>89.6</c:v>
                </c:pt>
                <c:pt idx="2137">
                  <c:v>89.6</c:v>
                </c:pt>
                <c:pt idx="2138">
                  <c:v>89.699999999999989</c:v>
                </c:pt>
                <c:pt idx="2139">
                  <c:v>89.699999999999989</c:v>
                </c:pt>
                <c:pt idx="2140">
                  <c:v>89.699999999999989</c:v>
                </c:pt>
                <c:pt idx="2141">
                  <c:v>89.699999999999989</c:v>
                </c:pt>
                <c:pt idx="2142">
                  <c:v>89.8</c:v>
                </c:pt>
                <c:pt idx="2143">
                  <c:v>89.8</c:v>
                </c:pt>
                <c:pt idx="2144">
                  <c:v>89.8</c:v>
                </c:pt>
                <c:pt idx="2145">
                  <c:v>89.7</c:v>
                </c:pt>
                <c:pt idx="2146">
                  <c:v>89.7</c:v>
                </c:pt>
                <c:pt idx="2147">
                  <c:v>89.9</c:v>
                </c:pt>
                <c:pt idx="2148">
                  <c:v>89.9</c:v>
                </c:pt>
                <c:pt idx="2149">
                  <c:v>90</c:v>
                </c:pt>
                <c:pt idx="2150">
                  <c:v>90</c:v>
                </c:pt>
                <c:pt idx="2151">
                  <c:v>90</c:v>
                </c:pt>
                <c:pt idx="2152">
                  <c:v>90</c:v>
                </c:pt>
                <c:pt idx="2153">
                  <c:v>90</c:v>
                </c:pt>
                <c:pt idx="2154">
                  <c:v>90.2</c:v>
                </c:pt>
                <c:pt idx="2155">
                  <c:v>90.2</c:v>
                </c:pt>
                <c:pt idx="2156">
                  <c:v>90.199999999999989</c:v>
                </c:pt>
                <c:pt idx="2157">
                  <c:v>90.3</c:v>
                </c:pt>
                <c:pt idx="2158">
                  <c:v>90.3</c:v>
                </c:pt>
                <c:pt idx="2159">
                  <c:v>90.3</c:v>
                </c:pt>
                <c:pt idx="2160">
                  <c:v>90.300000000000011</c:v>
                </c:pt>
                <c:pt idx="2161">
                  <c:v>90.4</c:v>
                </c:pt>
                <c:pt idx="2162">
                  <c:v>90.4</c:v>
                </c:pt>
                <c:pt idx="2163">
                  <c:v>90.6</c:v>
                </c:pt>
                <c:pt idx="2164">
                  <c:v>90.6</c:v>
                </c:pt>
                <c:pt idx="2165">
                  <c:v>90.6</c:v>
                </c:pt>
                <c:pt idx="2166">
                  <c:v>90.6</c:v>
                </c:pt>
                <c:pt idx="2167">
                  <c:v>90.7</c:v>
                </c:pt>
                <c:pt idx="2168">
                  <c:v>90.9</c:v>
                </c:pt>
                <c:pt idx="2169">
                  <c:v>90.9</c:v>
                </c:pt>
                <c:pt idx="2170">
                  <c:v>90.9</c:v>
                </c:pt>
                <c:pt idx="2171">
                  <c:v>90.9</c:v>
                </c:pt>
                <c:pt idx="2172">
                  <c:v>90.9</c:v>
                </c:pt>
                <c:pt idx="2173">
                  <c:v>90.9</c:v>
                </c:pt>
                <c:pt idx="2174">
                  <c:v>90.9</c:v>
                </c:pt>
                <c:pt idx="2175">
                  <c:v>90.9</c:v>
                </c:pt>
                <c:pt idx="2176">
                  <c:v>91.1</c:v>
                </c:pt>
                <c:pt idx="2177">
                  <c:v>91.1</c:v>
                </c:pt>
                <c:pt idx="2178">
                  <c:v>91.1</c:v>
                </c:pt>
                <c:pt idx="2179">
                  <c:v>91.1</c:v>
                </c:pt>
                <c:pt idx="2180">
                  <c:v>91.1</c:v>
                </c:pt>
                <c:pt idx="2181">
                  <c:v>91.199999999999989</c:v>
                </c:pt>
                <c:pt idx="2182">
                  <c:v>91.3</c:v>
                </c:pt>
                <c:pt idx="2183">
                  <c:v>91.4</c:v>
                </c:pt>
                <c:pt idx="2184">
                  <c:v>91.5</c:v>
                </c:pt>
                <c:pt idx="2185">
                  <c:v>91.5</c:v>
                </c:pt>
                <c:pt idx="2186">
                  <c:v>91.5</c:v>
                </c:pt>
                <c:pt idx="2187">
                  <c:v>91.5</c:v>
                </c:pt>
                <c:pt idx="2188">
                  <c:v>91.6</c:v>
                </c:pt>
                <c:pt idx="2189">
                  <c:v>91.6</c:v>
                </c:pt>
                <c:pt idx="2190">
                  <c:v>91.6</c:v>
                </c:pt>
                <c:pt idx="2191">
                  <c:v>91.6</c:v>
                </c:pt>
                <c:pt idx="2192">
                  <c:v>91.800000000000011</c:v>
                </c:pt>
                <c:pt idx="2193">
                  <c:v>91.800000000000011</c:v>
                </c:pt>
                <c:pt idx="2194">
                  <c:v>92.5</c:v>
                </c:pt>
                <c:pt idx="2195">
                  <c:v>92.5</c:v>
                </c:pt>
                <c:pt idx="2196">
                  <c:v>92.5</c:v>
                </c:pt>
                <c:pt idx="2197">
                  <c:v>92.5</c:v>
                </c:pt>
                <c:pt idx="2198">
                  <c:v>92.199999999999989</c:v>
                </c:pt>
                <c:pt idx="2199">
                  <c:v>92.5</c:v>
                </c:pt>
                <c:pt idx="2200">
                  <c:v>92.6</c:v>
                </c:pt>
                <c:pt idx="2201">
                  <c:v>92.6</c:v>
                </c:pt>
                <c:pt idx="2202">
                  <c:v>92.7</c:v>
                </c:pt>
                <c:pt idx="2203">
                  <c:v>92.7</c:v>
                </c:pt>
                <c:pt idx="2204">
                  <c:v>92.7</c:v>
                </c:pt>
                <c:pt idx="2205">
                  <c:v>92.699999999999989</c:v>
                </c:pt>
                <c:pt idx="2206">
                  <c:v>92.699999999999989</c:v>
                </c:pt>
                <c:pt idx="2207">
                  <c:v>93</c:v>
                </c:pt>
                <c:pt idx="2208">
                  <c:v>93</c:v>
                </c:pt>
                <c:pt idx="2209">
                  <c:v>93</c:v>
                </c:pt>
                <c:pt idx="2210">
                  <c:v>93</c:v>
                </c:pt>
                <c:pt idx="2211">
                  <c:v>92.8</c:v>
                </c:pt>
                <c:pt idx="2212">
                  <c:v>93</c:v>
                </c:pt>
                <c:pt idx="2213">
                  <c:v>93</c:v>
                </c:pt>
                <c:pt idx="2214">
                  <c:v>93.1</c:v>
                </c:pt>
                <c:pt idx="2215">
                  <c:v>93.1</c:v>
                </c:pt>
                <c:pt idx="2216">
                  <c:v>93.1</c:v>
                </c:pt>
                <c:pt idx="2217">
                  <c:v>93.1</c:v>
                </c:pt>
                <c:pt idx="2218">
                  <c:v>93.1</c:v>
                </c:pt>
                <c:pt idx="2219">
                  <c:v>93.1</c:v>
                </c:pt>
                <c:pt idx="2220">
                  <c:v>93.199999999999989</c:v>
                </c:pt>
                <c:pt idx="2221">
                  <c:v>93.4</c:v>
                </c:pt>
                <c:pt idx="2222">
                  <c:v>93.4</c:v>
                </c:pt>
                <c:pt idx="2223">
                  <c:v>93.4</c:v>
                </c:pt>
                <c:pt idx="2224">
                  <c:v>93.4</c:v>
                </c:pt>
                <c:pt idx="2225">
                  <c:v>93.3</c:v>
                </c:pt>
                <c:pt idx="2226">
                  <c:v>93.4</c:v>
                </c:pt>
                <c:pt idx="2227">
                  <c:v>93.4</c:v>
                </c:pt>
                <c:pt idx="2228">
                  <c:v>93.5</c:v>
                </c:pt>
                <c:pt idx="2229">
                  <c:v>93.5</c:v>
                </c:pt>
                <c:pt idx="2230">
                  <c:v>93.8</c:v>
                </c:pt>
                <c:pt idx="2231">
                  <c:v>93.8</c:v>
                </c:pt>
                <c:pt idx="2232">
                  <c:v>93.8</c:v>
                </c:pt>
                <c:pt idx="2233">
                  <c:v>93.6</c:v>
                </c:pt>
                <c:pt idx="2234">
                  <c:v>93.8</c:v>
                </c:pt>
                <c:pt idx="2235">
                  <c:v>93.8</c:v>
                </c:pt>
                <c:pt idx="2236">
                  <c:v>93.899999999999991</c:v>
                </c:pt>
                <c:pt idx="2237">
                  <c:v>93.9</c:v>
                </c:pt>
                <c:pt idx="2238">
                  <c:v>93.9</c:v>
                </c:pt>
                <c:pt idx="2239">
                  <c:v>93.9</c:v>
                </c:pt>
                <c:pt idx="2240">
                  <c:v>94.1</c:v>
                </c:pt>
                <c:pt idx="2241">
                  <c:v>94.1</c:v>
                </c:pt>
                <c:pt idx="2242">
                  <c:v>94.2</c:v>
                </c:pt>
                <c:pt idx="2243">
                  <c:v>94.2</c:v>
                </c:pt>
                <c:pt idx="2244">
                  <c:v>94.3</c:v>
                </c:pt>
                <c:pt idx="2245">
                  <c:v>94.3</c:v>
                </c:pt>
                <c:pt idx="2246">
                  <c:v>94.3</c:v>
                </c:pt>
                <c:pt idx="2247">
                  <c:v>94.4</c:v>
                </c:pt>
                <c:pt idx="2248">
                  <c:v>94.4</c:v>
                </c:pt>
                <c:pt idx="2249">
                  <c:v>94.4</c:v>
                </c:pt>
                <c:pt idx="2250">
                  <c:v>94.5</c:v>
                </c:pt>
                <c:pt idx="2251">
                  <c:v>94.6</c:v>
                </c:pt>
                <c:pt idx="2252">
                  <c:v>94.6</c:v>
                </c:pt>
                <c:pt idx="2253">
                  <c:v>94.800000000000011</c:v>
                </c:pt>
                <c:pt idx="2254">
                  <c:v>94.8</c:v>
                </c:pt>
                <c:pt idx="2255">
                  <c:v>94.9</c:v>
                </c:pt>
                <c:pt idx="2256">
                  <c:v>95.199999999999989</c:v>
                </c:pt>
                <c:pt idx="2257">
                  <c:v>95.1</c:v>
                </c:pt>
                <c:pt idx="2258">
                  <c:v>95.2</c:v>
                </c:pt>
                <c:pt idx="2259">
                  <c:v>95.2</c:v>
                </c:pt>
                <c:pt idx="2260">
                  <c:v>95.6</c:v>
                </c:pt>
                <c:pt idx="2261">
                  <c:v>95.4</c:v>
                </c:pt>
                <c:pt idx="2262">
                  <c:v>95.300000000000011</c:v>
                </c:pt>
                <c:pt idx="2263">
                  <c:v>95.8</c:v>
                </c:pt>
                <c:pt idx="2264">
                  <c:v>95.8</c:v>
                </c:pt>
                <c:pt idx="2265">
                  <c:v>96</c:v>
                </c:pt>
                <c:pt idx="2266">
                  <c:v>95.800000000000011</c:v>
                </c:pt>
                <c:pt idx="2267">
                  <c:v>96.2</c:v>
                </c:pt>
                <c:pt idx="2268">
                  <c:v>96.2</c:v>
                </c:pt>
                <c:pt idx="2269">
                  <c:v>96.2</c:v>
                </c:pt>
                <c:pt idx="2270">
                  <c:v>96.2</c:v>
                </c:pt>
                <c:pt idx="2271">
                  <c:v>96.4</c:v>
                </c:pt>
                <c:pt idx="2272">
                  <c:v>96.4</c:v>
                </c:pt>
                <c:pt idx="2273">
                  <c:v>96.5</c:v>
                </c:pt>
                <c:pt idx="2274">
                  <c:v>96.699999999999989</c:v>
                </c:pt>
                <c:pt idx="2275">
                  <c:v>97</c:v>
                </c:pt>
                <c:pt idx="2276">
                  <c:v>97.2</c:v>
                </c:pt>
                <c:pt idx="2277">
                  <c:v>97.300000000000011</c:v>
                </c:pt>
                <c:pt idx="2278">
                  <c:v>97.5</c:v>
                </c:pt>
                <c:pt idx="2279">
                  <c:v>97.6</c:v>
                </c:pt>
                <c:pt idx="2280">
                  <c:v>97.7</c:v>
                </c:pt>
                <c:pt idx="2281">
                  <c:v>97.8</c:v>
                </c:pt>
                <c:pt idx="2282">
                  <c:v>97.8</c:v>
                </c:pt>
                <c:pt idx="2283">
                  <c:v>97.8</c:v>
                </c:pt>
                <c:pt idx="2284">
                  <c:v>97.9</c:v>
                </c:pt>
                <c:pt idx="2285">
                  <c:v>97.9</c:v>
                </c:pt>
                <c:pt idx="2286">
                  <c:v>98</c:v>
                </c:pt>
                <c:pt idx="2287">
                  <c:v>98</c:v>
                </c:pt>
                <c:pt idx="2288">
                  <c:v>98.899999999999991</c:v>
                </c:pt>
                <c:pt idx="2289">
                  <c:v>98.2</c:v>
                </c:pt>
                <c:pt idx="2290">
                  <c:v>100</c:v>
                </c:pt>
                <c:pt idx="2291">
                  <c:v>100</c:v>
                </c:pt>
                <c:pt idx="2292">
                  <c:v>100</c:v>
                </c:pt>
                <c:pt idx="2293">
                  <c:v>100</c:v>
                </c:pt>
                <c:pt idx="2294">
                  <c:v>100</c:v>
                </c:pt>
                <c:pt idx="2295">
                  <c:v>100</c:v>
                </c:pt>
                <c:pt idx="2296">
                  <c:v>100</c:v>
                </c:pt>
                <c:pt idx="2297">
                  <c:v>100</c:v>
                </c:pt>
                <c:pt idx="2298">
                  <c:v>100</c:v>
                </c:pt>
                <c:pt idx="2299">
                  <c:v>100</c:v>
                </c:pt>
                <c:pt idx="2300">
                  <c:v>100</c:v>
                </c:pt>
                <c:pt idx="2301">
                  <c:v>100</c:v>
                </c:pt>
                <c:pt idx="2302">
                  <c:v>100</c:v>
                </c:pt>
                <c:pt idx="2303">
                  <c:v>100</c:v>
                </c:pt>
                <c:pt idx="2304">
                  <c:v>100</c:v>
                </c:pt>
                <c:pt idx="2305">
                  <c:v>100</c:v>
                </c:pt>
                <c:pt idx="2306">
                  <c:v>100</c:v>
                </c:pt>
                <c:pt idx="2307">
                  <c:v>100</c:v>
                </c:pt>
                <c:pt idx="2308">
                  <c:v>100</c:v>
                </c:pt>
                <c:pt idx="2309">
                  <c:v>98.9</c:v>
                </c:pt>
                <c:pt idx="2310">
                  <c:v>100</c:v>
                </c:pt>
                <c:pt idx="2311">
                  <c:v>100</c:v>
                </c:pt>
                <c:pt idx="2312">
                  <c:v>100.1</c:v>
                </c:pt>
                <c:pt idx="2313">
                  <c:v>100.1</c:v>
                </c:pt>
              </c:numCache>
            </c:numRef>
          </c:yVal>
          <c:smooth val="0"/>
        </c:ser>
        <c:dLbls>
          <c:showLegendKey val="0"/>
          <c:showVal val="0"/>
          <c:showCatName val="0"/>
          <c:showSerName val="0"/>
          <c:showPercent val="0"/>
          <c:showBubbleSize val="0"/>
        </c:dLbls>
        <c:axId val="84185088"/>
        <c:axId val="84187008"/>
      </c:scatterChart>
      <c:valAx>
        <c:axId val="84185088"/>
        <c:scaling>
          <c:orientation val="minMax"/>
          <c:max val="100"/>
        </c:scaling>
        <c:delete val="0"/>
        <c:axPos val="b"/>
        <c:title>
          <c:tx>
            <c:rich>
              <a:bodyPr/>
              <a:lstStyle/>
              <a:p>
                <a:pPr>
                  <a:defRPr/>
                </a:pPr>
                <a:r>
                  <a:rPr lang="en-US" dirty="0"/>
                  <a:t>Student Poverty Rate (% of Students</a:t>
                </a:r>
                <a:r>
                  <a:rPr lang="en-US" baseline="0" dirty="0"/>
                  <a:t> FRPL Eligible)</a:t>
                </a:r>
                <a:endParaRPr lang="en-US" dirty="0"/>
              </a:p>
            </c:rich>
          </c:tx>
          <c:layout/>
          <c:overlay val="0"/>
        </c:title>
        <c:numFmt formatCode="General"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84187008"/>
        <c:crosses val="autoZero"/>
        <c:crossBetween val="midCat"/>
      </c:valAx>
      <c:valAx>
        <c:axId val="84187008"/>
        <c:scaling>
          <c:orientation val="minMax"/>
          <c:max val="100"/>
        </c:scaling>
        <c:delete val="0"/>
        <c:axPos val="l"/>
        <c:majorGridlines/>
        <c:title>
          <c:tx>
            <c:rich>
              <a:bodyPr rot="-5400000" vert="horz"/>
              <a:lstStyle/>
              <a:p>
                <a:pPr>
                  <a:defRPr/>
                </a:pPr>
                <a:r>
                  <a:rPr lang="en-US" dirty="0"/>
                  <a:t>Percentage of Students Proficient on State Assessment</a:t>
                </a:r>
              </a:p>
            </c:rich>
          </c:tx>
          <c:layout/>
          <c:overlay val="0"/>
        </c:title>
        <c:numFmt formatCode="General" sourceLinked="1"/>
        <c:majorTickMark val="out"/>
        <c:minorTickMark val="none"/>
        <c:tickLblPos val="nextTo"/>
        <c:crossAx val="84185088"/>
        <c:crosses val="autoZero"/>
        <c:crossBetween val="midCat"/>
      </c:valAx>
      <c:spPr>
        <a:solidFill>
          <a:schemeClr val="accent3">
            <a:lumMod val="20000"/>
            <a:lumOff val="80000"/>
          </a:schemeClr>
        </a:solidFill>
      </c:spPr>
    </c:plotArea>
    <c:plotVisOnly val="1"/>
    <c:dispBlanksAs val="gap"/>
    <c:showDLblsOverMax val="0"/>
  </c:chart>
  <c:spPr>
    <a:solidFill>
      <a:schemeClr val="accent3">
        <a:lumMod val="40000"/>
        <a:lumOff val="60000"/>
      </a:schemeClr>
    </a:solidFill>
  </c:spPr>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1600" dirty="0" smtClean="0"/>
              <a:t>6th </a:t>
            </a:r>
            <a:r>
              <a:rPr lang="en-US" sz="1600" dirty="0"/>
              <a:t>Grade </a:t>
            </a:r>
            <a:r>
              <a:rPr lang="en-US" sz="1600" dirty="0" smtClean="0"/>
              <a:t>Results </a:t>
            </a:r>
            <a:r>
              <a:rPr lang="en-US" sz="1600" dirty="0"/>
              <a:t>--</a:t>
            </a:r>
            <a:r>
              <a:rPr lang="en-US" sz="1600" baseline="0" dirty="0"/>
              <a:t> All NYS School Systems</a:t>
            </a:r>
            <a:endParaRPr lang="en-US" sz="1600" dirty="0"/>
          </a:p>
        </c:rich>
      </c:tx>
      <c:layout/>
      <c:overlay val="0"/>
    </c:title>
    <c:autoTitleDeleted val="0"/>
    <c:plotArea>
      <c:layout/>
      <c:scatterChart>
        <c:scatterStyle val="lineMarker"/>
        <c:varyColors val="0"/>
        <c:ser>
          <c:idx val="0"/>
          <c:order val="0"/>
          <c:spPr>
            <a:ln w="28575">
              <a:noFill/>
            </a:ln>
          </c:spPr>
          <c:marker>
            <c:spPr>
              <a:solidFill>
                <a:schemeClr val="accent6">
                  <a:lumMod val="75000"/>
                </a:schemeClr>
              </a:solidFill>
              <a:ln>
                <a:noFill/>
              </a:ln>
            </c:spPr>
          </c:marker>
          <c:dPt>
            <c:idx val="1974"/>
            <c:marker>
              <c:symbol val="diamond"/>
              <c:size val="7"/>
              <c:spPr>
                <a:solidFill>
                  <a:schemeClr val="accent6">
                    <a:lumMod val="75000"/>
                  </a:schemeClr>
                </a:solidFill>
                <a:ln w="9525">
                  <a:noFill/>
                </a:ln>
              </c:spPr>
            </c:marker>
            <c:bubble3D val="0"/>
          </c:dPt>
          <c:dPt>
            <c:idx val="2276"/>
            <c:marker>
              <c:symbol val="diamond"/>
              <c:size val="7"/>
              <c:spPr>
                <a:solidFill>
                  <a:schemeClr val="accent6">
                    <a:lumMod val="75000"/>
                  </a:schemeClr>
                </a:solidFill>
                <a:ln w="9525">
                  <a:noFill/>
                </a:ln>
              </c:spPr>
            </c:marker>
            <c:bubble3D val="0"/>
          </c:dPt>
          <c:trendline>
            <c:trendlineType val="linear"/>
            <c:dispRSqr val="0"/>
            <c:dispEq val="0"/>
          </c:trendline>
          <c:xVal>
            <c:numRef>
              <c:f>'Math 6'!$K$2:$K$2315</c:f>
              <c:numCache>
                <c:formatCode>General</c:formatCode>
                <c:ptCount val="2314"/>
                <c:pt idx="0">
                  <c:v>48</c:v>
                </c:pt>
                <c:pt idx="1">
                  <c:v>10</c:v>
                </c:pt>
                <c:pt idx="2">
                  <c:v>70</c:v>
                </c:pt>
                <c:pt idx="3">
                  <c:v>88</c:v>
                </c:pt>
                <c:pt idx="4">
                  <c:v>90</c:v>
                </c:pt>
                <c:pt idx="5">
                  <c:v>84</c:v>
                </c:pt>
                <c:pt idx="6">
                  <c:v>71</c:v>
                </c:pt>
                <c:pt idx="7">
                  <c:v>84</c:v>
                </c:pt>
                <c:pt idx="8">
                  <c:v>72</c:v>
                </c:pt>
                <c:pt idx="9">
                  <c:v>95</c:v>
                </c:pt>
                <c:pt idx="10">
                  <c:v>74</c:v>
                </c:pt>
                <c:pt idx="11">
                  <c:v>95</c:v>
                </c:pt>
                <c:pt idx="12">
                  <c:v>84</c:v>
                </c:pt>
                <c:pt idx="13">
                  <c:v>92</c:v>
                </c:pt>
                <c:pt idx="14">
                  <c:v>88</c:v>
                </c:pt>
                <c:pt idx="15">
                  <c:v>94</c:v>
                </c:pt>
                <c:pt idx="16">
                  <c:v>83</c:v>
                </c:pt>
                <c:pt idx="17">
                  <c:v>85</c:v>
                </c:pt>
                <c:pt idx="18">
                  <c:v>87</c:v>
                </c:pt>
                <c:pt idx="19">
                  <c:v>87</c:v>
                </c:pt>
                <c:pt idx="20">
                  <c:v>91</c:v>
                </c:pt>
                <c:pt idx="21">
                  <c:v>100</c:v>
                </c:pt>
                <c:pt idx="22">
                  <c:v>99</c:v>
                </c:pt>
                <c:pt idx="23">
                  <c:v>92</c:v>
                </c:pt>
                <c:pt idx="24">
                  <c:v>90</c:v>
                </c:pt>
                <c:pt idx="25">
                  <c:v>95</c:v>
                </c:pt>
                <c:pt idx="26">
                  <c:v>93</c:v>
                </c:pt>
                <c:pt idx="27">
                  <c:v>86</c:v>
                </c:pt>
                <c:pt idx="28">
                  <c:v>83</c:v>
                </c:pt>
                <c:pt idx="29">
                  <c:v>86</c:v>
                </c:pt>
                <c:pt idx="30">
                  <c:v>98</c:v>
                </c:pt>
                <c:pt idx="31">
                  <c:v>90</c:v>
                </c:pt>
                <c:pt idx="32">
                  <c:v>81</c:v>
                </c:pt>
                <c:pt idx="33">
                  <c:v>86</c:v>
                </c:pt>
                <c:pt idx="35">
                  <c:v>59</c:v>
                </c:pt>
                <c:pt idx="36">
                  <c:v>86</c:v>
                </c:pt>
                <c:pt idx="37">
                  <c:v>86</c:v>
                </c:pt>
                <c:pt idx="38">
                  <c:v>74</c:v>
                </c:pt>
                <c:pt idx="39">
                  <c:v>90</c:v>
                </c:pt>
                <c:pt idx="40">
                  <c:v>100</c:v>
                </c:pt>
                <c:pt idx="41">
                  <c:v>96</c:v>
                </c:pt>
                <c:pt idx="42">
                  <c:v>92</c:v>
                </c:pt>
                <c:pt idx="43">
                  <c:v>77</c:v>
                </c:pt>
                <c:pt idx="44">
                  <c:v>99</c:v>
                </c:pt>
                <c:pt idx="45">
                  <c:v>69</c:v>
                </c:pt>
                <c:pt idx="46">
                  <c:v>97</c:v>
                </c:pt>
                <c:pt idx="47">
                  <c:v>85</c:v>
                </c:pt>
                <c:pt idx="48">
                  <c:v>87</c:v>
                </c:pt>
                <c:pt idx="49">
                  <c:v>85</c:v>
                </c:pt>
                <c:pt idx="50">
                  <c:v>90</c:v>
                </c:pt>
                <c:pt idx="51">
                  <c:v>88</c:v>
                </c:pt>
                <c:pt idx="52">
                  <c:v>86</c:v>
                </c:pt>
                <c:pt idx="53">
                  <c:v>98</c:v>
                </c:pt>
                <c:pt idx="54">
                  <c:v>94</c:v>
                </c:pt>
                <c:pt idx="55">
                  <c:v>95</c:v>
                </c:pt>
                <c:pt idx="56">
                  <c:v>90</c:v>
                </c:pt>
                <c:pt idx="57">
                  <c:v>66</c:v>
                </c:pt>
                <c:pt idx="58">
                  <c:v>48</c:v>
                </c:pt>
                <c:pt idx="59">
                  <c:v>48</c:v>
                </c:pt>
                <c:pt idx="60">
                  <c:v>73</c:v>
                </c:pt>
                <c:pt idx="61">
                  <c:v>89</c:v>
                </c:pt>
                <c:pt idx="62">
                  <c:v>98</c:v>
                </c:pt>
                <c:pt idx="63">
                  <c:v>90</c:v>
                </c:pt>
                <c:pt idx="64">
                  <c:v>70</c:v>
                </c:pt>
                <c:pt idx="65">
                  <c:v>87</c:v>
                </c:pt>
                <c:pt idx="66">
                  <c:v>72</c:v>
                </c:pt>
                <c:pt idx="67">
                  <c:v>98</c:v>
                </c:pt>
                <c:pt idx="68">
                  <c:v>73</c:v>
                </c:pt>
                <c:pt idx="69">
                  <c:v>80</c:v>
                </c:pt>
                <c:pt idx="70">
                  <c:v>0</c:v>
                </c:pt>
                <c:pt idx="71">
                  <c:v>85</c:v>
                </c:pt>
                <c:pt idx="72">
                  <c:v>44</c:v>
                </c:pt>
                <c:pt idx="73">
                  <c:v>36</c:v>
                </c:pt>
                <c:pt idx="74">
                  <c:v>70</c:v>
                </c:pt>
                <c:pt idx="75">
                  <c:v>98</c:v>
                </c:pt>
                <c:pt idx="76">
                  <c:v>85</c:v>
                </c:pt>
                <c:pt idx="77">
                  <c:v>85</c:v>
                </c:pt>
                <c:pt idx="78">
                  <c:v>95</c:v>
                </c:pt>
                <c:pt idx="79">
                  <c:v>91</c:v>
                </c:pt>
                <c:pt idx="80">
                  <c:v>56</c:v>
                </c:pt>
                <c:pt idx="81">
                  <c:v>76</c:v>
                </c:pt>
                <c:pt idx="82">
                  <c:v>80</c:v>
                </c:pt>
                <c:pt idx="83">
                  <c:v>82</c:v>
                </c:pt>
                <c:pt idx="84">
                  <c:v>96</c:v>
                </c:pt>
                <c:pt idx="85">
                  <c:v>94</c:v>
                </c:pt>
                <c:pt idx="86">
                  <c:v>79</c:v>
                </c:pt>
                <c:pt idx="87">
                  <c:v>86</c:v>
                </c:pt>
                <c:pt idx="88">
                  <c:v>99</c:v>
                </c:pt>
                <c:pt idx="89">
                  <c:v>74</c:v>
                </c:pt>
                <c:pt idx="90">
                  <c:v>73</c:v>
                </c:pt>
                <c:pt idx="91">
                  <c:v>83</c:v>
                </c:pt>
                <c:pt idx="92">
                  <c:v>96</c:v>
                </c:pt>
                <c:pt idx="93">
                  <c:v>80</c:v>
                </c:pt>
                <c:pt idx="94">
                  <c:v>78</c:v>
                </c:pt>
                <c:pt idx="95">
                  <c:v>91</c:v>
                </c:pt>
                <c:pt idx="96">
                  <c:v>88</c:v>
                </c:pt>
                <c:pt idx="97">
                  <c:v>91</c:v>
                </c:pt>
                <c:pt idx="98">
                  <c:v>83</c:v>
                </c:pt>
                <c:pt idx="99">
                  <c:v>77</c:v>
                </c:pt>
                <c:pt idx="100">
                  <c:v>91</c:v>
                </c:pt>
                <c:pt idx="101">
                  <c:v>86</c:v>
                </c:pt>
                <c:pt idx="102">
                  <c:v>87</c:v>
                </c:pt>
                <c:pt idx="103">
                  <c:v>94</c:v>
                </c:pt>
                <c:pt idx="104">
                  <c:v>97</c:v>
                </c:pt>
                <c:pt idx="105">
                  <c:v>99</c:v>
                </c:pt>
                <c:pt idx="106">
                  <c:v>94</c:v>
                </c:pt>
                <c:pt idx="107">
                  <c:v>65</c:v>
                </c:pt>
                <c:pt idx="108">
                  <c:v>76</c:v>
                </c:pt>
                <c:pt idx="109">
                  <c:v>93</c:v>
                </c:pt>
                <c:pt idx="110">
                  <c:v>41</c:v>
                </c:pt>
                <c:pt idx="111">
                  <c:v>41</c:v>
                </c:pt>
                <c:pt idx="112">
                  <c:v>90</c:v>
                </c:pt>
                <c:pt idx="113">
                  <c:v>93</c:v>
                </c:pt>
                <c:pt idx="114">
                  <c:v>65</c:v>
                </c:pt>
                <c:pt idx="115">
                  <c:v>94</c:v>
                </c:pt>
                <c:pt idx="116">
                  <c:v>85</c:v>
                </c:pt>
                <c:pt idx="117">
                  <c:v>100</c:v>
                </c:pt>
                <c:pt idx="118">
                  <c:v>84</c:v>
                </c:pt>
                <c:pt idx="119">
                  <c:v>91</c:v>
                </c:pt>
                <c:pt idx="120">
                  <c:v>72</c:v>
                </c:pt>
                <c:pt idx="121">
                  <c:v>84</c:v>
                </c:pt>
                <c:pt idx="122">
                  <c:v>88</c:v>
                </c:pt>
                <c:pt idx="123">
                  <c:v>87</c:v>
                </c:pt>
                <c:pt idx="124">
                  <c:v>76</c:v>
                </c:pt>
                <c:pt idx="125">
                  <c:v>97</c:v>
                </c:pt>
                <c:pt idx="126">
                  <c:v>86</c:v>
                </c:pt>
                <c:pt idx="127">
                  <c:v>94</c:v>
                </c:pt>
                <c:pt idx="128">
                  <c:v>93</c:v>
                </c:pt>
                <c:pt idx="129">
                  <c:v>73</c:v>
                </c:pt>
                <c:pt idx="130">
                  <c:v>87</c:v>
                </c:pt>
                <c:pt idx="131">
                  <c:v>74</c:v>
                </c:pt>
                <c:pt idx="132">
                  <c:v>90</c:v>
                </c:pt>
                <c:pt idx="133">
                  <c:v>78</c:v>
                </c:pt>
                <c:pt idx="134">
                  <c:v>76</c:v>
                </c:pt>
                <c:pt idx="135">
                  <c:v>65</c:v>
                </c:pt>
                <c:pt idx="136">
                  <c:v>46</c:v>
                </c:pt>
                <c:pt idx="137">
                  <c:v>90</c:v>
                </c:pt>
                <c:pt idx="138">
                  <c:v>85</c:v>
                </c:pt>
                <c:pt idx="139">
                  <c:v>88</c:v>
                </c:pt>
                <c:pt idx="140">
                  <c:v>17</c:v>
                </c:pt>
                <c:pt idx="141">
                  <c:v>67</c:v>
                </c:pt>
                <c:pt idx="142">
                  <c:v>70</c:v>
                </c:pt>
                <c:pt idx="143">
                  <c:v>100</c:v>
                </c:pt>
                <c:pt idx="144">
                  <c:v>96</c:v>
                </c:pt>
                <c:pt idx="145">
                  <c:v>85</c:v>
                </c:pt>
                <c:pt idx="146">
                  <c:v>99</c:v>
                </c:pt>
                <c:pt idx="147">
                  <c:v>83</c:v>
                </c:pt>
                <c:pt idx="148">
                  <c:v>89</c:v>
                </c:pt>
                <c:pt idx="149">
                  <c:v>78</c:v>
                </c:pt>
                <c:pt idx="150">
                  <c:v>30</c:v>
                </c:pt>
                <c:pt idx="151">
                  <c:v>15</c:v>
                </c:pt>
                <c:pt idx="152">
                  <c:v>98</c:v>
                </c:pt>
                <c:pt idx="153">
                  <c:v>86</c:v>
                </c:pt>
                <c:pt idx="154">
                  <c:v>82</c:v>
                </c:pt>
                <c:pt idx="155">
                  <c:v>80</c:v>
                </c:pt>
                <c:pt idx="156">
                  <c:v>97</c:v>
                </c:pt>
                <c:pt idx="157">
                  <c:v>70</c:v>
                </c:pt>
                <c:pt idx="158">
                  <c:v>93</c:v>
                </c:pt>
                <c:pt idx="159">
                  <c:v>88</c:v>
                </c:pt>
                <c:pt idx="160">
                  <c:v>65</c:v>
                </c:pt>
                <c:pt idx="161">
                  <c:v>70</c:v>
                </c:pt>
                <c:pt idx="162">
                  <c:v>97</c:v>
                </c:pt>
                <c:pt idx="163">
                  <c:v>73</c:v>
                </c:pt>
                <c:pt idx="164">
                  <c:v>80</c:v>
                </c:pt>
                <c:pt idx="165">
                  <c:v>89</c:v>
                </c:pt>
                <c:pt idx="166">
                  <c:v>65</c:v>
                </c:pt>
                <c:pt idx="167">
                  <c:v>99</c:v>
                </c:pt>
                <c:pt idx="168">
                  <c:v>88</c:v>
                </c:pt>
                <c:pt idx="169">
                  <c:v>78</c:v>
                </c:pt>
                <c:pt idx="170">
                  <c:v>48</c:v>
                </c:pt>
                <c:pt idx="171">
                  <c:v>78</c:v>
                </c:pt>
                <c:pt idx="172">
                  <c:v>91</c:v>
                </c:pt>
                <c:pt idx="173">
                  <c:v>93</c:v>
                </c:pt>
                <c:pt idx="174">
                  <c:v>76</c:v>
                </c:pt>
                <c:pt idx="175">
                  <c:v>88</c:v>
                </c:pt>
                <c:pt idx="176">
                  <c:v>68</c:v>
                </c:pt>
                <c:pt idx="177">
                  <c:v>84</c:v>
                </c:pt>
                <c:pt idx="178">
                  <c:v>57</c:v>
                </c:pt>
                <c:pt idx="179">
                  <c:v>82</c:v>
                </c:pt>
                <c:pt idx="180">
                  <c:v>84</c:v>
                </c:pt>
                <c:pt idx="181">
                  <c:v>87</c:v>
                </c:pt>
                <c:pt idx="182">
                  <c:v>93</c:v>
                </c:pt>
                <c:pt idx="183">
                  <c:v>92</c:v>
                </c:pt>
                <c:pt idx="184">
                  <c:v>97</c:v>
                </c:pt>
                <c:pt idx="185">
                  <c:v>52</c:v>
                </c:pt>
                <c:pt idx="186">
                  <c:v>83</c:v>
                </c:pt>
                <c:pt idx="187">
                  <c:v>73</c:v>
                </c:pt>
                <c:pt idx="188">
                  <c:v>84</c:v>
                </c:pt>
                <c:pt idx="189">
                  <c:v>87</c:v>
                </c:pt>
                <c:pt idx="190">
                  <c:v>87</c:v>
                </c:pt>
                <c:pt idx="191">
                  <c:v>64</c:v>
                </c:pt>
                <c:pt idx="192">
                  <c:v>78</c:v>
                </c:pt>
                <c:pt idx="193">
                  <c:v>100</c:v>
                </c:pt>
                <c:pt idx="194">
                  <c:v>81</c:v>
                </c:pt>
                <c:pt idx="195">
                  <c:v>89</c:v>
                </c:pt>
                <c:pt idx="196">
                  <c:v>82</c:v>
                </c:pt>
                <c:pt idx="197">
                  <c:v>30</c:v>
                </c:pt>
                <c:pt idx="198">
                  <c:v>95</c:v>
                </c:pt>
                <c:pt idx="199">
                  <c:v>38</c:v>
                </c:pt>
                <c:pt idx="200">
                  <c:v>80</c:v>
                </c:pt>
                <c:pt idx="201">
                  <c:v>86</c:v>
                </c:pt>
                <c:pt idx="202">
                  <c:v>77</c:v>
                </c:pt>
                <c:pt idx="203">
                  <c:v>40</c:v>
                </c:pt>
                <c:pt idx="204">
                  <c:v>38</c:v>
                </c:pt>
                <c:pt idx="205">
                  <c:v>93</c:v>
                </c:pt>
                <c:pt idx="206">
                  <c:v>62</c:v>
                </c:pt>
                <c:pt idx="207">
                  <c:v>92</c:v>
                </c:pt>
                <c:pt idx="208">
                  <c:v>84</c:v>
                </c:pt>
                <c:pt idx="209">
                  <c:v>92</c:v>
                </c:pt>
                <c:pt idx="210">
                  <c:v>82</c:v>
                </c:pt>
                <c:pt idx="211">
                  <c:v>96</c:v>
                </c:pt>
                <c:pt idx="212">
                  <c:v>96</c:v>
                </c:pt>
                <c:pt idx="213">
                  <c:v>80</c:v>
                </c:pt>
                <c:pt idx="214">
                  <c:v>87</c:v>
                </c:pt>
                <c:pt idx="215">
                  <c:v>78</c:v>
                </c:pt>
                <c:pt idx="216">
                  <c:v>86</c:v>
                </c:pt>
                <c:pt idx="217">
                  <c:v>53</c:v>
                </c:pt>
                <c:pt idx="218">
                  <c:v>88</c:v>
                </c:pt>
                <c:pt idx="219">
                  <c:v>97</c:v>
                </c:pt>
                <c:pt idx="220">
                  <c:v>75</c:v>
                </c:pt>
                <c:pt idx="221">
                  <c:v>81</c:v>
                </c:pt>
                <c:pt idx="222">
                  <c:v>81</c:v>
                </c:pt>
                <c:pt idx="223">
                  <c:v>75</c:v>
                </c:pt>
                <c:pt idx="224">
                  <c:v>68</c:v>
                </c:pt>
                <c:pt idx="225">
                  <c:v>93</c:v>
                </c:pt>
                <c:pt idx="226">
                  <c:v>93</c:v>
                </c:pt>
                <c:pt idx="227">
                  <c:v>77</c:v>
                </c:pt>
                <c:pt idx="228">
                  <c:v>78</c:v>
                </c:pt>
                <c:pt idx="229">
                  <c:v>81</c:v>
                </c:pt>
                <c:pt idx="230">
                  <c:v>98</c:v>
                </c:pt>
                <c:pt idx="231">
                  <c:v>81</c:v>
                </c:pt>
                <c:pt idx="232">
                  <c:v>79</c:v>
                </c:pt>
                <c:pt idx="233">
                  <c:v>74</c:v>
                </c:pt>
                <c:pt idx="234">
                  <c:v>40</c:v>
                </c:pt>
                <c:pt idx="235">
                  <c:v>40</c:v>
                </c:pt>
                <c:pt idx="236">
                  <c:v>48</c:v>
                </c:pt>
                <c:pt idx="237">
                  <c:v>53</c:v>
                </c:pt>
                <c:pt idx="238">
                  <c:v>69</c:v>
                </c:pt>
                <c:pt idx="239">
                  <c:v>46</c:v>
                </c:pt>
                <c:pt idx="240">
                  <c:v>46</c:v>
                </c:pt>
                <c:pt idx="241">
                  <c:v>46</c:v>
                </c:pt>
                <c:pt idx="242">
                  <c:v>88</c:v>
                </c:pt>
                <c:pt idx="243">
                  <c:v>47</c:v>
                </c:pt>
                <c:pt idx="244">
                  <c:v>52</c:v>
                </c:pt>
                <c:pt idx="245">
                  <c:v>81</c:v>
                </c:pt>
                <c:pt idx="246">
                  <c:v>78</c:v>
                </c:pt>
                <c:pt idx="247">
                  <c:v>86</c:v>
                </c:pt>
                <c:pt idx="248">
                  <c:v>85</c:v>
                </c:pt>
                <c:pt idx="249">
                  <c:v>70</c:v>
                </c:pt>
                <c:pt idx="250">
                  <c:v>78</c:v>
                </c:pt>
                <c:pt idx="251">
                  <c:v>54</c:v>
                </c:pt>
                <c:pt idx="252">
                  <c:v>94</c:v>
                </c:pt>
                <c:pt idx="253">
                  <c:v>80</c:v>
                </c:pt>
                <c:pt idx="254">
                  <c:v>85</c:v>
                </c:pt>
                <c:pt idx="255">
                  <c:v>98</c:v>
                </c:pt>
                <c:pt idx="256">
                  <c:v>66</c:v>
                </c:pt>
                <c:pt idx="257">
                  <c:v>61</c:v>
                </c:pt>
                <c:pt idx="258">
                  <c:v>74</c:v>
                </c:pt>
                <c:pt idx="259">
                  <c:v>99</c:v>
                </c:pt>
                <c:pt idx="260">
                  <c:v>64</c:v>
                </c:pt>
                <c:pt idx="261">
                  <c:v>78</c:v>
                </c:pt>
                <c:pt idx="262">
                  <c:v>62</c:v>
                </c:pt>
                <c:pt idx="263">
                  <c:v>79</c:v>
                </c:pt>
                <c:pt idx="264">
                  <c:v>37</c:v>
                </c:pt>
                <c:pt idx="265">
                  <c:v>33</c:v>
                </c:pt>
                <c:pt idx="266">
                  <c:v>76</c:v>
                </c:pt>
                <c:pt idx="267">
                  <c:v>89</c:v>
                </c:pt>
                <c:pt idx="268">
                  <c:v>65</c:v>
                </c:pt>
                <c:pt idx="269">
                  <c:v>52</c:v>
                </c:pt>
                <c:pt idx="270">
                  <c:v>52</c:v>
                </c:pt>
                <c:pt idx="271">
                  <c:v>91</c:v>
                </c:pt>
                <c:pt idx="272">
                  <c:v>98</c:v>
                </c:pt>
                <c:pt idx="273">
                  <c:v>84</c:v>
                </c:pt>
                <c:pt idx="274">
                  <c:v>92</c:v>
                </c:pt>
                <c:pt idx="275">
                  <c:v>70</c:v>
                </c:pt>
                <c:pt idx="276">
                  <c:v>88</c:v>
                </c:pt>
                <c:pt idx="277">
                  <c:v>86</c:v>
                </c:pt>
                <c:pt idx="278">
                  <c:v>94</c:v>
                </c:pt>
                <c:pt idx="280">
                  <c:v>73</c:v>
                </c:pt>
                <c:pt idx="281">
                  <c:v>91</c:v>
                </c:pt>
                <c:pt idx="282">
                  <c:v>90</c:v>
                </c:pt>
                <c:pt idx="283">
                  <c:v>45</c:v>
                </c:pt>
                <c:pt idx="284">
                  <c:v>45</c:v>
                </c:pt>
                <c:pt idx="285">
                  <c:v>91</c:v>
                </c:pt>
                <c:pt idx="286">
                  <c:v>97</c:v>
                </c:pt>
                <c:pt idx="287">
                  <c:v>46</c:v>
                </c:pt>
                <c:pt idx="288">
                  <c:v>46</c:v>
                </c:pt>
                <c:pt idx="289">
                  <c:v>77</c:v>
                </c:pt>
                <c:pt idx="290">
                  <c:v>77</c:v>
                </c:pt>
                <c:pt idx="291">
                  <c:v>76</c:v>
                </c:pt>
                <c:pt idx="292">
                  <c:v>94</c:v>
                </c:pt>
                <c:pt idx="293">
                  <c:v>91</c:v>
                </c:pt>
                <c:pt idx="294">
                  <c:v>65</c:v>
                </c:pt>
                <c:pt idx="295">
                  <c:v>75</c:v>
                </c:pt>
                <c:pt idx="296">
                  <c:v>100</c:v>
                </c:pt>
                <c:pt idx="297">
                  <c:v>37</c:v>
                </c:pt>
                <c:pt idx="298">
                  <c:v>37</c:v>
                </c:pt>
                <c:pt idx="299">
                  <c:v>80</c:v>
                </c:pt>
                <c:pt idx="300">
                  <c:v>70</c:v>
                </c:pt>
                <c:pt idx="301">
                  <c:v>68</c:v>
                </c:pt>
                <c:pt idx="302">
                  <c:v>92</c:v>
                </c:pt>
                <c:pt idx="303">
                  <c:v>67</c:v>
                </c:pt>
                <c:pt idx="304">
                  <c:v>73</c:v>
                </c:pt>
                <c:pt idx="305">
                  <c:v>75</c:v>
                </c:pt>
                <c:pt idx="306">
                  <c:v>72</c:v>
                </c:pt>
                <c:pt idx="308">
                  <c:v>81</c:v>
                </c:pt>
                <c:pt idx="309">
                  <c:v>96</c:v>
                </c:pt>
                <c:pt idx="310">
                  <c:v>91</c:v>
                </c:pt>
                <c:pt idx="311">
                  <c:v>48</c:v>
                </c:pt>
                <c:pt idx="312">
                  <c:v>42</c:v>
                </c:pt>
                <c:pt idx="313">
                  <c:v>90</c:v>
                </c:pt>
                <c:pt idx="314">
                  <c:v>77</c:v>
                </c:pt>
                <c:pt idx="315">
                  <c:v>47</c:v>
                </c:pt>
                <c:pt idx="316">
                  <c:v>98</c:v>
                </c:pt>
                <c:pt idx="317">
                  <c:v>59</c:v>
                </c:pt>
                <c:pt idx="318">
                  <c:v>55</c:v>
                </c:pt>
                <c:pt idx="319">
                  <c:v>92</c:v>
                </c:pt>
                <c:pt idx="320">
                  <c:v>53</c:v>
                </c:pt>
                <c:pt idx="321">
                  <c:v>73</c:v>
                </c:pt>
                <c:pt idx="322">
                  <c:v>99</c:v>
                </c:pt>
                <c:pt idx="323">
                  <c:v>100</c:v>
                </c:pt>
                <c:pt idx="324">
                  <c:v>74</c:v>
                </c:pt>
                <c:pt idx="325">
                  <c:v>40</c:v>
                </c:pt>
                <c:pt idx="326">
                  <c:v>40</c:v>
                </c:pt>
                <c:pt idx="327">
                  <c:v>46</c:v>
                </c:pt>
                <c:pt idx="328">
                  <c:v>46</c:v>
                </c:pt>
                <c:pt idx="329">
                  <c:v>86</c:v>
                </c:pt>
                <c:pt idx="330">
                  <c:v>87</c:v>
                </c:pt>
                <c:pt idx="331">
                  <c:v>70</c:v>
                </c:pt>
                <c:pt idx="332">
                  <c:v>70</c:v>
                </c:pt>
                <c:pt idx="333">
                  <c:v>40</c:v>
                </c:pt>
                <c:pt idx="334">
                  <c:v>42</c:v>
                </c:pt>
                <c:pt idx="335">
                  <c:v>85</c:v>
                </c:pt>
                <c:pt idx="336">
                  <c:v>52</c:v>
                </c:pt>
                <c:pt idx="337">
                  <c:v>88</c:v>
                </c:pt>
                <c:pt idx="338">
                  <c:v>80</c:v>
                </c:pt>
                <c:pt idx="339">
                  <c:v>80</c:v>
                </c:pt>
                <c:pt idx="340">
                  <c:v>42</c:v>
                </c:pt>
                <c:pt idx="341">
                  <c:v>42</c:v>
                </c:pt>
                <c:pt idx="342">
                  <c:v>0</c:v>
                </c:pt>
                <c:pt idx="343">
                  <c:v>87</c:v>
                </c:pt>
                <c:pt idx="344">
                  <c:v>49</c:v>
                </c:pt>
                <c:pt idx="345">
                  <c:v>94</c:v>
                </c:pt>
                <c:pt idx="346">
                  <c:v>0</c:v>
                </c:pt>
                <c:pt idx="347">
                  <c:v>52</c:v>
                </c:pt>
                <c:pt idx="348">
                  <c:v>47</c:v>
                </c:pt>
                <c:pt idx="349">
                  <c:v>38</c:v>
                </c:pt>
                <c:pt idx="350">
                  <c:v>97</c:v>
                </c:pt>
                <c:pt idx="351">
                  <c:v>92</c:v>
                </c:pt>
                <c:pt idx="352">
                  <c:v>96</c:v>
                </c:pt>
                <c:pt idx="353">
                  <c:v>80</c:v>
                </c:pt>
                <c:pt idx="354">
                  <c:v>98</c:v>
                </c:pt>
                <c:pt idx="355">
                  <c:v>78</c:v>
                </c:pt>
                <c:pt idx="356">
                  <c:v>51</c:v>
                </c:pt>
                <c:pt idx="357">
                  <c:v>43</c:v>
                </c:pt>
                <c:pt idx="358">
                  <c:v>50</c:v>
                </c:pt>
                <c:pt idx="359">
                  <c:v>96</c:v>
                </c:pt>
                <c:pt idx="360">
                  <c:v>96</c:v>
                </c:pt>
                <c:pt idx="361">
                  <c:v>59</c:v>
                </c:pt>
                <c:pt idx="362">
                  <c:v>78</c:v>
                </c:pt>
                <c:pt idx="363">
                  <c:v>76</c:v>
                </c:pt>
                <c:pt idx="364">
                  <c:v>94</c:v>
                </c:pt>
                <c:pt idx="365">
                  <c:v>90</c:v>
                </c:pt>
                <c:pt idx="366">
                  <c:v>73</c:v>
                </c:pt>
                <c:pt idx="367">
                  <c:v>65</c:v>
                </c:pt>
                <c:pt idx="368">
                  <c:v>23</c:v>
                </c:pt>
                <c:pt idx="369">
                  <c:v>79</c:v>
                </c:pt>
                <c:pt idx="370">
                  <c:v>93</c:v>
                </c:pt>
                <c:pt idx="371">
                  <c:v>69</c:v>
                </c:pt>
                <c:pt idx="372">
                  <c:v>93</c:v>
                </c:pt>
                <c:pt idx="373">
                  <c:v>79</c:v>
                </c:pt>
                <c:pt idx="374">
                  <c:v>82</c:v>
                </c:pt>
                <c:pt idx="375">
                  <c:v>28</c:v>
                </c:pt>
                <c:pt idx="376">
                  <c:v>28</c:v>
                </c:pt>
                <c:pt idx="377">
                  <c:v>81</c:v>
                </c:pt>
                <c:pt idx="378">
                  <c:v>21</c:v>
                </c:pt>
                <c:pt idx="379">
                  <c:v>20</c:v>
                </c:pt>
                <c:pt idx="380">
                  <c:v>80</c:v>
                </c:pt>
                <c:pt idx="381">
                  <c:v>50</c:v>
                </c:pt>
                <c:pt idx="382">
                  <c:v>58</c:v>
                </c:pt>
                <c:pt idx="383">
                  <c:v>85</c:v>
                </c:pt>
                <c:pt idx="384">
                  <c:v>48</c:v>
                </c:pt>
                <c:pt idx="385">
                  <c:v>55</c:v>
                </c:pt>
                <c:pt idx="386">
                  <c:v>86</c:v>
                </c:pt>
                <c:pt idx="387">
                  <c:v>97</c:v>
                </c:pt>
                <c:pt idx="388">
                  <c:v>97</c:v>
                </c:pt>
                <c:pt idx="389">
                  <c:v>62</c:v>
                </c:pt>
                <c:pt idx="390">
                  <c:v>89</c:v>
                </c:pt>
                <c:pt idx="391">
                  <c:v>77</c:v>
                </c:pt>
                <c:pt idx="392">
                  <c:v>76</c:v>
                </c:pt>
                <c:pt idx="393">
                  <c:v>80</c:v>
                </c:pt>
                <c:pt idx="394">
                  <c:v>61</c:v>
                </c:pt>
                <c:pt idx="395">
                  <c:v>64</c:v>
                </c:pt>
                <c:pt idx="396">
                  <c:v>91</c:v>
                </c:pt>
                <c:pt idx="397">
                  <c:v>97</c:v>
                </c:pt>
                <c:pt idx="398">
                  <c:v>86</c:v>
                </c:pt>
                <c:pt idx="399">
                  <c:v>98</c:v>
                </c:pt>
                <c:pt idx="400">
                  <c:v>72</c:v>
                </c:pt>
                <c:pt idx="401">
                  <c:v>71</c:v>
                </c:pt>
                <c:pt idx="402">
                  <c:v>85</c:v>
                </c:pt>
                <c:pt idx="403">
                  <c:v>94</c:v>
                </c:pt>
                <c:pt idx="404">
                  <c:v>80</c:v>
                </c:pt>
                <c:pt idx="405">
                  <c:v>52</c:v>
                </c:pt>
                <c:pt idx="406">
                  <c:v>57</c:v>
                </c:pt>
                <c:pt idx="407">
                  <c:v>62</c:v>
                </c:pt>
                <c:pt idx="408">
                  <c:v>70</c:v>
                </c:pt>
                <c:pt idx="409">
                  <c:v>88</c:v>
                </c:pt>
                <c:pt idx="410">
                  <c:v>90</c:v>
                </c:pt>
                <c:pt idx="411">
                  <c:v>50</c:v>
                </c:pt>
                <c:pt idx="412">
                  <c:v>50</c:v>
                </c:pt>
                <c:pt idx="413">
                  <c:v>34</c:v>
                </c:pt>
                <c:pt idx="414">
                  <c:v>34</c:v>
                </c:pt>
                <c:pt idx="415">
                  <c:v>57</c:v>
                </c:pt>
                <c:pt idx="416">
                  <c:v>45</c:v>
                </c:pt>
                <c:pt idx="417">
                  <c:v>47</c:v>
                </c:pt>
                <c:pt idx="418">
                  <c:v>98</c:v>
                </c:pt>
                <c:pt idx="419">
                  <c:v>77</c:v>
                </c:pt>
                <c:pt idx="420">
                  <c:v>73</c:v>
                </c:pt>
                <c:pt idx="421">
                  <c:v>54</c:v>
                </c:pt>
                <c:pt idx="422">
                  <c:v>58</c:v>
                </c:pt>
                <c:pt idx="423">
                  <c:v>57</c:v>
                </c:pt>
                <c:pt idx="424">
                  <c:v>57</c:v>
                </c:pt>
                <c:pt idx="425">
                  <c:v>92</c:v>
                </c:pt>
                <c:pt idx="426">
                  <c:v>46</c:v>
                </c:pt>
                <c:pt idx="427">
                  <c:v>47</c:v>
                </c:pt>
                <c:pt idx="428">
                  <c:v>33</c:v>
                </c:pt>
                <c:pt idx="429">
                  <c:v>100</c:v>
                </c:pt>
                <c:pt idx="430">
                  <c:v>45</c:v>
                </c:pt>
                <c:pt idx="431">
                  <c:v>42</c:v>
                </c:pt>
                <c:pt idx="432">
                  <c:v>87</c:v>
                </c:pt>
                <c:pt idx="433">
                  <c:v>85</c:v>
                </c:pt>
                <c:pt idx="434">
                  <c:v>76</c:v>
                </c:pt>
                <c:pt idx="435">
                  <c:v>60</c:v>
                </c:pt>
                <c:pt idx="436">
                  <c:v>49</c:v>
                </c:pt>
                <c:pt idx="437">
                  <c:v>51</c:v>
                </c:pt>
                <c:pt idx="438">
                  <c:v>81</c:v>
                </c:pt>
                <c:pt idx="439">
                  <c:v>76</c:v>
                </c:pt>
                <c:pt idx="440">
                  <c:v>55</c:v>
                </c:pt>
                <c:pt idx="441">
                  <c:v>42</c:v>
                </c:pt>
                <c:pt idx="442">
                  <c:v>81</c:v>
                </c:pt>
                <c:pt idx="443">
                  <c:v>55</c:v>
                </c:pt>
                <c:pt idx="444">
                  <c:v>79</c:v>
                </c:pt>
                <c:pt idx="445">
                  <c:v>36</c:v>
                </c:pt>
                <c:pt idx="446">
                  <c:v>42</c:v>
                </c:pt>
                <c:pt idx="447">
                  <c:v>83</c:v>
                </c:pt>
                <c:pt idx="448">
                  <c:v>38</c:v>
                </c:pt>
                <c:pt idx="449">
                  <c:v>34</c:v>
                </c:pt>
                <c:pt idx="450">
                  <c:v>57</c:v>
                </c:pt>
                <c:pt idx="451">
                  <c:v>65</c:v>
                </c:pt>
                <c:pt idx="452">
                  <c:v>46</c:v>
                </c:pt>
                <c:pt idx="453">
                  <c:v>46</c:v>
                </c:pt>
                <c:pt idx="454">
                  <c:v>42</c:v>
                </c:pt>
                <c:pt idx="455">
                  <c:v>46</c:v>
                </c:pt>
                <c:pt idx="456">
                  <c:v>58</c:v>
                </c:pt>
                <c:pt idx="457">
                  <c:v>90</c:v>
                </c:pt>
                <c:pt idx="458">
                  <c:v>66</c:v>
                </c:pt>
                <c:pt idx="459">
                  <c:v>98</c:v>
                </c:pt>
                <c:pt idx="460">
                  <c:v>93</c:v>
                </c:pt>
                <c:pt idx="461">
                  <c:v>58</c:v>
                </c:pt>
                <c:pt idx="462">
                  <c:v>62</c:v>
                </c:pt>
                <c:pt idx="463">
                  <c:v>82</c:v>
                </c:pt>
                <c:pt idx="464">
                  <c:v>91</c:v>
                </c:pt>
                <c:pt idx="465">
                  <c:v>79</c:v>
                </c:pt>
                <c:pt idx="466">
                  <c:v>83</c:v>
                </c:pt>
                <c:pt idx="467">
                  <c:v>80</c:v>
                </c:pt>
                <c:pt idx="468">
                  <c:v>91</c:v>
                </c:pt>
                <c:pt idx="469">
                  <c:v>40</c:v>
                </c:pt>
                <c:pt idx="470">
                  <c:v>47</c:v>
                </c:pt>
                <c:pt idx="471">
                  <c:v>74</c:v>
                </c:pt>
                <c:pt idx="472">
                  <c:v>49</c:v>
                </c:pt>
                <c:pt idx="473">
                  <c:v>49</c:v>
                </c:pt>
                <c:pt idx="474">
                  <c:v>68</c:v>
                </c:pt>
                <c:pt idx="475">
                  <c:v>75</c:v>
                </c:pt>
                <c:pt idx="476">
                  <c:v>87</c:v>
                </c:pt>
                <c:pt idx="477">
                  <c:v>89</c:v>
                </c:pt>
                <c:pt idx="478">
                  <c:v>56</c:v>
                </c:pt>
                <c:pt idx="479">
                  <c:v>64</c:v>
                </c:pt>
                <c:pt idx="480">
                  <c:v>54</c:v>
                </c:pt>
                <c:pt idx="481">
                  <c:v>72</c:v>
                </c:pt>
                <c:pt idx="482">
                  <c:v>43</c:v>
                </c:pt>
                <c:pt idx="483">
                  <c:v>91</c:v>
                </c:pt>
                <c:pt idx="484">
                  <c:v>71</c:v>
                </c:pt>
                <c:pt idx="485">
                  <c:v>61</c:v>
                </c:pt>
                <c:pt idx="486">
                  <c:v>54</c:v>
                </c:pt>
                <c:pt idx="487">
                  <c:v>77</c:v>
                </c:pt>
                <c:pt idx="488">
                  <c:v>98</c:v>
                </c:pt>
                <c:pt idx="489">
                  <c:v>29</c:v>
                </c:pt>
                <c:pt idx="490">
                  <c:v>28</c:v>
                </c:pt>
                <c:pt idx="491">
                  <c:v>89</c:v>
                </c:pt>
                <c:pt idx="492">
                  <c:v>50</c:v>
                </c:pt>
                <c:pt idx="493">
                  <c:v>48</c:v>
                </c:pt>
                <c:pt idx="494">
                  <c:v>94</c:v>
                </c:pt>
                <c:pt idx="495">
                  <c:v>100</c:v>
                </c:pt>
                <c:pt idx="496">
                  <c:v>57</c:v>
                </c:pt>
                <c:pt idx="497">
                  <c:v>59</c:v>
                </c:pt>
                <c:pt idx="498">
                  <c:v>48</c:v>
                </c:pt>
                <c:pt idx="499">
                  <c:v>83</c:v>
                </c:pt>
                <c:pt idx="500">
                  <c:v>48</c:v>
                </c:pt>
                <c:pt idx="501">
                  <c:v>34</c:v>
                </c:pt>
                <c:pt idx="502">
                  <c:v>80</c:v>
                </c:pt>
                <c:pt idx="503">
                  <c:v>58</c:v>
                </c:pt>
                <c:pt idx="504">
                  <c:v>66</c:v>
                </c:pt>
                <c:pt idx="505">
                  <c:v>52</c:v>
                </c:pt>
                <c:pt idx="506">
                  <c:v>52</c:v>
                </c:pt>
                <c:pt idx="507">
                  <c:v>100</c:v>
                </c:pt>
                <c:pt idx="508">
                  <c:v>72</c:v>
                </c:pt>
                <c:pt idx="509">
                  <c:v>95</c:v>
                </c:pt>
                <c:pt idx="510">
                  <c:v>82</c:v>
                </c:pt>
                <c:pt idx="511">
                  <c:v>52</c:v>
                </c:pt>
                <c:pt idx="512">
                  <c:v>44</c:v>
                </c:pt>
                <c:pt idx="513">
                  <c:v>91</c:v>
                </c:pt>
                <c:pt idx="514">
                  <c:v>48</c:v>
                </c:pt>
                <c:pt idx="515">
                  <c:v>77</c:v>
                </c:pt>
                <c:pt idx="516">
                  <c:v>93</c:v>
                </c:pt>
                <c:pt idx="517">
                  <c:v>23</c:v>
                </c:pt>
                <c:pt idx="518">
                  <c:v>22</c:v>
                </c:pt>
                <c:pt idx="519">
                  <c:v>46</c:v>
                </c:pt>
                <c:pt idx="520">
                  <c:v>45</c:v>
                </c:pt>
                <c:pt idx="521">
                  <c:v>87</c:v>
                </c:pt>
                <c:pt idx="522">
                  <c:v>40</c:v>
                </c:pt>
                <c:pt idx="523">
                  <c:v>91</c:v>
                </c:pt>
                <c:pt idx="524">
                  <c:v>59</c:v>
                </c:pt>
                <c:pt idx="525">
                  <c:v>43</c:v>
                </c:pt>
                <c:pt idx="526">
                  <c:v>76</c:v>
                </c:pt>
                <c:pt idx="527">
                  <c:v>95</c:v>
                </c:pt>
                <c:pt idx="528">
                  <c:v>95</c:v>
                </c:pt>
                <c:pt idx="529">
                  <c:v>19</c:v>
                </c:pt>
                <c:pt idx="530">
                  <c:v>19</c:v>
                </c:pt>
                <c:pt idx="531">
                  <c:v>92</c:v>
                </c:pt>
                <c:pt idx="532">
                  <c:v>78</c:v>
                </c:pt>
                <c:pt idx="533">
                  <c:v>51</c:v>
                </c:pt>
                <c:pt idx="534">
                  <c:v>51</c:v>
                </c:pt>
                <c:pt idx="535">
                  <c:v>60</c:v>
                </c:pt>
                <c:pt idx="536">
                  <c:v>62</c:v>
                </c:pt>
                <c:pt idx="537">
                  <c:v>89</c:v>
                </c:pt>
                <c:pt idx="538">
                  <c:v>49</c:v>
                </c:pt>
                <c:pt idx="539">
                  <c:v>51</c:v>
                </c:pt>
                <c:pt idx="540">
                  <c:v>94</c:v>
                </c:pt>
                <c:pt idx="541">
                  <c:v>72</c:v>
                </c:pt>
                <c:pt idx="542">
                  <c:v>77</c:v>
                </c:pt>
                <c:pt idx="543">
                  <c:v>62</c:v>
                </c:pt>
                <c:pt idx="544">
                  <c:v>84</c:v>
                </c:pt>
                <c:pt idx="545">
                  <c:v>87</c:v>
                </c:pt>
                <c:pt idx="546">
                  <c:v>92</c:v>
                </c:pt>
                <c:pt idx="547">
                  <c:v>64</c:v>
                </c:pt>
                <c:pt idx="548">
                  <c:v>84</c:v>
                </c:pt>
                <c:pt idx="549">
                  <c:v>82</c:v>
                </c:pt>
                <c:pt idx="550">
                  <c:v>94</c:v>
                </c:pt>
                <c:pt idx="551">
                  <c:v>61</c:v>
                </c:pt>
                <c:pt idx="553">
                  <c:v>73</c:v>
                </c:pt>
                <c:pt idx="554">
                  <c:v>45</c:v>
                </c:pt>
                <c:pt idx="555">
                  <c:v>46</c:v>
                </c:pt>
                <c:pt idx="556">
                  <c:v>64</c:v>
                </c:pt>
                <c:pt idx="557">
                  <c:v>53</c:v>
                </c:pt>
                <c:pt idx="558">
                  <c:v>45</c:v>
                </c:pt>
                <c:pt idx="559">
                  <c:v>32</c:v>
                </c:pt>
                <c:pt idx="560">
                  <c:v>32</c:v>
                </c:pt>
                <c:pt idx="561">
                  <c:v>45</c:v>
                </c:pt>
                <c:pt idx="562">
                  <c:v>38</c:v>
                </c:pt>
                <c:pt idx="563">
                  <c:v>67</c:v>
                </c:pt>
                <c:pt idx="564">
                  <c:v>68</c:v>
                </c:pt>
                <c:pt idx="565">
                  <c:v>26</c:v>
                </c:pt>
                <c:pt idx="566">
                  <c:v>57</c:v>
                </c:pt>
                <c:pt idx="567">
                  <c:v>74</c:v>
                </c:pt>
                <c:pt idx="568">
                  <c:v>69</c:v>
                </c:pt>
                <c:pt idx="569">
                  <c:v>61</c:v>
                </c:pt>
                <c:pt idx="570">
                  <c:v>82</c:v>
                </c:pt>
                <c:pt idx="572">
                  <c:v>79</c:v>
                </c:pt>
                <c:pt idx="573">
                  <c:v>55</c:v>
                </c:pt>
                <c:pt idx="574">
                  <c:v>54</c:v>
                </c:pt>
                <c:pt idx="575">
                  <c:v>37</c:v>
                </c:pt>
                <c:pt idx="576">
                  <c:v>37</c:v>
                </c:pt>
                <c:pt idx="577">
                  <c:v>93</c:v>
                </c:pt>
                <c:pt idx="578">
                  <c:v>74</c:v>
                </c:pt>
                <c:pt idx="579">
                  <c:v>91</c:v>
                </c:pt>
                <c:pt idx="580">
                  <c:v>80</c:v>
                </c:pt>
                <c:pt idx="581">
                  <c:v>31</c:v>
                </c:pt>
                <c:pt idx="582">
                  <c:v>37</c:v>
                </c:pt>
                <c:pt idx="583">
                  <c:v>49</c:v>
                </c:pt>
                <c:pt idx="584">
                  <c:v>57</c:v>
                </c:pt>
                <c:pt idx="585">
                  <c:v>70</c:v>
                </c:pt>
                <c:pt idx="586">
                  <c:v>72</c:v>
                </c:pt>
                <c:pt idx="587">
                  <c:v>99</c:v>
                </c:pt>
                <c:pt idx="588">
                  <c:v>78</c:v>
                </c:pt>
                <c:pt idx="589">
                  <c:v>52</c:v>
                </c:pt>
                <c:pt idx="590">
                  <c:v>51</c:v>
                </c:pt>
                <c:pt idx="591">
                  <c:v>42</c:v>
                </c:pt>
                <c:pt idx="592">
                  <c:v>47</c:v>
                </c:pt>
                <c:pt idx="593">
                  <c:v>65</c:v>
                </c:pt>
                <c:pt idx="594">
                  <c:v>61</c:v>
                </c:pt>
                <c:pt idx="595">
                  <c:v>64</c:v>
                </c:pt>
                <c:pt idx="597">
                  <c:v>81</c:v>
                </c:pt>
                <c:pt idx="598">
                  <c:v>91</c:v>
                </c:pt>
                <c:pt idx="599">
                  <c:v>61</c:v>
                </c:pt>
                <c:pt idx="600">
                  <c:v>66</c:v>
                </c:pt>
                <c:pt idx="601">
                  <c:v>42</c:v>
                </c:pt>
                <c:pt idx="602">
                  <c:v>58</c:v>
                </c:pt>
                <c:pt idx="603">
                  <c:v>95</c:v>
                </c:pt>
                <c:pt idx="604">
                  <c:v>91</c:v>
                </c:pt>
                <c:pt idx="605">
                  <c:v>67</c:v>
                </c:pt>
                <c:pt idx="606">
                  <c:v>55</c:v>
                </c:pt>
                <c:pt idx="607">
                  <c:v>87</c:v>
                </c:pt>
                <c:pt idx="608">
                  <c:v>68</c:v>
                </c:pt>
                <c:pt idx="609">
                  <c:v>86</c:v>
                </c:pt>
                <c:pt idx="610">
                  <c:v>59</c:v>
                </c:pt>
                <c:pt idx="611">
                  <c:v>43</c:v>
                </c:pt>
                <c:pt idx="612">
                  <c:v>55</c:v>
                </c:pt>
                <c:pt idx="613">
                  <c:v>100</c:v>
                </c:pt>
                <c:pt idx="614">
                  <c:v>63</c:v>
                </c:pt>
                <c:pt idx="615">
                  <c:v>52</c:v>
                </c:pt>
                <c:pt idx="616">
                  <c:v>51</c:v>
                </c:pt>
                <c:pt idx="617">
                  <c:v>90</c:v>
                </c:pt>
                <c:pt idx="618">
                  <c:v>46</c:v>
                </c:pt>
                <c:pt idx="619">
                  <c:v>48</c:v>
                </c:pt>
                <c:pt idx="620">
                  <c:v>87</c:v>
                </c:pt>
                <c:pt idx="621">
                  <c:v>33</c:v>
                </c:pt>
                <c:pt idx="622">
                  <c:v>33</c:v>
                </c:pt>
                <c:pt idx="623">
                  <c:v>27</c:v>
                </c:pt>
                <c:pt idx="624">
                  <c:v>27</c:v>
                </c:pt>
                <c:pt idx="625">
                  <c:v>56</c:v>
                </c:pt>
                <c:pt idx="626">
                  <c:v>56</c:v>
                </c:pt>
                <c:pt idx="627">
                  <c:v>33</c:v>
                </c:pt>
                <c:pt idx="628">
                  <c:v>38</c:v>
                </c:pt>
                <c:pt idx="629">
                  <c:v>94</c:v>
                </c:pt>
                <c:pt idx="630">
                  <c:v>70</c:v>
                </c:pt>
                <c:pt idx="631">
                  <c:v>32</c:v>
                </c:pt>
                <c:pt idx="632">
                  <c:v>82</c:v>
                </c:pt>
                <c:pt idx="633">
                  <c:v>33</c:v>
                </c:pt>
                <c:pt idx="634">
                  <c:v>66</c:v>
                </c:pt>
                <c:pt idx="635">
                  <c:v>94</c:v>
                </c:pt>
                <c:pt idx="636">
                  <c:v>69</c:v>
                </c:pt>
                <c:pt idx="637">
                  <c:v>39</c:v>
                </c:pt>
                <c:pt idx="638">
                  <c:v>37</c:v>
                </c:pt>
                <c:pt idx="639">
                  <c:v>45</c:v>
                </c:pt>
                <c:pt idx="640">
                  <c:v>91</c:v>
                </c:pt>
                <c:pt idx="641">
                  <c:v>85</c:v>
                </c:pt>
                <c:pt idx="642">
                  <c:v>71</c:v>
                </c:pt>
                <c:pt idx="643">
                  <c:v>91</c:v>
                </c:pt>
                <c:pt idx="644">
                  <c:v>49</c:v>
                </c:pt>
                <c:pt idx="645">
                  <c:v>49</c:v>
                </c:pt>
                <c:pt idx="646">
                  <c:v>81</c:v>
                </c:pt>
                <c:pt idx="647">
                  <c:v>37</c:v>
                </c:pt>
                <c:pt idx="648">
                  <c:v>96</c:v>
                </c:pt>
                <c:pt idx="649">
                  <c:v>83</c:v>
                </c:pt>
                <c:pt idx="650">
                  <c:v>76</c:v>
                </c:pt>
                <c:pt idx="651">
                  <c:v>100</c:v>
                </c:pt>
                <c:pt idx="652">
                  <c:v>97</c:v>
                </c:pt>
                <c:pt idx="653">
                  <c:v>93</c:v>
                </c:pt>
                <c:pt idx="654">
                  <c:v>98</c:v>
                </c:pt>
                <c:pt idx="655">
                  <c:v>93</c:v>
                </c:pt>
                <c:pt idx="656">
                  <c:v>91</c:v>
                </c:pt>
                <c:pt idx="657">
                  <c:v>51</c:v>
                </c:pt>
                <c:pt idx="658">
                  <c:v>53</c:v>
                </c:pt>
                <c:pt idx="659">
                  <c:v>89</c:v>
                </c:pt>
                <c:pt idx="660">
                  <c:v>73</c:v>
                </c:pt>
                <c:pt idx="661">
                  <c:v>41</c:v>
                </c:pt>
                <c:pt idx="662">
                  <c:v>40</c:v>
                </c:pt>
                <c:pt idx="663">
                  <c:v>59</c:v>
                </c:pt>
                <c:pt idx="664">
                  <c:v>47</c:v>
                </c:pt>
                <c:pt idx="665">
                  <c:v>47</c:v>
                </c:pt>
                <c:pt idx="666">
                  <c:v>43</c:v>
                </c:pt>
                <c:pt idx="667">
                  <c:v>59</c:v>
                </c:pt>
                <c:pt idx="668">
                  <c:v>95</c:v>
                </c:pt>
                <c:pt idx="669">
                  <c:v>33</c:v>
                </c:pt>
                <c:pt idx="670">
                  <c:v>31</c:v>
                </c:pt>
                <c:pt idx="671">
                  <c:v>67</c:v>
                </c:pt>
                <c:pt idx="672">
                  <c:v>53</c:v>
                </c:pt>
                <c:pt idx="673">
                  <c:v>73</c:v>
                </c:pt>
                <c:pt idx="674">
                  <c:v>64</c:v>
                </c:pt>
                <c:pt idx="675">
                  <c:v>79</c:v>
                </c:pt>
                <c:pt idx="676">
                  <c:v>74</c:v>
                </c:pt>
                <c:pt idx="677">
                  <c:v>97</c:v>
                </c:pt>
                <c:pt idx="678">
                  <c:v>44</c:v>
                </c:pt>
                <c:pt idx="679">
                  <c:v>63</c:v>
                </c:pt>
                <c:pt idx="680">
                  <c:v>58</c:v>
                </c:pt>
                <c:pt idx="681">
                  <c:v>26</c:v>
                </c:pt>
                <c:pt idx="682">
                  <c:v>25</c:v>
                </c:pt>
                <c:pt idx="683">
                  <c:v>90</c:v>
                </c:pt>
                <c:pt idx="684">
                  <c:v>30</c:v>
                </c:pt>
                <c:pt idx="685">
                  <c:v>34</c:v>
                </c:pt>
                <c:pt idx="686">
                  <c:v>47</c:v>
                </c:pt>
                <c:pt idx="687">
                  <c:v>47</c:v>
                </c:pt>
                <c:pt idx="688">
                  <c:v>40</c:v>
                </c:pt>
                <c:pt idx="689">
                  <c:v>40</c:v>
                </c:pt>
                <c:pt idx="690">
                  <c:v>49</c:v>
                </c:pt>
                <c:pt idx="691">
                  <c:v>81</c:v>
                </c:pt>
                <c:pt idx="692">
                  <c:v>99</c:v>
                </c:pt>
                <c:pt idx="693">
                  <c:v>92</c:v>
                </c:pt>
                <c:pt idx="694">
                  <c:v>39</c:v>
                </c:pt>
                <c:pt idx="695">
                  <c:v>39</c:v>
                </c:pt>
                <c:pt idx="696">
                  <c:v>69</c:v>
                </c:pt>
                <c:pt idx="697">
                  <c:v>66</c:v>
                </c:pt>
                <c:pt idx="698">
                  <c:v>27</c:v>
                </c:pt>
                <c:pt idx="699">
                  <c:v>48</c:v>
                </c:pt>
                <c:pt idx="700">
                  <c:v>46</c:v>
                </c:pt>
                <c:pt idx="701">
                  <c:v>73</c:v>
                </c:pt>
                <c:pt idx="702">
                  <c:v>64</c:v>
                </c:pt>
                <c:pt idx="703">
                  <c:v>83</c:v>
                </c:pt>
                <c:pt idx="704">
                  <c:v>51</c:v>
                </c:pt>
                <c:pt idx="705">
                  <c:v>46</c:v>
                </c:pt>
                <c:pt idx="706">
                  <c:v>37</c:v>
                </c:pt>
                <c:pt idx="707">
                  <c:v>37</c:v>
                </c:pt>
                <c:pt idx="708">
                  <c:v>92</c:v>
                </c:pt>
                <c:pt idx="709">
                  <c:v>76</c:v>
                </c:pt>
                <c:pt idx="710">
                  <c:v>65</c:v>
                </c:pt>
                <c:pt idx="711">
                  <c:v>58</c:v>
                </c:pt>
                <c:pt idx="712">
                  <c:v>38</c:v>
                </c:pt>
                <c:pt idx="713">
                  <c:v>26</c:v>
                </c:pt>
                <c:pt idx="714">
                  <c:v>34</c:v>
                </c:pt>
                <c:pt idx="715">
                  <c:v>77</c:v>
                </c:pt>
                <c:pt idx="716">
                  <c:v>34</c:v>
                </c:pt>
                <c:pt idx="717">
                  <c:v>40</c:v>
                </c:pt>
                <c:pt idx="718">
                  <c:v>29</c:v>
                </c:pt>
                <c:pt idx="719">
                  <c:v>20</c:v>
                </c:pt>
                <c:pt idx="720">
                  <c:v>64</c:v>
                </c:pt>
                <c:pt idx="721">
                  <c:v>31</c:v>
                </c:pt>
                <c:pt idx="722">
                  <c:v>84</c:v>
                </c:pt>
                <c:pt idx="723">
                  <c:v>89</c:v>
                </c:pt>
                <c:pt idx="724">
                  <c:v>99</c:v>
                </c:pt>
                <c:pt idx="725">
                  <c:v>17</c:v>
                </c:pt>
                <c:pt idx="726">
                  <c:v>18</c:v>
                </c:pt>
                <c:pt idx="727">
                  <c:v>77</c:v>
                </c:pt>
                <c:pt idx="728">
                  <c:v>98</c:v>
                </c:pt>
                <c:pt idx="729">
                  <c:v>45</c:v>
                </c:pt>
                <c:pt idx="730">
                  <c:v>90</c:v>
                </c:pt>
                <c:pt idx="731">
                  <c:v>95</c:v>
                </c:pt>
                <c:pt idx="732">
                  <c:v>34</c:v>
                </c:pt>
                <c:pt idx="733">
                  <c:v>29</c:v>
                </c:pt>
                <c:pt idx="734">
                  <c:v>43</c:v>
                </c:pt>
                <c:pt idx="735">
                  <c:v>79</c:v>
                </c:pt>
                <c:pt idx="736">
                  <c:v>98</c:v>
                </c:pt>
                <c:pt idx="737">
                  <c:v>66</c:v>
                </c:pt>
                <c:pt idx="738">
                  <c:v>49</c:v>
                </c:pt>
                <c:pt idx="739">
                  <c:v>43</c:v>
                </c:pt>
                <c:pt idx="740">
                  <c:v>51</c:v>
                </c:pt>
                <c:pt idx="741">
                  <c:v>51</c:v>
                </c:pt>
                <c:pt idx="742">
                  <c:v>89</c:v>
                </c:pt>
                <c:pt idx="743">
                  <c:v>64</c:v>
                </c:pt>
                <c:pt idx="744">
                  <c:v>43</c:v>
                </c:pt>
                <c:pt idx="745">
                  <c:v>73</c:v>
                </c:pt>
                <c:pt idx="746">
                  <c:v>40</c:v>
                </c:pt>
                <c:pt idx="747">
                  <c:v>23</c:v>
                </c:pt>
                <c:pt idx="748">
                  <c:v>24</c:v>
                </c:pt>
                <c:pt idx="749">
                  <c:v>38</c:v>
                </c:pt>
                <c:pt idx="750">
                  <c:v>41</c:v>
                </c:pt>
                <c:pt idx="751">
                  <c:v>22</c:v>
                </c:pt>
                <c:pt idx="752">
                  <c:v>55</c:v>
                </c:pt>
                <c:pt idx="753">
                  <c:v>46</c:v>
                </c:pt>
                <c:pt idx="754">
                  <c:v>46</c:v>
                </c:pt>
                <c:pt idx="755">
                  <c:v>39</c:v>
                </c:pt>
                <c:pt idx="756">
                  <c:v>73</c:v>
                </c:pt>
                <c:pt idx="757">
                  <c:v>99</c:v>
                </c:pt>
                <c:pt idx="758">
                  <c:v>24</c:v>
                </c:pt>
                <c:pt idx="759">
                  <c:v>27</c:v>
                </c:pt>
                <c:pt idx="760">
                  <c:v>52</c:v>
                </c:pt>
                <c:pt idx="761">
                  <c:v>66</c:v>
                </c:pt>
                <c:pt idx="762">
                  <c:v>92</c:v>
                </c:pt>
                <c:pt idx="763">
                  <c:v>35</c:v>
                </c:pt>
                <c:pt idx="764">
                  <c:v>38</c:v>
                </c:pt>
                <c:pt idx="765">
                  <c:v>38</c:v>
                </c:pt>
                <c:pt idx="766">
                  <c:v>40</c:v>
                </c:pt>
                <c:pt idx="767">
                  <c:v>38</c:v>
                </c:pt>
                <c:pt idx="768">
                  <c:v>21</c:v>
                </c:pt>
                <c:pt idx="769">
                  <c:v>44</c:v>
                </c:pt>
                <c:pt idx="770">
                  <c:v>29</c:v>
                </c:pt>
                <c:pt idx="771">
                  <c:v>30</c:v>
                </c:pt>
                <c:pt idx="772">
                  <c:v>29</c:v>
                </c:pt>
                <c:pt idx="773">
                  <c:v>83</c:v>
                </c:pt>
                <c:pt idx="774">
                  <c:v>43</c:v>
                </c:pt>
                <c:pt idx="775">
                  <c:v>45</c:v>
                </c:pt>
                <c:pt idx="776">
                  <c:v>52</c:v>
                </c:pt>
                <c:pt idx="777">
                  <c:v>53</c:v>
                </c:pt>
                <c:pt idx="778">
                  <c:v>91</c:v>
                </c:pt>
                <c:pt idx="779">
                  <c:v>28</c:v>
                </c:pt>
                <c:pt idx="780">
                  <c:v>24</c:v>
                </c:pt>
                <c:pt idx="781">
                  <c:v>85</c:v>
                </c:pt>
                <c:pt idx="782">
                  <c:v>89</c:v>
                </c:pt>
                <c:pt idx="783">
                  <c:v>35</c:v>
                </c:pt>
                <c:pt idx="784">
                  <c:v>42</c:v>
                </c:pt>
                <c:pt idx="785">
                  <c:v>81</c:v>
                </c:pt>
                <c:pt idx="786">
                  <c:v>93</c:v>
                </c:pt>
                <c:pt idx="787">
                  <c:v>54</c:v>
                </c:pt>
                <c:pt idx="788">
                  <c:v>25</c:v>
                </c:pt>
                <c:pt idx="789">
                  <c:v>30</c:v>
                </c:pt>
                <c:pt idx="790">
                  <c:v>78</c:v>
                </c:pt>
                <c:pt idx="791">
                  <c:v>72</c:v>
                </c:pt>
                <c:pt idx="792">
                  <c:v>87</c:v>
                </c:pt>
                <c:pt idx="793">
                  <c:v>58</c:v>
                </c:pt>
                <c:pt idx="794">
                  <c:v>79</c:v>
                </c:pt>
                <c:pt idx="795">
                  <c:v>41</c:v>
                </c:pt>
                <c:pt idx="796">
                  <c:v>95</c:v>
                </c:pt>
                <c:pt idx="797">
                  <c:v>79</c:v>
                </c:pt>
                <c:pt idx="798">
                  <c:v>77</c:v>
                </c:pt>
                <c:pt idx="799">
                  <c:v>97</c:v>
                </c:pt>
                <c:pt idx="800">
                  <c:v>32</c:v>
                </c:pt>
                <c:pt idx="801">
                  <c:v>26</c:v>
                </c:pt>
                <c:pt idx="802">
                  <c:v>47</c:v>
                </c:pt>
                <c:pt idx="803">
                  <c:v>47</c:v>
                </c:pt>
                <c:pt idx="804">
                  <c:v>94</c:v>
                </c:pt>
                <c:pt idx="805">
                  <c:v>18</c:v>
                </c:pt>
                <c:pt idx="806">
                  <c:v>47</c:v>
                </c:pt>
                <c:pt idx="807">
                  <c:v>64</c:v>
                </c:pt>
                <c:pt idx="808">
                  <c:v>58</c:v>
                </c:pt>
                <c:pt idx="809">
                  <c:v>45</c:v>
                </c:pt>
                <c:pt idx="810">
                  <c:v>43</c:v>
                </c:pt>
                <c:pt idx="811">
                  <c:v>74</c:v>
                </c:pt>
                <c:pt idx="812">
                  <c:v>33</c:v>
                </c:pt>
                <c:pt idx="813">
                  <c:v>34</c:v>
                </c:pt>
                <c:pt idx="814">
                  <c:v>29</c:v>
                </c:pt>
                <c:pt idx="815">
                  <c:v>40</c:v>
                </c:pt>
                <c:pt idx="816">
                  <c:v>95</c:v>
                </c:pt>
                <c:pt idx="817">
                  <c:v>35</c:v>
                </c:pt>
                <c:pt idx="818">
                  <c:v>98</c:v>
                </c:pt>
                <c:pt idx="819">
                  <c:v>25</c:v>
                </c:pt>
                <c:pt idx="820">
                  <c:v>26</c:v>
                </c:pt>
                <c:pt idx="821">
                  <c:v>25</c:v>
                </c:pt>
                <c:pt idx="822">
                  <c:v>25</c:v>
                </c:pt>
                <c:pt idx="823">
                  <c:v>93</c:v>
                </c:pt>
                <c:pt idx="824">
                  <c:v>11</c:v>
                </c:pt>
                <c:pt idx="825">
                  <c:v>91</c:v>
                </c:pt>
                <c:pt idx="826">
                  <c:v>58</c:v>
                </c:pt>
                <c:pt idx="827">
                  <c:v>27</c:v>
                </c:pt>
                <c:pt idx="828">
                  <c:v>27</c:v>
                </c:pt>
                <c:pt idx="829">
                  <c:v>46</c:v>
                </c:pt>
                <c:pt idx="830">
                  <c:v>46</c:v>
                </c:pt>
                <c:pt idx="831">
                  <c:v>75</c:v>
                </c:pt>
                <c:pt idx="832">
                  <c:v>50</c:v>
                </c:pt>
                <c:pt idx="833">
                  <c:v>46</c:v>
                </c:pt>
                <c:pt idx="834">
                  <c:v>35</c:v>
                </c:pt>
                <c:pt idx="835">
                  <c:v>38</c:v>
                </c:pt>
                <c:pt idx="836">
                  <c:v>41</c:v>
                </c:pt>
                <c:pt idx="837">
                  <c:v>45</c:v>
                </c:pt>
                <c:pt idx="838">
                  <c:v>28</c:v>
                </c:pt>
                <c:pt idx="839">
                  <c:v>32</c:v>
                </c:pt>
                <c:pt idx="840">
                  <c:v>53</c:v>
                </c:pt>
                <c:pt idx="841">
                  <c:v>47</c:v>
                </c:pt>
                <c:pt idx="842">
                  <c:v>77</c:v>
                </c:pt>
                <c:pt idx="843">
                  <c:v>88</c:v>
                </c:pt>
                <c:pt idx="844">
                  <c:v>26</c:v>
                </c:pt>
                <c:pt idx="846">
                  <c:v>36</c:v>
                </c:pt>
                <c:pt idx="847">
                  <c:v>65</c:v>
                </c:pt>
                <c:pt idx="848">
                  <c:v>53</c:v>
                </c:pt>
                <c:pt idx="849">
                  <c:v>53</c:v>
                </c:pt>
                <c:pt idx="850">
                  <c:v>52</c:v>
                </c:pt>
                <c:pt idx="851">
                  <c:v>52</c:v>
                </c:pt>
                <c:pt idx="852">
                  <c:v>76</c:v>
                </c:pt>
                <c:pt idx="853">
                  <c:v>48</c:v>
                </c:pt>
                <c:pt idx="854">
                  <c:v>50</c:v>
                </c:pt>
                <c:pt idx="855">
                  <c:v>24</c:v>
                </c:pt>
                <c:pt idx="856">
                  <c:v>81</c:v>
                </c:pt>
                <c:pt idx="857">
                  <c:v>57</c:v>
                </c:pt>
                <c:pt idx="858">
                  <c:v>44</c:v>
                </c:pt>
                <c:pt idx="859">
                  <c:v>28</c:v>
                </c:pt>
                <c:pt idx="860">
                  <c:v>75</c:v>
                </c:pt>
                <c:pt idx="861">
                  <c:v>54</c:v>
                </c:pt>
                <c:pt idx="862">
                  <c:v>54</c:v>
                </c:pt>
                <c:pt idx="863">
                  <c:v>30</c:v>
                </c:pt>
                <c:pt idx="864">
                  <c:v>28</c:v>
                </c:pt>
                <c:pt idx="865">
                  <c:v>55</c:v>
                </c:pt>
                <c:pt idx="866">
                  <c:v>49</c:v>
                </c:pt>
                <c:pt idx="867">
                  <c:v>84</c:v>
                </c:pt>
                <c:pt idx="868">
                  <c:v>79</c:v>
                </c:pt>
                <c:pt idx="869">
                  <c:v>82</c:v>
                </c:pt>
                <c:pt idx="870">
                  <c:v>59</c:v>
                </c:pt>
                <c:pt idx="871">
                  <c:v>41</c:v>
                </c:pt>
                <c:pt idx="872">
                  <c:v>54</c:v>
                </c:pt>
                <c:pt idx="873">
                  <c:v>40</c:v>
                </c:pt>
                <c:pt idx="874">
                  <c:v>95</c:v>
                </c:pt>
                <c:pt idx="875">
                  <c:v>89</c:v>
                </c:pt>
                <c:pt idx="876">
                  <c:v>35</c:v>
                </c:pt>
                <c:pt idx="877">
                  <c:v>28</c:v>
                </c:pt>
                <c:pt idx="878">
                  <c:v>32</c:v>
                </c:pt>
                <c:pt idx="879">
                  <c:v>27</c:v>
                </c:pt>
                <c:pt idx="880">
                  <c:v>43</c:v>
                </c:pt>
                <c:pt idx="881">
                  <c:v>91</c:v>
                </c:pt>
                <c:pt idx="882">
                  <c:v>33</c:v>
                </c:pt>
                <c:pt idx="883">
                  <c:v>42</c:v>
                </c:pt>
                <c:pt idx="884">
                  <c:v>35</c:v>
                </c:pt>
                <c:pt idx="885">
                  <c:v>93</c:v>
                </c:pt>
                <c:pt idx="886">
                  <c:v>27</c:v>
                </c:pt>
                <c:pt idx="887">
                  <c:v>22</c:v>
                </c:pt>
                <c:pt idx="888">
                  <c:v>43</c:v>
                </c:pt>
                <c:pt idx="889">
                  <c:v>89</c:v>
                </c:pt>
                <c:pt idx="890">
                  <c:v>20</c:v>
                </c:pt>
                <c:pt idx="891">
                  <c:v>16</c:v>
                </c:pt>
                <c:pt idx="892">
                  <c:v>44</c:v>
                </c:pt>
                <c:pt idx="893">
                  <c:v>42</c:v>
                </c:pt>
                <c:pt idx="894">
                  <c:v>42</c:v>
                </c:pt>
                <c:pt idx="895">
                  <c:v>51</c:v>
                </c:pt>
                <c:pt idx="896">
                  <c:v>33</c:v>
                </c:pt>
                <c:pt idx="897">
                  <c:v>32</c:v>
                </c:pt>
                <c:pt idx="898">
                  <c:v>54</c:v>
                </c:pt>
                <c:pt idx="899">
                  <c:v>36</c:v>
                </c:pt>
                <c:pt idx="900">
                  <c:v>39</c:v>
                </c:pt>
                <c:pt idx="901">
                  <c:v>82</c:v>
                </c:pt>
                <c:pt idx="903">
                  <c:v>38</c:v>
                </c:pt>
                <c:pt idx="904">
                  <c:v>38</c:v>
                </c:pt>
                <c:pt idx="905">
                  <c:v>51</c:v>
                </c:pt>
                <c:pt idx="906">
                  <c:v>49</c:v>
                </c:pt>
                <c:pt idx="907">
                  <c:v>56</c:v>
                </c:pt>
                <c:pt idx="908">
                  <c:v>76</c:v>
                </c:pt>
                <c:pt idx="909">
                  <c:v>53</c:v>
                </c:pt>
                <c:pt idx="910">
                  <c:v>61</c:v>
                </c:pt>
                <c:pt idx="911">
                  <c:v>59</c:v>
                </c:pt>
                <c:pt idx="912">
                  <c:v>11</c:v>
                </c:pt>
                <c:pt idx="913">
                  <c:v>95</c:v>
                </c:pt>
                <c:pt idx="914">
                  <c:v>55</c:v>
                </c:pt>
                <c:pt idx="915">
                  <c:v>58</c:v>
                </c:pt>
                <c:pt idx="916">
                  <c:v>42</c:v>
                </c:pt>
                <c:pt idx="917">
                  <c:v>40</c:v>
                </c:pt>
                <c:pt idx="918">
                  <c:v>2</c:v>
                </c:pt>
                <c:pt idx="919">
                  <c:v>63</c:v>
                </c:pt>
                <c:pt idx="920">
                  <c:v>27</c:v>
                </c:pt>
                <c:pt idx="921">
                  <c:v>29</c:v>
                </c:pt>
                <c:pt idx="922">
                  <c:v>44</c:v>
                </c:pt>
                <c:pt idx="923">
                  <c:v>36</c:v>
                </c:pt>
                <c:pt idx="924">
                  <c:v>42</c:v>
                </c:pt>
                <c:pt idx="925">
                  <c:v>42</c:v>
                </c:pt>
                <c:pt idx="926">
                  <c:v>48</c:v>
                </c:pt>
                <c:pt idx="927">
                  <c:v>43</c:v>
                </c:pt>
                <c:pt idx="928">
                  <c:v>35</c:v>
                </c:pt>
                <c:pt idx="929">
                  <c:v>37</c:v>
                </c:pt>
                <c:pt idx="930">
                  <c:v>23</c:v>
                </c:pt>
                <c:pt idx="931">
                  <c:v>20</c:v>
                </c:pt>
                <c:pt idx="932">
                  <c:v>41</c:v>
                </c:pt>
                <c:pt idx="933">
                  <c:v>84</c:v>
                </c:pt>
                <c:pt idx="934">
                  <c:v>26</c:v>
                </c:pt>
                <c:pt idx="935">
                  <c:v>94</c:v>
                </c:pt>
                <c:pt idx="936">
                  <c:v>52</c:v>
                </c:pt>
                <c:pt idx="937">
                  <c:v>60</c:v>
                </c:pt>
                <c:pt idx="938">
                  <c:v>47</c:v>
                </c:pt>
                <c:pt idx="939">
                  <c:v>31</c:v>
                </c:pt>
                <c:pt idx="940">
                  <c:v>41</c:v>
                </c:pt>
                <c:pt idx="941">
                  <c:v>50</c:v>
                </c:pt>
                <c:pt idx="942">
                  <c:v>93</c:v>
                </c:pt>
                <c:pt idx="943">
                  <c:v>76</c:v>
                </c:pt>
                <c:pt idx="944">
                  <c:v>76</c:v>
                </c:pt>
                <c:pt idx="945">
                  <c:v>69</c:v>
                </c:pt>
                <c:pt idx="946">
                  <c:v>57</c:v>
                </c:pt>
                <c:pt idx="947">
                  <c:v>48</c:v>
                </c:pt>
                <c:pt idx="948">
                  <c:v>46</c:v>
                </c:pt>
                <c:pt idx="949">
                  <c:v>45</c:v>
                </c:pt>
                <c:pt idx="950">
                  <c:v>50</c:v>
                </c:pt>
                <c:pt idx="951">
                  <c:v>43</c:v>
                </c:pt>
                <c:pt idx="952">
                  <c:v>42</c:v>
                </c:pt>
                <c:pt idx="953">
                  <c:v>96</c:v>
                </c:pt>
                <c:pt idx="954">
                  <c:v>18</c:v>
                </c:pt>
                <c:pt idx="955">
                  <c:v>11</c:v>
                </c:pt>
                <c:pt idx="956">
                  <c:v>83</c:v>
                </c:pt>
                <c:pt idx="957">
                  <c:v>37</c:v>
                </c:pt>
                <c:pt idx="958">
                  <c:v>26</c:v>
                </c:pt>
                <c:pt idx="959">
                  <c:v>45</c:v>
                </c:pt>
                <c:pt idx="960">
                  <c:v>47</c:v>
                </c:pt>
                <c:pt idx="961">
                  <c:v>36</c:v>
                </c:pt>
                <c:pt idx="962">
                  <c:v>27</c:v>
                </c:pt>
                <c:pt idx="963">
                  <c:v>27</c:v>
                </c:pt>
                <c:pt idx="964">
                  <c:v>21</c:v>
                </c:pt>
                <c:pt idx="965">
                  <c:v>32</c:v>
                </c:pt>
                <c:pt idx="966">
                  <c:v>32</c:v>
                </c:pt>
                <c:pt idx="967">
                  <c:v>14</c:v>
                </c:pt>
                <c:pt idx="968">
                  <c:v>14</c:v>
                </c:pt>
                <c:pt idx="969">
                  <c:v>55</c:v>
                </c:pt>
                <c:pt idx="970">
                  <c:v>66</c:v>
                </c:pt>
                <c:pt idx="971">
                  <c:v>97</c:v>
                </c:pt>
                <c:pt idx="972">
                  <c:v>56</c:v>
                </c:pt>
                <c:pt idx="973">
                  <c:v>92</c:v>
                </c:pt>
                <c:pt idx="974">
                  <c:v>58</c:v>
                </c:pt>
                <c:pt idx="975">
                  <c:v>67</c:v>
                </c:pt>
                <c:pt idx="976">
                  <c:v>81</c:v>
                </c:pt>
                <c:pt idx="977">
                  <c:v>45</c:v>
                </c:pt>
                <c:pt idx="978">
                  <c:v>17</c:v>
                </c:pt>
                <c:pt idx="979">
                  <c:v>16</c:v>
                </c:pt>
                <c:pt idx="980">
                  <c:v>63</c:v>
                </c:pt>
                <c:pt idx="981">
                  <c:v>13</c:v>
                </c:pt>
                <c:pt idx="982">
                  <c:v>63</c:v>
                </c:pt>
                <c:pt idx="983">
                  <c:v>68</c:v>
                </c:pt>
                <c:pt idx="984">
                  <c:v>48</c:v>
                </c:pt>
                <c:pt idx="985">
                  <c:v>47</c:v>
                </c:pt>
                <c:pt idx="986">
                  <c:v>85</c:v>
                </c:pt>
                <c:pt idx="987">
                  <c:v>65</c:v>
                </c:pt>
                <c:pt idx="988">
                  <c:v>32</c:v>
                </c:pt>
                <c:pt idx="989">
                  <c:v>30</c:v>
                </c:pt>
                <c:pt idx="990">
                  <c:v>27</c:v>
                </c:pt>
                <c:pt idx="991">
                  <c:v>27</c:v>
                </c:pt>
                <c:pt idx="992">
                  <c:v>65</c:v>
                </c:pt>
                <c:pt idx="993">
                  <c:v>52</c:v>
                </c:pt>
                <c:pt idx="994">
                  <c:v>83</c:v>
                </c:pt>
                <c:pt idx="995">
                  <c:v>19</c:v>
                </c:pt>
                <c:pt idx="996">
                  <c:v>14</c:v>
                </c:pt>
                <c:pt idx="997">
                  <c:v>45</c:v>
                </c:pt>
                <c:pt idx="998">
                  <c:v>41</c:v>
                </c:pt>
                <c:pt idx="999">
                  <c:v>85</c:v>
                </c:pt>
                <c:pt idx="1000">
                  <c:v>68</c:v>
                </c:pt>
                <c:pt idx="1001">
                  <c:v>95</c:v>
                </c:pt>
                <c:pt idx="1002">
                  <c:v>44</c:v>
                </c:pt>
                <c:pt idx="1003">
                  <c:v>88</c:v>
                </c:pt>
                <c:pt idx="1004">
                  <c:v>38</c:v>
                </c:pt>
                <c:pt idx="1005">
                  <c:v>46</c:v>
                </c:pt>
                <c:pt idx="1006">
                  <c:v>61</c:v>
                </c:pt>
                <c:pt idx="1007">
                  <c:v>71</c:v>
                </c:pt>
                <c:pt idx="1008">
                  <c:v>47</c:v>
                </c:pt>
                <c:pt idx="1009">
                  <c:v>41</c:v>
                </c:pt>
                <c:pt idx="1010">
                  <c:v>38</c:v>
                </c:pt>
                <c:pt idx="1011">
                  <c:v>14</c:v>
                </c:pt>
                <c:pt idx="1012">
                  <c:v>82</c:v>
                </c:pt>
                <c:pt idx="1013">
                  <c:v>72</c:v>
                </c:pt>
                <c:pt idx="1014">
                  <c:v>49</c:v>
                </c:pt>
                <c:pt idx="1015">
                  <c:v>55</c:v>
                </c:pt>
                <c:pt idx="1016">
                  <c:v>36</c:v>
                </c:pt>
                <c:pt idx="1017">
                  <c:v>41</c:v>
                </c:pt>
                <c:pt idx="1018">
                  <c:v>43</c:v>
                </c:pt>
                <c:pt idx="1019">
                  <c:v>21</c:v>
                </c:pt>
                <c:pt idx="1020">
                  <c:v>25</c:v>
                </c:pt>
                <c:pt idx="1021">
                  <c:v>95</c:v>
                </c:pt>
                <c:pt idx="1022">
                  <c:v>42</c:v>
                </c:pt>
                <c:pt idx="1023">
                  <c:v>65</c:v>
                </c:pt>
                <c:pt idx="1024">
                  <c:v>85</c:v>
                </c:pt>
                <c:pt idx="1025">
                  <c:v>74</c:v>
                </c:pt>
                <c:pt idx="1026">
                  <c:v>43</c:v>
                </c:pt>
                <c:pt idx="1027">
                  <c:v>39</c:v>
                </c:pt>
                <c:pt idx="1028">
                  <c:v>64</c:v>
                </c:pt>
                <c:pt idx="1029">
                  <c:v>19</c:v>
                </c:pt>
                <c:pt idx="1030">
                  <c:v>19</c:v>
                </c:pt>
                <c:pt idx="1031">
                  <c:v>46</c:v>
                </c:pt>
                <c:pt idx="1032">
                  <c:v>33</c:v>
                </c:pt>
                <c:pt idx="1033">
                  <c:v>13</c:v>
                </c:pt>
                <c:pt idx="1034">
                  <c:v>15</c:v>
                </c:pt>
                <c:pt idx="1035">
                  <c:v>26</c:v>
                </c:pt>
                <c:pt idx="1036">
                  <c:v>79</c:v>
                </c:pt>
                <c:pt idx="1037">
                  <c:v>42</c:v>
                </c:pt>
                <c:pt idx="1038">
                  <c:v>42</c:v>
                </c:pt>
                <c:pt idx="1039">
                  <c:v>22</c:v>
                </c:pt>
                <c:pt idx="1040">
                  <c:v>22</c:v>
                </c:pt>
                <c:pt idx="1041">
                  <c:v>93</c:v>
                </c:pt>
                <c:pt idx="1042">
                  <c:v>25</c:v>
                </c:pt>
                <c:pt idx="1043">
                  <c:v>69</c:v>
                </c:pt>
                <c:pt idx="1044">
                  <c:v>25</c:v>
                </c:pt>
                <c:pt idx="1045">
                  <c:v>70</c:v>
                </c:pt>
                <c:pt idx="1046">
                  <c:v>79</c:v>
                </c:pt>
                <c:pt idx="1047">
                  <c:v>37</c:v>
                </c:pt>
                <c:pt idx="1048">
                  <c:v>42</c:v>
                </c:pt>
                <c:pt idx="1049">
                  <c:v>54</c:v>
                </c:pt>
                <c:pt idx="1050">
                  <c:v>47</c:v>
                </c:pt>
                <c:pt idx="1051">
                  <c:v>55</c:v>
                </c:pt>
                <c:pt idx="1052">
                  <c:v>52</c:v>
                </c:pt>
                <c:pt idx="1053">
                  <c:v>52</c:v>
                </c:pt>
                <c:pt idx="1054">
                  <c:v>52</c:v>
                </c:pt>
                <c:pt idx="1055">
                  <c:v>49</c:v>
                </c:pt>
                <c:pt idx="1056">
                  <c:v>31</c:v>
                </c:pt>
                <c:pt idx="1057">
                  <c:v>92</c:v>
                </c:pt>
                <c:pt idx="1058">
                  <c:v>79</c:v>
                </c:pt>
                <c:pt idx="1059">
                  <c:v>44</c:v>
                </c:pt>
                <c:pt idx="1060">
                  <c:v>40</c:v>
                </c:pt>
                <c:pt idx="1061">
                  <c:v>89</c:v>
                </c:pt>
                <c:pt idx="1062">
                  <c:v>38</c:v>
                </c:pt>
                <c:pt idx="1063">
                  <c:v>30</c:v>
                </c:pt>
                <c:pt idx="1064">
                  <c:v>45</c:v>
                </c:pt>
                <c:pt idx="1065">
                  <c:v>47</c:v>
                </c:pt>
                <c:pt idx="1066">
                  <c:v>76</c:v>
                </c:pt>
                <c:pt idx="1067">
                  <c:v>45</c:v>
                </c:pt>
                <c:pt idx="1068">
                  <c:v>90</c:v>
                </c:pt>
                <c:pt idx="1069">
                  <c:v>12</c:v>
                </c:pt>
                <c:pt idx="1070">
                  <c:v>15</c:v>
                </c:pt>
                <c:pt idx="1071">
                  <c:v>33</c:v>
                </c:pt>
                <c:pt idx="1072">
                  <c:v>62</c:v>
                </c:pt>
                <c:pt idx="1073">
                  <c:v>52</c:v>
                </c:pt>
                <c:pt idx="1074">
                  <c:v>45</c:v>
                </c:pt>
                <c:pt idx="1075">
                  <c:v>45</c:v>
                </c:pt>
                <c:pt idx="1076">
                  <c:v>56</c:v>
                </c:pt>
                <c:pt idx="1077">
                  <c:v>56</c:v>
                </c:pt>
                <c:pt idx="1078">
                  <c:v>89</c:v>
                </c:pt>
                <c:pt idx="1079">
                  <c:v>82</c:v>
                </c:pt>
                <c:pt idx="1080">
                  <c:v>30</c:v>
                </c:pt>
                <c:pt idx="1081">
                  <c:v>18</c:v>
                </c:pt>
                <c:pt idx="1082">
                  <c:v>19</c:v>
                </c:pt>
                <c:pt idx="1083">
                  <c:v>94</c:v>
                </c:pt>
                <c:pt idx="1084">
                  <c:v>21</c:v>
                </c:pt>
                <c:pt idx="1085">
                  <c:v>23</c:v>
                </c:pt>
                <c:pt idx="1086">
                  <c:v>54</c:v>
                </c:pt>
                <c:pt idx="1087">
                  <c:v>54</c:v>
                </c:pt>
                <c:pt idx="1088">
                  <c:v>60</c:v>
                </c:pt>
                <c:pt idx="1089">
                  <c:v>40</c:v>
                </c:pt>
                <c:pt idx="1090">
                  <c:v>39</c:v>
                </c:pt>
                <c:pt idx="1091">
                  <c:v>35</c:v>
                </c:pt>
                <c:pt idx="1092">
                  <c:v>7</c:v>
                </c:pt>
                <c:pt idx="1093">
                  <c:v>33</c:v>
                </c:pt>
                <c:pt idx="1094">
                  <c:v>39</c:v>
                </c:pt>
                <c:pt idx="1095">
                  <c:v>47</c:v>
                </c:pt>
                <c:pt idx="1096">
                  <c:v>42</c:v>
                </c:pt>
                <c:pt idx="1097">
                  <c:v>60</c:v>
                </c:pt>
                <c:pt idx="1098">
                  <c:v>60</c:v>
                </c:pt>
                <c:pt idx="1099">
                  <c:v>43</c:v>
                </c:pt>
                <c:pt idx="1100">
                  <c:v>46</c:v>
                </c:pt>
                <c:pt idx="1101">
                  <c:v>82</c:v>
                </c:pt>
                <c:pt idx="1102">
                  <c:v>17</c:v>
                </c:pt>
                <c:pt idx="1103">
                  <c:v>19</c:v>
                </c:pt>
                <c:pt idx="1104">
                  <c:v>20</c:v>
                </c:pt>
                <c:pt idx="1105">
                  <c:v>20</c:v>
                </c:pt>
                <c:pt idx="1106">
                  <c:v>39</c:v>
                </c:pt>
                <c:pt idx="1107">
                  <c:v>39</c:v>
                </c:pt>
                <c:pt idx="1108">
                  <c:v>32</c:v>
                </c:pt>
                <c:pt idx="1109">
                  <c:v>26</c:v>
                </c:pt>
                <c:pt idx="1110">
                  <c:v>48</c:v>
                </c:pt>
                <c:pt idx="1111">
                  <c:v>43</c:v>
                </c:pt>
                <c:pt idx="1112">
                  <c:v>67</c:v>
                </c:pt>
                <c:pt idx="1113">
                  <c:v>51</c:v>
                </c:pt>
                <c:pt idx="1114">
                  <c:v>59</c:v>
                </c:pt>
                <c:pt idx="1115">
                  <c:v>46</c:v>
                </c:pt>
                <c:pt idx="1116">
                  <c:v>44</c:v>
                </c:pt>
                <c:pt idx="1117">
                  <c:v>40</c:v>
                </c:pt>
                <c:pt idx="1118">
                  <c:v>72</c:v>
                </c:pt>
                <c:pt idx="1119">
                  <c:v>45</c:v>
                </c:pt>
                <c:pt idx="1120">
                  <c:v>46</c:v>
                </c:pt>
                <c:pt idx="1121">
                  <c:v>90</c:v>
                </c:pt>
                <c:pt idx="1122">
                  <c:v>39</c:v>
                </c:pt>
                <c:pt idx="1123">
                  <c:v>98</c:v>
                </c:pt>
                <c:pt idx="1124">
                  <c:v>33</c:v>
                </c:pt>
                <c:pt idx="1125">
                  <c:v>47</c:v>
                </c:pt>
                <c:pt idx="1126">
                  <c:v>47</c:v>
                </c:pt>
                <c:pt idx="1127">
                  <c:v>75</c:v>
                </c:pt>
                <c:pt idx="1128">
                  <c:v>91</c:v>
                </c:pt>
                <c:pt idx="1129">
                  <c:v>17</c:v>
                </c:pt>
                <c:pt idx="1130">
                  <c:v>58</c:v>
                </c:pt>
                <c:pt idx="1131">
                  <c:v>62</c:v>
                </c:pt>
                <c:pt idx="1132">
                  <c:v>66</c:v>
                </c:pt>
                <c:pt idx="1133">
                  <c:v>42</c:v>
                </c:pt>
                <c:pt idx="1134">
                  <c:v>43</c:v>
                </c:pt>
                <c:pt idx="1135">
                  <c:v>49</c:v>
                </c:pt>
                <c:pt idx="1136">
                  <c:v>30</c:v>
                </c:pt>
                <c:pt idx="1137">
                  <c:v>30</c:v>
                </c:pt>
                <c:pt idx="1138">
                  <c:v>50</c:v>
                </c:pt>
                <c:pt idx="1139">
                  <c:v>43</c:v>
                </c:pt>
                <c:pt idx="1140">
                  <c:v>96</c:v>
                </c:pt>
                <c:pt idx="1141">
                  <c:v>44</c:v>
                </c:pt>
                <c:pt idx="1142">
                  <c:v>44</c:v>
                </c:pt>
                <c:pt idx="1143">
                  <c:v>46</c:v>
                </c:pt>
                <c:pt idx="1144">
                  <c:v>46</c:v>
                </c:pt>
                <c:pt idx="1145">
                  <c:v>25</c:v>
                </c:pt>
                <c:pt idx="1146">
                  <c:v>21</c:v>
                </c:pt>
                <c:pt idx="1147">
                  <c:v>49</c:v>
                </c:pt>
                <c:pt idx="1148">
                  <c:v>38</c:v>
                </c:pt>
                <c:pt idx="1149">
                  <c:v>30</c:v>
                </c:pt>
                <c:pt idx="1150">
                  <c:v>79</c:v>
                </c:pt>
                <c:pt idx="1151">
                  <c:v>38</c:v>
                </c:pt>
                <c:pt idx="1152">
                  <c:v>37</c:v>
                </c:pt>
                <c:pt idx="1153">
                  <c:v>45</c:v>
                </c:pt>
                <c:pt idx="1154">
                  <c:v>46</c:v>
                </c:pt>
                <c:pt idx="1155">
                  <c:v>41</c:v>
                </c:pt>
                <c:pt idx="1156">
                  <c:v>38</c:v>
                </c:pt>
                <c:pt idx="1157">
                  <c:v>41</c:v>
                </c:pt>
                <c:pt idx="1158">
                  <c:v>30</c:v>
                </c:pt>
                <c:pt idx="1159">
                  <c:v>42</c:v>
                </c:pt>
                <c:pt idx="1160">
                  <c:v>16</c:v>
                </c:pt>
                <c:pt idx="1161">
                  <c:v>14</c:v>
                </c:pt>
                <c:pt idx="1162">
                  <c:v>35</c:v>
                </c:pt>
                <c:pt idx="1163">
                  <c:v>34</c:v>
                </c:pt>
                <c:pt idx="1164">
                  <c:v>57</c:v>
                </c:pt>
                <c:pt idx="1165">
                  <c:v>48</c:v>
                </c:pt>
                <c:pt idx="1166">
                  <c:v>25</c:v>
                </c:pt>
                <c:pt idx="1167">
                  <c:v>25</c:v>
                </c:pt>
                <c:pt idx="1168">
                  <c:v>47</c:v>
                </c:pt>
                <c:pt idx="1169">
                  <c:v>46</c:v>
                </c:pt>
                <c:pt idx="1170">
                  <c:v>67</c:v>
                </c:pt>
                <c:pt idx="1171">
                  <c:v>37</c:v>
                </c:pt>
                <c:pt idx="1172">
                  <c:v>31</c:v>
                </c:pt>
                <c:pt idx="1173">
                  <c:v>64</c:v>
                </c:pt>
                <c:pt idx="1174">
                  <c:v>52</c:v>
                </c:pt>
                <c:pt idx="1175">
                  <c:v>61</c:v>
                </c:pt>
                <c:pt idx="1176">
                  <c:v>77</c:v>
                </c:pt>
                <c:pt idx="1177">
                  <c:v>39</c:v>
                </c:pt>
                <c:pt idx="1178">
                  <c:v>70</c:v>
                </c:pt>
                <c:pt idx="1179">
                  <c:v>15</c:v>
                </c:pt>
                <c:pt idx="1180">
                  <c:v>17</c:v>
                </c:pt>
                <c:pt idx="1181">
                  <c:v>38</c:v>
                </c:pt>
                <c:pt idx="1182">
                  <c:v>38</c:v>
                </c:pt>
                <c:pt idx="1183">
                  <c:v>87</c:v>
                </c:pt>
                <c:pt idx="1184">
                  <c:v>62</c:v>
                </c:pt>
                <c:pt idx="1185">
                  <c:v>33</c:v>
                </c:pt>
                <c:pt idx="1186">
                  <c:v>59</c:v>
                </c:pt>
                <c:pt idx="1187">
                  <c:v>35</c:v>
                </c:pt>
                <c:pt idx="1188">
                  <c:v>38</c:v>
                </c:pt>
                <c:pt idx="1189">
                  <c:v>47</c:v>
                </c:pt>
                <c:pt idx="1190">
                  <c:v>42</c:v>
                </c:pt>
                <c:pt idx="1191">
                  <c:v>36</c:v>
                </c:pt>
                <c:pt idx="1192">
                  <c:v>81</c:v>
                </c:pt>
                <c:pt idx="1193">
                  <c:v>42</c:v>
                </c:pt>
                <c:pt idx="1194">
                  <c:v>37</c:v>
                </c:pt>
                <c:pt idx="1195">
                  <c:v>32</c:v>
                </c:pt>
                <c:pt idx="1196">
                  <c:v>30</c:v>
                </c:pt>
                <c:pt idx="1197">
                  <c:v>39</c:v>
                </c:pt>
                <c:pt idx="1198">
                  <c:v>5</c:v>
                </c:pt>
                <c:pt idx="1199">
                  <c:v>62</c:v>
                </c:pt>
                <c:pt idx="1200">
                  <c:v>35</c:v>
                </c:pt>
                <c:pt idx="1201">
                  <c:v>25</c:v>
                </c:pt>
                <c:pt idx="1202">
                  <c:v>29</c:v>
                </c:pt>
                <c:pt idx="1203">
                  <c:v>30</c:v>
                </c:pt>
                <c:pt idx="1204">
                  <c:v>73</c:v>
                </c:pt>
                <c:pt idx="1205">
                  <c:v>58</c:v>
                </c:pt>
                <c:pt idx="1206">
                  <c:v>14</c:v>
                </c:pt>
                <c:pt idx="1207">
                  <c:v>12</c:v>
                </c:pt>
                <c:pt idx="1208">
                  <c:v>29</c:v>
                </c:pt>
                <c:pt idx="1209">
                  <c:v>32</c:v>
                </c:pt>
                <c:pt idx="1210">
                  <c:v>12</c:v>
                </c:pt>
                <c:pt idx="1211">
                  <c:v>10</c:v>
                </c:pt>
                <c:pt idx="1212">
                  <c:v>43</c:v>
                </c:pt>
                <c:pt idx="1213">
                  <c:v>45</c:v>
                </c:pt>
                <c:pt idx="1214">
                  <c:v>43</c:v>
                </c:pt>
                <c:pt idx="1215">
                  <c:v>90</c:v>
                </c:pt>
                <c:pt idx="1216">
                  <c:v>79</c:v>
                </c:pt>
                <c:pt idx="1217">
                  <c:v>80</c:v>
                </c:pt>
                <c:pt idx="1218">
                  <c:v>11</c:v>
                </c:pt>
                <c:pt idx="1219">
                  <c:v>46</c:v>
                </c:pt>
                <c:pt idx="1220">
                  <c:v>17</c:v>
                </c:pt>
                <c:pt idx="1221">
                  <c:v>18</c:v>
                </c:pt>
                <c:pt idx="1222">
                  <c:v>42</c:v>
                </c:pt>
                <c:pt idx="1223">
                  <c:v>38</c:v>
                </c:pt>
                <c:pt idx="1224">
                  <c:v>33</c:v>
                </c:pt>
                <c:pt idx="1225">
                  <c:v>36</c:v>
                </c:pt>
                <c:pt idx="1226">
                  <c:v>33</c:v>
                </c:pt>
                <c:pt idx="1227">
                  <c:v>33</c:v>
                </c:pt>
                <c:pt idx="1228">
                  <c:v>76</c:v>
                </c:pt>
                <c:pt idx="1229">
                  <c:v>45</c:v>
                </c:pt>
                <c:pt idx="1230">
                  <c:v>45</c:v>
                </c:pt>
                <c:pt idx="1231">
                  <c:v>50</c:v>
                </c:pt>
                <c:pt idx="1232">
                  <c:v>60</c:v>
                </c:pt>
                <c:pt idx="1233">
                  <c:v>71</c:v>
                </c:pt>
                <c:pt idx="1234">
                  <c:v>44</c:v>
                </c:pt>
                <c:pt idx="1235">
                  <c:v>44</c:v>
                </c:pt>
                <c:pt idx="1236">
                  <c:v>50</c:v>
                </c:pt>
                <c:pt idx="1237">
                  <c:v>92</c:v>
                </c:pt>
                <c:pt idx="1238">
                  <c:v>54</c:v>
                </c:pt>
                <c:pt idx="1239">
                  <c:v>30</c:v>
                </c:pt>
                <c:pt idx="1240">
                  <c:v>30</c:v>
                </c:pt>
                <c:pt idx="1241">
                  <c:v>87</c:v>
                </c:pt>
                <c:pt idx="1242">
                  <c:v>20</c:v>
                </c:pt>
                <c:pt idx="1243">
                  <c:v>22</c:v>
                </c:pt>
                <c:pt idx="1244">
                  <c:v>31</c:v>
                </c:pt>
                <c:pt idx="1245">
                  <c:v>85</c:v>
                </c:pt>
                <c:pt idx="1246">
                  <c:v>15</c:v>
                </c:pt>
                <c:pt idx="1247">
                  <c:v>18</c:v>
                </c:pt>
                <c:pt idx="1248">
                  <c:v>8</c:v>
                </c:pt>
                <c:pt idx="1249">
                  <c:v>83</c:v>
                </c:pt>
                <c:pt idx="1250">
                  <c:v>85</c:v>
                </c:pt>
                <c:pt idx="1251">
                  <c:v>45</c:v>
                </c:pt>
                <c:pt idx="1252">
                  <c:v>12</c:v>
                </c:pt>
                <c:pt idx="1253">
                  <c:v>40</c:v>
                </c:pt>
                <c:pt idx="1254">
                  <c:v>52</c:v>
                </c:pt>
                <c:pt idx="1255">
                  <c:v>49</c:v>
                </c:pt>
                <c:pt idx="1256">
                  <c:v>44</c:v>
                </c:pt>
                <c:pt idx="1257">
                  <c:v>40</c:v>
                </c:pt>
                <c:pt idx="1258">
                  <c:v>10</c:v>
                </c:pt>
                <c:pt idx="1259">
                  <c:v>9</c:v>
                </c:pt>
                <c:pt idx="1260">
                  <c:v>11</c:v>
                </c:pt>
                <c:pt idx="1261">
                  <c:v>12</c:v>
                </c:pt>
                <c:pt idx="1262">
                  <c:v>33</c:v>
                </c:pt>
                <c:pt idx="1263">
                  <c:v>63</c:v>
                </c:pt>
                <c:pt idx="1264">
                  <c:v>43</c:v>
                </c:pt>
                <c:pt idx="1265">
                  <c:v>39</c:v>
                </c:pt>
                <c:pt idx="1266">
                  <c:v>36</c:v>
                </c:pt>
                <c:pt idx="1267">
                  <c:v>0</c:v>
                </c:pt>
                <c:pt idx="1268">
                  <c:v>1</c:v>
                </c:pt>
                <c:pt idx="1269">
                  <c:v>48</c:v>
                </c:pt>
                <c:pt idx="1270">
                  <c:v>23</c:v>
                </c:pt>
                <c:pt idx="1271">
                  <c:v>25</c:v>
                </c:pt>
                <c:pt idx="1272">
                  <c:v>9</c:v>
                </c:pt>
                <c:pt idx="1273">
                  <c:v>13</c:v>
                </c:pt>
                <c:pt idx="1274">
                  <c:v>72</c:v>
                </c:pt>
                <c:pt idx="1275">
                  <c:v>45</c:v>
                </c:pt>
                <c:pt idx="1276">
                  <c:v>45</c:v>
                </c:pt>
                <c:pt idx="1277">
                  <c:v>96</c:v>
                </c:pt>
                <c:pt idx="1278">
                  <c:v>89</c:v>
                </c:pt>
                <c:pt idx="1279">
                  <c:v>47</c:v>
                </c:pt>
                <c:pt idx="1280">
                  <c:v>39</c:v>
                </c:pt>
                <c:pt idx="1281">
                  <c:v>44</c:v>
                </c:pt>
                <c:pt idx="1282">
                  <c:v>27</c:v>
                </c:pt>
                <c:pt idx="1283">
                  <c:v>26</c:v>
                </c:pt>
                <c:pt idx="1284">
                  <c:v>38</c:v>
                </c:pt>
                <c:pt idx="1285">
                  <c:v>38</c:v>
                </c:pt>
                <c:pt idx="1286">
                  <c:v>88</c:v>
                </c:pt>
                <c:pt idx="1287">
                  <c:v>89</c:v>
                </c:pt>
                <c:pt idx="1288">
                  <c:v>51</c:v>
                </c:pt>
                <c:pt idx="1289">
                  <c:v>31</c:v>
                </c:pt>
                <c:pt idx="1290">
                  <c:v>31</c:v>
                </c:pt>
                <c:pt idx="1291">
                  <c:v>14</c:v>
                </c:pt>
                <c:pt idx="1292">
                  <c:v>16</c:v>
                </c:pt>
                <c:pt idx="1293">
                  <c:v>40</c:v>
                </c:pt>
                <c:pt idx="1294">
                  <c:v>26</c:v>
                </c:pt>
                <c:pt idx="1295">
                  <c:v>43</c:v>
                </c:pt>
                <c:pt idx="1296">
                  <c:v>57</c:v>
                </c:pt>
                <c:pt idx="1297">
                  <c:v>37</c:v>
                </c:pt>
                <c:pt idx="1298">
                  <c:v>11</c:v>
                </c:pt>
                <c:pt idx="1299">
                  <c:v>27</c:v>
                </c:pt>
                <c:pt idx="1300">
                  <c:v>22</c:v>
                </c:pt>
                <c:pt idx="1301">
                  <c:v>14</c:v>
                </c:pt>
                <c:pt idx="1302">
                  <c:v>16</c:v>
                </c:pt>
                <c:pt idx="1303">
                  <c:v>54</c:v>
                </c:pt>
                <c:pt idx="1304">
                  <c:v>32</c:v>
                </c:pt>
                <c:pt idx="1305">
                  <c:v>12</c:v>
                </c:pt>
                <c:pt idx="1306">
                  <c:v>67</c:v>
                </c:pt>
                <c:pt idx="1307">
                  <c:v>28</c:v>
                </c:pt>
                <c:pt idx="1308">
                  <c:v>32</c:v>
                </c:pt>
                <c:pt idx="1309">
                  <c:v>92</c:v>
                </c:pt>
                <c:pt idx="1310">
                  <c:v>28</c:v>
                </c:pt>
                <c:pt idx="1311">
                  <c:v>28</c:v>
                </c:pt>
                <c:pt idx="1312">
                  <c:v>70</c:v>
                </c:pt>
                <c:pt idx="1313">
                  <c:v>27</c:v>
                </c:pt>
                <c:pt idx="1314">
                  <c:v>55</c:v>
                </c:pt>
                <c:pt idx="1315">
                  <c:v>55</c:v>
                </c:pt>
                <c:pt idx="1316">
                  <c:v>59</c:v>
                </c:pt>
                <c:pt idx="1317">
                  <c:v>14</c:v>
                </c:pt>
                <c:pt idx="1318">
                  <c:v>96</c:v>
                </c:pt>
                <c:pt idx="1319">
                  <c:v>86</c:v>
                </c:pt>
                <c:pt idx="1320">
                  <c:v>31</c:v>
                </c:pt>
                <c:pt idx="1321">
                  <c:v>15</c:v>
                </c:pt>
                <c:pt idx="1322">
                  <c:v>7</c:v>
                </c:pt>
                <c:pt idx="1323">
                  <c:v>10</c:v>
                </c:pt>
                <c:pt idx="1324">
                  <c:v>26</c:v>
                </c:pt>
                <c:pt idx="1325">
                  <c:v>32</c:v>
                </c:pt>
                <c:pt idx="1326">
                  <c:v>28</c:v>
                </c:pt>
                <c:pt idx="1327">
                  <c:v>21</c:v>
                </c:pt>
                <c:pt idx="1328">
                  <c:v>22</c:v>
                </c:pt>
                <c:pt idx="1329">
                  <c:v>20</c:v>
                </c:pt>
                <c:pt idx="1330">
                  <c:v>20</c:v>
                </c:pt>
                <c:pt idx="1331">
                  <c:v>15</c:v>
                </c:pt>
                <c:pt idx="1332">
                  <c:v>21</c:v>
                </c:pt>
                <c:pt idx="1333">
                  <c:v>18</c:v>
                </c:pt>
                <c:pt idx="1334">
                  <c:v>21</c:v>
                </c:pt>
                <c:pt idx="1335">
                  <c:v>22</c:v>
                </c:pt>
                <c:pt idx="1336">
                  <c:v>5</c:v>
                </c:pt>
                <c:pt idx="1337">
                  <c:v>5</c:v>
                </c:pt>
                <c:pt idx="1338">
                  <c:v>39</c:v>
                </c:pt>
                <c:pt idx="1339">
                  <c:v>26</c:v>
                </c:pt>
                <c:pt idx="1340">
                  <c:v>17</c:v>
                </c:pt>
                <c:pt idx="1341">
                  <c:v>83</c:v>
                </c:pt>
                <c:pt idx="1342">
                  <c:v>33</c:v>
                </c:pt>
                <c:pt idx="1343">
                  <c:v>67</c:v>
                </c:pt>
                <c:pt idx="1344">
                  <c:v>40</c:v>
                </c:pt>
                <c:pt idx="1345">
                  <c:v>45</c:v>
                </c:pt>
                <c:pt idx="1346">
                  <c:v>44</c:v>
                </c:pt>
                <c:pt idx="1347">
                  <c:v>88</c:v>
                </c:pt>
                <c:pt idx="1348">
                  <c:v>30</c:v>
                </c:pt>
                <c:pt idx="1349">
                  <c:v>30</c:v>
                </c:pt>
                <c:pt idx="1350">
                  <c:v>27</c:v>
                </c:pt>
                <c:pt idx="1351">
                  <c:v>31</c:v>
                </c:pt>
                <c:pt idx="1352">
                  <c:v>29</c:v>
                </c:pt>
                <c:pt idx="1353">
                  <c:v>37</c:v>
                </c:pt>
                <c:pt idx="1354">
                  <c:v>45</c:v>
                </c:pt>
                <c:pt idx="1355">
                  <c:v>27</c:v>
                </c:pt>
                <c:pt idx="1356">
                  <c:v>37</c:v>
                </c:pt>
                <c:pt idx="1357">
                  <c:v>44</c:v>
                </c:pt>
                <c:pt idx="1358">
                  <c:v>36</c:v>
                </c:pt>
                <c:pt idx="1359">
                  <c:v>29</c:v>
                </c:pt>
                <c:pt idx="1360">
                  <c:v>74</c:v>
                </c:pt>
                <c:pt idx="1361">
                  <c:v>91</c:v>
                </c:pt>
                <c:pt idx="1362">
                  <c:v>17</c:v>
                </c:pt>
                <c:pt idx="1363">
                  <c:v>19</c:v>
                </c:pt>
                <c:pt idx="1364">
                  <c:v>22</c:v>
                </c:pt>
                <c:pt idx="1365">
                  <c:v>22</c:v>
                </c:pt>
                <c:pt idx="1366">
                  <c:v>53</c:v>
                </c:pt>
                <c:pt idx="1367">
                  <c:v>57</c:v>
                </c:pt>
                <c:pt idx="1368">
                  <c:v>18</c:v>
                </c:pt>
                <c:pt idx="1369">
                  <c:v>75</c:v>
                </c:pt>
                <c:pt idx="1370">
                  <c:v>65</c:v>
                </c:pt>
                <c:pt idx="1371">
                  <c:v>32</c:v>
                </c:pt>
                <c:pt idx="1372">
                  <c:v>36</c:v>
                </c:pt>
                <c:pt idx="1373">
                  <c:v>11</c:v>
                </c:pt>
                <c:pt idx="1374">
                  <c:v>11</c:v>
                </c:pt>
                <c:pt idx="1375">
                  <c:v>30</c:v>
                </c:pt>
                <c:pt idx="1376">
                  <c:v>40</c:v>
                </c:pt>
                <c:pt idx="1377">
                  <c:v>84</c:v>
                </c:pt>
                <c:pt idx="1378">
                  <c:v>85</c:v>
                </c:pt>
                <c:pt idx="1379">
                  <c:v>43</c:v>
                </c:pt>
                <c:pt idx="1380">
                  <c:v>18</c:v>
                </c:pt>
                <c:pt idx="1381">
                  <c:v>15</c:v>
                </c:pt>
                <c:pt idx="1382">
                  <c:v>35</c:v>
                </c:pt>
                <c:pt idx="1383">
                  <c:v>28</c:v>
                </c:pt>
                <c:pt idx="1384">
                  <c:v>35</c:v>
                </c:pt>
                <c:pt idx="1385">
                  <c:v>34</c:v>
                </c:pt>
                <c:pt idx="1386">
                  <c:v>31</c:v>
                </c:pt>
                <c:pt idx="1387">
                  <c:v>43</c:v>
                </c:pt>
                <c:pt idx="1388">
                  <c:v>21</c:v>
                </c:pt>
                <c:pt idx="1389">
                  <c:v>25</c:v>
                </c:pt>
                <c:pt idx="1390">
                  <c:v>23</c:v>
                </c:pt>
                <c:pt idx="1391">
                  <c:v>79</c:v>
                </c:pt>
                <c:pt idx="1392">
                  <c:v>57</c:v>
                </c:pt>
                <c:pt idx="1393">
                  <c:v>57</c:v>
                </c:pt>
                <c:pt idx="1394">
                  <c:v>39</c:v>
                </c:pt>
                <c:pt idx="1395">
                  <c:v>41</c:v>
                </c:pt>
                <c:pt idx="1396">
                  <c:v>35</c:v>
                </c:pt>
                <c:pt idx="1397">
                  <c:v>44</c:v>
                </c:pt>
                <c:pt idx="1398">
                  <c:v>47</c:v>
                </c:pt>
                <c:pt idx="1399">
                  <c:v>47</c:v>
                </c:pt>
                <c:pt idx="1400">
                  <c:v>58</c:v>
                </c:pt>
                <c:pt idx="1401">
                  <c:v>50</c:v>
                </c:pt>
                <c:pt idx="1402">
                  <c:v>30</c:v>
                </c:pt>
                <c:pt idx="1403">
                  <c:v>35</c:v>
                </c:pt>
                <c:pt idx="1405">
                  <c:v>6</c:v>
                </c:pt>
                <c:pt idx="1406">
                  <c:v>6</c:v>
                </c:pt>
                <c:pt idx="1407">
                  <c:v>13</c:v>
                </c:pt>
                <c:pt idx="1408">
                  <c:v>12</c:v>
                </c:pt>
                <c:pt idx="1409">
                  <c:v>27</c:v>
                </c:pt>
                <c:pt idx="1410">
                  <c:v>35</c:v>
                </c:pt>
                <c:pt idx="1411">
                  <c:v>43</c:v>
                </c:pt>
                <c:pt idx="1412">
                  <c:v>29</c:v>
                </c:pt>
                <c:pt idx="1413">
                  <c:v>25</c:v>
                </c:pt>
                <c:pt idx="1414">
                  <c:v>64</c:v>
                </c:pt>
                <c:pt idx="1415">
                  <c:v>9</c:v>
                </c:pt>
                <c:pt idx="1416">
                  <c:v>10</c:v>
                </c:pt>
                <c:pt idx="1417">
                  <c:v>21</c:v>
                </c:pt>
                <c:pt idx="1418">
                  <c:v>89</c:v>
                </c:pt>
                <c:pt idx="1419">
                  <c:v>38</c:v>
                </c:pt>
                <c:pt idx="1420">
                  <c:v>28</c:v>
                </c:pt>
                <c:pt idx="1421">
                  <c:v>28</c:v>
                </c:pt>
                <c:pt idx="1422">
                  <c:v>64</c:v>
                </c:pt>
                <c:pt idx="1423">
                  <c:v>55</c:v>
                </c:pt>
                <c:pt idx="1424">
                  <c:v>92</c:v>
                </c:pt>
                <c:pt idx="1425">
                  <c:v>19</c:v>
                </c:pt>
                <c:pt idx="1426">
                  <c:v>22</c:v>
                </c:pt>
                <c:pt idx="1427">
                  <c:v>72</c:v>
                </c:pt>
                <c:pt idx="1428">
                  <c:v>43</c:v>
                </c:pt>
                <c:pt idx="1429">
                  <c:v>42</c:v>
                </c:pt>
                <c:pt idx="1430">
                  <c:v>17</c:v>
                </c:pt>
                <c:pt idx="1431">
                  <c:v>39</c:v>
                </c:pt>
                <c:pt idx="1432">
                  <c:v>42</c:v>
                </c:pt>
                <c:pt idx="1433">
                  <c:v>20</c:v>
                </c:pt>
                <c:pt idx="1434">
                  <c:v>30</c:v>
                </c:pt>
                <c:pt idx="1435">
                  <c:v>30</c:v>
                </c:pt>
                <c:pt idx="1436">
                  <c:v>89</c:v>
                </c:pt>
                <c:pt idx="1437">
                  <c:v>45</c:v>
                </c:pt>
                <c:pt idx="1438">
                  <c:v>45</c:v>
                </c:pt>
                <c:pt idx="1439">
                  <c:v>69</c:v>
                </c:pt>
                <c:pt idx="1440">
                  <c:v>45</c:v>
                </c:pt>
                <c:pt idx="1441">
                  <c:v>54</c:v>
                </c:pt>
                <c:pt idx="1442">
                  <c:v>97</c:v>
                </c:pt>
                <c:pt idx="1443">
                  <c:v>42</c:v>
                </c:pt>
                <c:pt idx="1444">
                  <c:v>90</c:v>
                </c:pt>
                <c:pt idx="1445">
                  <c:v>78</c:v>
                </c:pt>
                <c:pt idx="1446">
                  <c:v>57</c:v>
                </c:pt>
                <c:pt idx="1447">
                  <c:v>65</c:v>
                </c:pt>
                <c:pt idx="1448">
                  <c:v>31</c:v>
                </c:pt>
                <c:pt idx="1449">
                  <c:v>31</c:v>
                </c:pt>
                <c:pt idx="1450">
                  <c:v>26</c:v>
                </c:pt>
                <c:pt idx="1451">
                  <c:v>12</c:v>
                </c:pt>
                <c:pt idx="1452">
                  <c:v>15</c:v>
                </c:pt>
                <c:pt idx="1453">
                  <c:v>44</c:v>
                </c:pt>
                <c:pt idx="1454">
                  <c:v>44</c:v>
                </c:pt>
                <c:pt idx="1455">
                  <c:v>23</c:v>
                </c:pt>
                <c:pt idx="1456">
                  <c:v>25</c:v>
                </c:pt>
                <c:pt idx="1457">
                  <c:v>5</c:v>
                </c:pt>
                <c:pt idx="1458">
                  <c:v>26</c:v>
                </c:pt>
                <c:pt idx="1459">
                  <c:v>61</c:v>
                </c:pt>
                <c:pt idx="1460">
                  <c:v>65</c:v>
                </c:pt>
                <c:pt idx="1461">
                  <c:v>40</c:v>
                </c:pt>
                <c:pt idx="1462">
                  <c:v>57</c:v>
                </c:pt>
                <c:pt idx="1463">
                  <c:v>63</c:v>
                </c:pt>
                <c:pt idx="1464">
                  <c:v>87</c:v>
                </c:pt>
                <c:pt idx="1465">
                  <c:v>18</c:v>
                </c:pt>
                <c:pt idx="1466">
                  <c:v>17</c:v>
                </c:pt>
                <c:pt idx="1467">
                  <c:v>38</c:v>
                </c:pt>
                <c:pt idx="1468">
                  <c:v>47</c:v>
                </c:pt>
                <c:pt idx="1469">
                  <c:v>51</c:v>
                </c:pt>
                <c:pt idx="1470">
                  <c:v>40</c:v>
                </c:pt>
                <c:pt idx="1471">
                  <c:v>40</c:v>
                </c:pt>
                <c:pt idx="1472">
                  <c:v>40</c:v>
                </c:pt>
                <c:pt idx="1473">
                  <c:v>35</c:v>
                </c:pt>
                <c:pt idx="1474">
                  <c:v>45</c:v>
                </c:pt>
                <c:pt idx="1475">
                  <c:v>33</c:v>
                </c:pt>
                <c:pt idx="1476">
                  <c:v>38</c:v>
                </c:pt>
                <c:pt idx="1477">
                  <c:v>44</c:v>
                </c:pt>
                <c:pt idx="1478">
                  <c:v>41</c:v>
                </c:pt>
                <c:pt idx="1479">
                  <c:v>84</c:v>
                </c:pt>
                <c:pt idx="1480">
                  <c:v>14</c:v>
                </c:pt>
                <c:pt idx="1481">
                  <c:v>11</c:v>
                </c:pt>
                <c:pt idx="1482">
                  <c:v>9</c:v>
                </c:pt>
                <c:pt idx="1483">
                  <c:v>13</c:v>
                </c:pt>
                <c:pt idx="1484">
                  <c:v>15</c:v>
                </c:pt>
                <c:pt idx="1485">
                  <c:v>40</c:v>
                </c:pt>
                <c:pt idx="1486">
                  <c:v>40</c:v>
                </c:pt>
                <c:pt idx="1487">
                  <c:v>77</c:v>
                </c:pt>
                <c:pt idx="1488">
                  <c:v>76</c:v>
                </c:pt>
                <c:pt idx="1489">
                  <c:v>33</c:v>
                </c:pt>
                <c:pt idx="1490">
                  <c:v>35</c:v>
                </c:pt>
                <c:pt idx="1491">
                  <c:v>36</c:v>
                </c:pt>
                <c:pt idx="1492">
                  <c:v>14</c:v>
                </c:pt>
                <c:pt idx="1493">
                  <c:v>12</c:v>
                </c:pt>
                <c:pt idx="1494">
                  <c:v>12</c:v>
                </c:pt>
                <c:pt idx="1495">
                  <c:v>12</c:v>
                </c:pt>
                <c:pt idx="1496">
                  <c:v>74</c:v>
                </c:pt>
                <c:pt idx="1497">
                  <c:v>10</c:v>
                </c:pt>
                <c:pt idx="1498">
                  <c:v>31</c:v>
                </c:pt>
                <c:pt idx="1499">
                  <c:v>27</c:v>
                </c:pt>
                <c:pt idx="1500">
                  <c:v>24</c:v>
                </c:pt>
                <c:pt idx="1501">
                  <c:v>30</c:v>
                </c:pt>
                <c:pt idx="1502">
                  <c:v>30</c:v>
                </c:pt>
                <c:pt idx="1503">
                  <c:v>18</c:v>
                </c:pt>
                <c:pt idx="1504">
                  <c:v>15</c:v>
                </c:pt>
                <c:pt idx="1505">
                  <c:v>23</c:v>
                </c:pt>
                <c:pt idx="1506">
                  <c:v>30</c:v>
                </c:pt>
                <c:pt idx="1507">
                  <c:v>30</c:v>
                </c:pt>
                <c:pt idx="1508">
                  <c:v>75</c:v>
                </c:pt>
                <c:pt idx="1509">
                  <c:v>59</c:v>
                </c:pt>
                <c:pt idx="1510">
                  <c:v>64</c:v>
                </c:pt>
                <c:pt idx="1511">
                  <c:v>53</c:v>
                </c:pt>
                <c:pt idx="1512">
                  <c:v>7</c:v>
                </c:pt>
                <c:pt idx="1513">
                  <c:v>7</c:v>
                </c:pt>
                <c:pt idx="1514">
                  <c:v>16</c:v>
                </c:pt>
                <c:pt idx="1515">
                  <c:v>14</c:v>
                </c:pt>
                <c:pt idx="1516">
                  <c:v>35</c:v>
                </c:pt>
                <c:pt idx="1517">
                  <c:v>59</c:v>
                </c:pt>
                <c:pt idx="1518">
                  <c:v>48</c:v>
                </c:pt>
                <c:pt idx="1519">
                  <c:v>18</c:v>
                </c:pt>
                <c:pt idx="1520">
                  <c:v>71</c:v>
                </c:pt>
                <c:pt idx="1521">
                  <c:v>35</c:v>
                </c:pt>
                <c:pt idx="1522">
                  <c:v>28</c:v>
                </c:pt>
                <c:pt idx="1523">
                  <c:v>26</c:v>
                </c:pt>
                <c:pt idx="1524">
                  <c:v>45</c:v>
                </c:pt>
                <c:pt idx="1525">
                  <c:v>56</c:v>
                </c:pt>
                <c:pt idx="1526">
                  <c:v>37</c:v>
                </c:pt>
                <c:pt idx="1527">
                  <c:v>47</c:v>
                </c:pt>
                <c:pt idx="1528">
                  <c:v>43</c:v>
                </c:pt>
                <c:pt idx="1529">
                  <c:v>34</c:v>
                </c:pt>
                <c:pt idx="1530">
                  <c:v>33</c:v>
                </c:pt>
                <c:pt idx="1531">
                  <c:v>11</c:v>
                </c:pt>
                <c:pt idx="1532">
                  <c:v>23</c:v>
                </c:pt>
                <c:pt idx="1533">
                  <c:v>59</c:v>
                </c:pt>
                <c:pt idx="1534">
                  <c:v>20</c:v>
                </c:pt>
                <c:pt idx="1535">
                  <c:v>21</c:v>
                </c:pt>
                <c:pt idx="1536">
                  <c:v>50</c:v>
                </c:pt>
                <c:pt idx="1537">
                  <c:v>50</c:v>
                </c:pt>
                <c:pt idx="1538">
                  <c:v>50</c:v>
                </c:pt>
                <c:pt idx="1539">
                  <c:v>25</c:v>
                </c:pt>
                <c:pt idx="1540">
                  <c:v>25</c:v>
                </c:pt>
                <c:pt idx="1541">
                  <c:v>16</c:v>
                </c:pt>
                <c:pt idx="1542">
                  <c:v>10</c:v>
                </c:pt>
                <c:pt idx="1543">
                  <c:v>5</c:v>
                </c:pt>
                <c:pt idx="1544">
                  <c:v>27</c:v>
                </c:pt>
                <c:pt idx="1545">
                  <c:v>3</c:v>
                </c:pt>
                <c:pt idx="1546">
                  <c:v>8</c:v>
                </c:pt>
                <c:pt idx="1547">
                  <c:v>32</c:v>
                </c:pt>
                <c:pt idx="1548">
                  <c:v>70</c:v>
                </c:pt>
                <c:pt idx="1549">
                  <c:v>42</c:v>
                </c:pt>
                <c:pt idx="1550">
                  <c:v>66</c:v>
                </c:pt>
                <c:pt idx="1551">
                  <c:v>66</c:v>
                </c:pt>
                <c:pt idx="1552">
                  <c:v>92</c:v>
                </c:pt>
                <c:pt idx="1553">
                  <c:v>32</c:v>
                </c:pt>
                <c:pt idx="1554">
                  <c:v>33</c:v>
                </c:pt>
                <c:pt idx="1555">
                  <c:v>32</c:v>
                </c:pt>
                <c:pt idx="1556">
                  <c:v>33</c:v>
                </c:pt>
                <c:pt idx="1557">
                  <c:v>40</c:v>
                </c:pt>
                <c:pt idx="1558">
                  <c:v>83</c:v>
                </c:pt>
                <c:pt idx="1559">
                  <c:v>62</c:v>
                </c:pt>
                <c:pt idx="1560">
                  <c:v>62</c:v>
                </c:pt>
                <c:pt idx="1561">
                  <c:v>56</c:v>
                </c:pt>
                <c:pt idx="1562">
                  <c:v>78</c:v>
                </c:pt>
                <c:pt idx="1563">
                  <c:v>66</c:v>
                </c:pt>
                <c:pt idx="1564">
                  <c:v>70</c:v>
                </c:pt>
                <c:pt idx="1565">
                  <c:v>35</c:v>
                </c:pt>
                <c:pt idx="1566">
                  <c:v>33</c:v>
                </c:pt>
                <c:pt idx="1567">
                  <c:v>25</c:v>
                </c:pt>
                <c:pt idx="1568">
                  <c:v>24</c:v>
                </c:pt>
                <c:pt idx="1569">
                  <c:v>13</c:v>
                </c:pt>
                <c:pt idx="1570">
                  <c:v>15</c:v>
                </c:pt>
                <c:pt idx="1571">
                  <c:v>23</c:v>
                </c:pt>
                <c:pt idx="1572">
                  <c:v>46</c:v>
                </c:pt>
                <c:pt idx="1573">
                  <c:v>20</c:v>
                </c:pt>
                <c:pt idx="1574">
                  <c:v>21</c:v>
                </c:pt>
                <c:pt idx="1575">
                  <c:v>88</c:v>
                </c:pt>
                <c:pt idx="1576">
                  <c:v>12</c:v>
                </c:pt>
                <c:pt idx="1577">
                  <c:v>12</c:v>
                </c:pt>
                <c:pt idx="1578">
                  <c:v>92</c:v>
                </c:pt>
                <c:pt idx="1579">
                  <c:v>25</c:v>
                </c:pt>
                <c:pt idx="1580">
                  <c:v>23</c:v>
                </c:pt>
                <c:pt idx="1581">
                  <c:v>9</c:v>
                </c:pt>
                <c:pt idx="1582">
                  <c:v>92</c:v>
                </c:pt>
                <c:pt idx="1583">
                  <c:v>78</c:v>
                </c:pt>
                <c:pt idx="1584">
                  <c:v>28</c:v>
                </c:pt>
                <c:pt idx="1585">
                  <c:v>30</c:v>
                </c:pt>
                <c:pt idx="1586">
                  <c:v>28</c:v>
                </c:pt>
                <c:pt idx="1587">
                  <c:v>27</c:v>
                </c:pt>
                <c:pt idx="1588">
                  <c:v>27</c:v>
                </c:pt>
                <c:pt idx="1589">
                  <c:v>7</c:v>
                </c:pt>
                <c:pt idx="1590">
                  <c:v>3</c:v>
                </c:pt>
                <c:pt idx="1591">
                  <c:v>62</c:v>
                </c:pt>
                <c:pt idx="1592">
                  <c:v>71</c:v>
                </c:pt>
                <c:pt idx="1593">
                  <c:v>48</c:v>
                </c:pt>
                <c:pt idx="1594">
                  <c:v>48</c:v>
                </c:pt>
                <c:pt idx="1595">
                  <c:v>27</c:v>
                </c:pt>
                <c:pt idx="1596">
                  <c:v>79</c:v>
                </c:pt>
                <c:pt idx="1597">
                  <c:v>11</c:v>
                </c:pt>
                <c:pt idx="1598">
                  <c:v>11</c:v>
                </c:pt>
                <c:pt idx="1599">
                  <c:v>100</c:v>
                </c:pt>
                <c:pt idx="1600">
                  <c:v>52</c:v>
                </c:pt>
                <c:pt idx="1601">
                  <c:v>56</c:v>
                </c:pt>
                <c:pt idx="1602">
                  <c:v>89</c:v>
                </c:pt>
                <c:pt idx="1603">
                  <c:v>63</c:v>
                </c:pt>
                <c:pt idx="1604">
                  <c:v>31</c:v>
                </c:pt>
                <c:pt idx="1605">
                  <c:v>9</c:v>
                </c:pt>
                <c:pt idx="1606">
                  <c:v>20</c:v>
                </c:pt>
                <c:pt idx="1607">
                  <c:v>73</c:v>
                </c:pt>
                <c:pt idx="1608">
                  <c:v>49</c:v>
                </c:pt>
                <c:pt idx="1609">
                  <c:v>47</c:v>
                </c:pt>
                <c:pt idx="1610">
                  <c:v>2</c:v>
                </c:pt>
                <c:pt idx="1611">
                  <c:v>2</c:v>
                </c:pt>
                <c:pt idx="1612">
                  <c:v>13</c:v>
                </c:pt>
                <c:pt idx="1613">
                  <c:v>6</c:v>
                </c:pt>
                <c:pt idx="1614">
                  <c:v>7</c:v>
                </c:pt>
                <c:pt idx="1615">
                  <c:v>15</c:v>
                </c:pt>
                <c:pt idx="1616">
                  <c:v>5</c:v>
                </c:pt>
                <c:pt idx="1617">
                  <c:v>18</c:v>
                </c:pt>
                <c:pt idx="1618">
                  <c:v>21</c:v>
                </c:pt>
                <c:pt idx="1619">
                  <c:v>7</c:v>
                </c:pt>
                <c:pt idx="1620">
                  <c:v>41</c:v>
                </c:pt>
                <c:pt idx="1621">
                  <c:v>38</c:v>
                </c:pt>
                <c:pt idx="1622">
                  <c:v>55</c:v>
                </c:pt>
                <c:pt idx="1623">
                  <c:v>53</c:v>
                </c:pt>
                <c:pt idx="1624">
                  <c:v>39</c:v>
                </c:pt>
                <c:pt idx="1625">
                  <c:v>39</c:v>
                </c:pt>
                <c:pt idx="1626">
                  <c:v>56</c:v>
                </c:pt>
                <c:pt idx="1627">
                  <c:v>50</c:v>
                </c:pt>
                <c:pt idx="1628">
                  <c:v>4</c:v>
                </c:pt>
                <c:pt idx="1629">
                  <c:v>11</c:v>
                </c:pt>
                <c:pt idx="1630">
                  <c:v>70</c:v>
                </c:pt>
                <c:pt idx="1631">
                  <c:v>7</c:v>
                </c:pt>
                <c:pt idx="1632">
                  <c:v>9</c:v>
                </c:pt>
                <c:pt idx="1633">
                  <c:v>25</c:v>
                </c:pt>
                <c:pt idx="1634">
                  <c:v>25</c:v>
                </c:pt>
                <c:pt idx="1635">
                  <c:v>37</c:v>
                </c:pt>
                <c:pt idx="1636">
                  <c:v>42</c:v>
                </c:pt>
                <c:pt idx="1637">
                  <c:v>16</c:v>
                </c:pt>
                <c:pt idx="1638">
                  <c:v>18</c:v>
                </c:pt>
                <c:pt idx="1639">
                  <c:v>27</c:v>
                </c:pt>
                <c:pt idx="1640">
                  <c:v>23</c:v>
                </c:pt>
                <c:pt idx="1641">
                  <c:v>15</c:v>
                </c:pt>
                <c:pt idx="1642">
                  <c:v>8</c:v>
                </c:pt>
                <c:pt idx="1643">
                  <c:v>25</c:v>
                </c:pt>
                <c:pt idx="1644">
                  <c:v>81</c:v>
                </c:pt>
                <c:pt idx="1645">
                  <c:v>55</c:v>
                </c:pt>
                <c:pt idx="1646">
                  <c:v>29</c:v>
                </c:pt>
                <c:pt idx="1647">
                  <c:v>34</c:v>
                </c:pt>
                <c:pt idx="1648">
                  <c:v>70</c:v>
                </c:pt>
                <c:pt idx="1649">
                  <c:v>13</c:v>
                </c:pt>
                <c:pt idx="1650">
                  <c:v>19</c:v>
                </c:pt>
                <c:pt idx="1651">
                  <c:v>40</c:v>
                </c:pt>
                <c:pt idx="1652">
                  <c:v>4</c:v>
                </c:pt>
                <c:pt idx="1653">
                  <c:v>8</c:v>
                </c:pt>
                <c:pt idx="1654">
                  <c:v>91</c:v>
                </c:pt>
                <c:pt idx="1655">
                  <c:v>70</c:v>
                </c:pt>
                <c:pt idx="1656">
                  <c:v>16</c:v>
                </c:pt>
                <c:pt idx="1657">
                  <c:v>18</c:v>
                </c:pt>
                <c:pt idx="1658">
                  <c:v>10</c:v>
                </c:pt>
                <c:pt idx="1659">
                  <c:v>25</c:v>
                </c:pt>
                <c:pt idx="1660">
                  <c:v>23</c:v>
                </c:pt>
                <c:pt idx="1661">
                  <c:v>86</c:v>
                </c:pt>
                <c:pt idx="1662">
                  <c:v>71</c:v>
                </c:pt>
                <c:pt idx="1663">
                  <c:v>46</c:v>
                </c:pt>
                <c:pt idx="1664">
                  <c:v>8</c:v>
                </c:pt>
                <c:pt idx="1665">
                  <c:v>17</c:v>
                </c:pt>
                <c:pt idx="1666">
                  <c:v>8</c:v>
                </c:pt>
                <c:pt idx="1667">
                  <c:v>10</c:v>
                </c:pt>
                <c:pt idx="1668">
                  <c:v>34</c:v>
                </c:pt>
                <c:pt idx="1669">
                  <c:v>41</c:v>
                </c:pt>
                <c:pt idx="1670">
                  <c:v>16</c:v>
                </c:pt>
                <c:pt idx="1671">
                  <c:v>26</c:v>
                </c:pt>
                <c:pt idx="1672">
                  <c:v>32</c:v>
                </c:pt>
                <c:pt idx="1673">
                  <c:v>32</c:v>
                </c:pt>
                <c:pt idx="1674">
                  <c:v>27</c:v>
                </c:pt>
                <c:pt idx="1675">
                  <c:v>10</c:v>
                </c:pt>
                <c:pt idx="1676">
                  <c:v>86</c:v>
                </c:pt>
                <c:pt idx="1677">
                  <c:v>28</c:v>
                </c:pt>
                <c:pt idx="1678">
                  <c:v>26</c:v>
                </c:pt>
                <c:pt idx="1679">
                  <c:v>13</c:v>
                </c:pt>
                <c:pt idx="1680">
                  <c:v>92</c:v>
                </c:pt>
                <c:pt idx="1681">
                  <c:v>21</c:v>
                </c:pt>
                <c:pt idx="1682">
                  <c:v>18</c:v>
                </c:pt>
                <c:pt idx="1683">
                  <c:v>9</c:v>
                </c:pt>
                <c:pt idx="1684">
                  <c:v>29</c:v>
                </c:pt>
                <c:pt idx="1685">
                  <c:v>83</c:v>
                </c:pt>
                <c:pt idx="1686">
                  <c:v>6</c:v>
                </c:pt>
                <c:pt idx="1687">
                  <c:v>28</c:v>
                </c:pt>
                <c:pt idx="1688">
                  <c:v>14</c:v>
                </c:pt>
                <c:pt idx="1689">
                  <c:v>30</c:v>
                </c:pt>
                <c:pt idx="1690">
                  <c:v>57</c:v>
                </c:pt>
                <c:pt idx="1691">
                  <c:v>38</c:v>
                </c:pt>
                <c:pt idx="1692">
                  <c:v>38</c:v>
                </c:pt>
                <c:pt idx="1693">
                  <c:v>52</c:v>
                </c:pt>
                <c:pt idx="1694">
                  <c:v>28</c:v>
                </c:pt>
                <c:pt idx="1695">
                  <c:v>33</c:v>
                </c:pt>
                <c:pt idx="1696">
                  <c:v>26</c:v>
                </c:pt>
                <c:pt idx="1697">
                  <c:v>3</c:v>
                </c:pt>
                <c:pt idx="1698">
                  <c:v>7</c:v>
                </c:pt>
                <c:pt idx="1699">
                  <c:v>73</c:v>
                </c:pt>
                <c:pt idx="1700">
                  <c:v>19</c:v>
                </c:pt>
                <c:pt idx="1701">
                  <c:v>21</c:v>
                </c:pt>
                <c:pt idx="1702">
                  <c:v>37</c:v>
                </c:pt>
                <c:pt idx="1703">
                  <c:v>37</c:v>
                </c:pt>
                <c:pt idx="1704">
                  <c:v>97</c:v>
                </c:pt>
                <c:pt idx="1705">
                  <c:v>31</c:v>
                </c:pt>
                <c:pt idx="1706">
                  <c:v>31</c:v>
                </c:pt>
                <c:pt idx="1707">
                  <c:v>12</c:v>
                </c:pt>
                <c:pt idx="1708">
                  <c:v>47</c:v>
                </c:pt>
                <c:pt idx="1709">
                  <c:v>15</c:v>
                </c:pt>
                <c:pt idx="1710">
                  <c:v>19</c:v>
                </c:pt>
                <c:pt idx="1711">
                  <c:v>47</c:v>
                </c:pt>
                <c:pt idx="1712">
                  <c:v>47</c:v>
                </c:pt>
                <c:pt idx="1713">
                  <c:v>29</c:v>
                </c:pt>
                <c:pt idx="1714">
                  <c:v>29</c:v>
                </c:pt>
                <c:pt idx="1715">
                  <c:v>33</c:v>
                </c:pt>
                <c:pt idx="1716">
                  <c:v>15</c:v>
                </c:pt>
                <c:pt idx="1717">
                  <c:v>14</c:v>
                </c:pt>
                <c:pt idx="1718">
                  <c:v>15</c:v>
                </c:pt>
                <c:pt idx="1719">
                  <c:v>7</c:v>
                </c:pt>
                <c:pt idx="1720">
                  <c:v>9</c:v>
                </c:pt>
                <c:pt idx="1721">
                  <c:v>86</c:v>
                </c:pt>
                <c:pt idx="1722">
                  <c:v>32</c:v>
                </c:pt>
                <c:pt idx="1723">
                  <c:v>30</c:v>
                </c:pt>
                <c:pt idx="1724">
                  <c:v>44</c:v>
                </c:pt>
                <c:pt idx="1725">
                  <c:v>77</c:v>
                </c:pt>
                <c:pt idx="1726">
                  <c:v>12</c:v>
                </c:pt>
                <c:pt idx="1727">
                  <c:v>10</c:v>
                </c:pt>
                <c:pt idx="1728">
                  <c:v>18</c:v>
                </c:pt>
                <c:pt idx="1729">
                  <c:v>41</c:v>
                </c:pt>
                <c:pt idx="1730">
                  <c:v>45</c:v>
                </c:pt>
                <c:pt idx="1731">
                  <c:v>55</c:v>
                </c:pt>
                <c:pt idx="1732">
                  <c:v>28</c:v>
                </c:pt>
                <c:pt idx="1733">
                  <c:v>33</c:v>
                </c:pt>
                <c:pt idx="1734">
                  <c:v>84</c:v>
                </c:pt>
                <c:pt idx="1735">
                  <c:v>58</c:v>
                </c:pt>
                <c:pt idx="1736">
                  <c:v>58</c:v>
                </c:pt>
                <c:pt idx="1737">
                  <c:v>82</c:v>
                </c:pt>
                <c:pt idx="1738">
                  <c:v>79</c:v>
                </c:pt>
                <c:pt idx="1739">
                  <c:v>10</c:v>
                </c:pt>
                <c:pt idx="1740">
                  <c:v>4</c:v>
                </c:pt>
                <c:pt idx="1741">
                  <c:v>2</c:v>
                </c:pt>
                <c:pt idx="1742">
                  <c:v>25</c:v>
                </c:pt>
                <c:pt idx="1743">
                  <c:v>23</c:v>
                </c:pt>
                <c:pt idx="1744">
                  <c:v>16</c:v>
                </c:pt>
                <c:pt idx="1745">
                  <c:v>33</c:v>
                </c:pt>
                <c:pt idx="1746">
                  <c:v>33</c:v>
                </c:pt>
                <c:pt idx="1747">
                  <c:v>25</c:v>
                </c:pt>
                <c:pt idx="1748">
                  <c:v>94</c:v>
                </c:pt>
                <c:pt idx="1749">
                  <c:v>41</c:v>
                </c:pt>
                <c:pt idx="1750">
                  <c:v>37</c:v>
                </c:pt>
                <c:pt idx="1751">
                  <c:v>14</c:v>
                </c:pt>
                <c:pt idx="1752">
                  <c:v>14</c:v>
                </c:pt>
                <c:pt idx="1753">
                  <c:v>24</c:v>
                </c:pt>
                <c:pt idx="1754">
                  <c:v>11</c:v>
                </c:pt>
                <c:pt idx="1755">
                  <c:v>39</c:v>
                </c:pt>
                <c:pt idx="1756">
                  <c:v>45</c:v>
                </c:pt>
                <c:pt idx="1757">
                  <c:v>39</c:v>
                </c:pt>
                <c:pt idx="1758">
                  <c:v>61</c:v>
                </c:pt>
                <c:pt idx="1759">
                  <c:v>38</c:v>
                </c:pt>
                <c:pt idx="1760">
                  <c:v>41</c:v>
                </c:pt>
                <c:pt idx="1761">
                  <c:v>6</c:v>
                </c:pt>
                <c:pt idx="1762">
                  <c:v>5</c:v>
                </c:pt>
                <c:pt idx="1763">
                  <c:v>5</c:v>
                </c:pt>
                <c:pt idx="1764">
                  <c:v>5</c:v>
                </c:pt>
                <c:pt idx="1765">
                  <c:v>31</c:v>
                </c:pt>
                <c:pt idx="1766">
                  <c:v>69</c:v>
                </c:pt>
                <c:pt idx="1767">
                  <c:v>74</c:v>
                </c:pt>
                <c:pt idx="1768">
                  <c:v>47</c:v>
                </c:pt>
                <c:pt idx="1769">
                  <c:v>3</c:v>
                </c:pt>
                <c:pt idx="1770">
                  <c:v>3</c:v>
                </c:pt>
                <c:pt idx="1771">
                  <c:v>11</c:v>
                </c:pt>
                <c:pt idx="1772">
                  <c:v>30</c:v>
                </c:pt>
                <c:pt idx="1773">
                  <c:v>14</c:v>
                </c:pt>
                <c:pt idx="1774">
                  <c:v>14</c:v>
                </c:pt>
                <c:pt idx="1775">
                  <c:v>30</c:v>
                </c:pt>
                <c:pt idx="1776">
                  <c:v>41</c:v>
                </c:pt>
                <c:pt idx="1777">
                  <c:v>44</c:v>
                </c:pt>
                <c:pt idx="1778">
                  <c:v>34</c:v>
                </c:pt>
                <c:pt idx="1779">
                  <c:v>87</c:v>
                </c:pt>
                <c:pt idx="1780">
                  <c:v>42</c:v>
                </c:pt>
                <c:pt idx="1781">
                  <c:v>44</c:v>
                </c:pt>
                <c:pt idx="1782">
                  <c:v>3</c:v>
                </c:pt>
                <c:pt idx="1783">
                  <c:v>82</c:v>
                </c:pt>
                <c:pt idx="1784">
                  <c:v>10</c:v>
                </c:pt>
                <c:pt idx="1785">
                  <c:v>18</c:v>
                </c:pt>
                <c:pt idx="1786">
                  <c:v>4</c:v>
                </c:pt>
                <c:pt idx="1787">
                  <c:v>23</c:v>
                </c:pt>
                <c:pt idx="1788">
                  <c:v>25</c:v>
                </c:pt>
                <c:pt idx="1789">
                  <c:v>92</c:v>
                </c:pt>
                <c:pt idx="1790">
                  <c:v>74</c:v>
                </c:pt>
                <c:pt idx="1791">
                  <c:v>46</c:v>
                </c:pt>
                <c:pt idx="1792">
                  <c:v>13</c:v>
                </c:pt>
                <c:pt idx="1793">
                  <c:v>78</c:v>
                </c:pt>
                <c:pt idx="1794">
                  <c:v>11</c:v>
                </c:pt>
                <c:pt idx="1795">
                  <c:v>100</c:v>
                </c:pt>
                <c:pt idx="1796">
                  <c:v>57</c:v>
                </c:pt>
                <c:pt idx="1797">
                  <c:v>9</c:v>
                </c:pt>
                <c:pt idx="1798">
                  <c:v>10</c:v>
                </c:pt>
                <c:pt idx="1799">
                  <c:v>18</c:v>
                </c:pt>
                <c:pt idx="1800">
                  <c:v>68</c:v>
                </c:pt>
                <c:pt idx="1801">
                  <c:v>41</c:v>
                </c:pt>
                <c:pt idx="1802">
                  <c:v>28</c:v>
                </c:pt>
                <c:pt idx="1803">
                  <c:v>83</c:v>
                </c:pt>
                <c:pt idx="1804">
                  <c:v>14</c:v>
                </c:pt>
                <c:pt idx="1805">
                  <c:v>15</c:v>
                </c:pt>
                <c:pt idx="1806">
                  <c:v>4</c:v>
                </c:pt>
                <c:pt idx="1807">
                  <c:v>20</c:v>
                </c:pt>
                <c:pt idx="1808">
                  <c:v>16</c:v>
                </c:pt>
                <c:pt idx="1809">
                  <c:v>17</c:v>
                </c:pt>
                <c:pt idx="1810">
                  <c:v>28</c:v>
                </c:pt>
                <c:pt idx="1811">
                  <c:v>81</c:v>
                </c:pt>
                <c:pt idx="1812">
                  <c:v>65</c:v>
                </c:pt>
                <c:pt idx="1813">
                  <c:v>10</c:v>
                </c:pt>
                <c:pt idx="1814">
                  <c:v>79</c:v>
                </c:pt>
                <c:pt idx="1815">
                  <c:v>37</c:v>
                </c:pt>
                <c:pt idx="1816">
                  <c:v>39</c:v>
                </c:pt>
                <c:pt idx="1817">
                  <c:v>35</c:v>
                </c:pt>
                <c:pt idx="1818">
                  <c:v>41</c:v>
                </c:pt>
                <c:pt idx="1819">
                  <c:v>7</c:v>
                </c:pt>
                <c:pt idx="1820">
                  <c:v>76</c:v>
                </c:pt>
                <c:pt idx="1821">
                  <c:v>93</c:v>
                </c:pt>
                <c:pt idx="1822">
                  <c:v>85</c:v>
                </c:pt>
                <c:pt idx="1823">
                  <c:v>61</c:v>
                </c:pt>
                <c:pt idx="1824">
                  <c:v>23</c:v>
                </c:pt>
                <c:pt idx="1825">
                  <c:v>26</c:v>
                </c:pt>
                <c:pt idx="1826">
                  <c:v>4</c:v>
                </c:pt>
                <c:pt idx="1827">
                  <c:v>4</c:v>
                </c:pt>
                <c:pt idx="1828">
                  <c:v>5</c:v>
                </c:pt>
                <c:pt idx="1829">
                  <c:v>6</c:v>
                </c:pt>
                <c:pt idx="1830">
                  <c:v>4</c:v>
                </c:pt>
                <c:pt idx="1831">
                  <c:v>0</c:v>
                </c:pt>
                <c:pt idx="1832">
                  <c:v>5</c:v>
                </c:pt>
                <c:pt idx="1833">
                  <c:v>20</c:v>
                </c:pt>
                <c:pt idx="1834">
                  <c:v>19</c:v>
                </c:pt>
                <c:pt idx="1835">
                  <c:v>6</c:v>
                </c:pt>
                <c:pt idx="1836">
                  <c:v>44</c:v>
                </c:pt>
                <c:pt idx="1837">
                  <c:v>31</c:v>
                </c:pt>
                <c:pt idx="1838">
                  <c:v>31</c:v>
                </c:pt>
                <c:pt idx="1839">
                  <c:v>24</c:v>
                </c:pt>
                <c:pt idx="1840">
                  <c:v>23</c:v>
                </c:pt>
                <c:pt idx="1841">
                  <c:v>59</c:v>
                </c:pt>
                <c:pt idx="1842">
                  <c:v>11</c:v>
                </c:pt>
                <c:pt idx="1843">
                  <c:v>7</c:v>
                </c:pt>
                <c:pt idx="1844">
                  <c:v>8</c:v>
                </c:pt>
                <c:pt idx="1845">
                  <c:v>8</c:v>
                </c:pt>
                <c:pt idx="1846">
                  <c:v>35</c:v>
                </c:pt>
                <c:pt idx="1847">
                  <c:v>38</c:v>
                </c:pt>
                <c:pt idx="1848">
                  <c:v>69</c:v>
                </c:pt>
                <c:pt idx="1849">
                  <c:v>15</c:v>
                </c:pt>
                <c:pt idx="1850">
                  <c:v>23</c:v>
                </c:pt>
                <c:pt idx="1851">
                  <c:v>19</c:v>
                </c:pt>
                <c:pt idx="1852">
                  <c:v>27</c:v>
                </c:pt>
                <c:pt idx="1853">
                  <c:v>35</c:v>
                </c:pt>
                <c:pt idx="1854">
                  <c:v>39</c:v>
                </c:pt>
                <c:pt idx="1855">
                  <c:v>5</c:v>
                </c:pt>
                <c:pt idx="1856">
                  <c:v>6</c:v>
                </c:pt>
                <c:pt idx="1857">
                  <c:v>23</c:v>
                </c:pt>
                <c:pt idx="1858">
                  <c:v>26</c:v>
                </c:pt>
                <c:pt idx="1859">
                  <c:v>75</c:v>
                </c:pt>
                <c:pt idx="1860">
                  <c:v>29</c:v>
                </c:pt>
                <c:pt idx="1861">
                  <c:v>20</c:v>
                </c:pt>
                <c:pt idx="1862">
                  <c:v>11</c:v>
                </c:pt>
                <c:pt idx="1863">
                  <c:v>11</c:v>
                </c:pt>
                <c:pt idx="1864">
                  <c:v>6</c:v>
                </c:pt>
                <c:pt idx="1865">
                  <c:v>6</c:v>
                </c:pt>
                <c:pt idx="1866">
                  <c:v>0</c:v>
                </c:pt>
                <c:pt idx="1867">
                  <c:v>22</c:v>
                </c:pt>
                <c:pt idx="1868">
                  <c:v>24</c:v>
                </c:pt>
                <c:pt idx="1869">
                  <c:v>5</c:v>
                </c:pt>
                <c:pt idx="1870">
                  <c:v>4</c:v>
                </c:pt>
                <c:pt idx="1871">
                  <c:v>7</c:v>
                </c:pt>
                <c:pt idx="1872">
                  <c:v>5</c:v>
                </c:pt>
                <c:pt idx="1873">
                  <c:v>7</c:v>
                </c:pt>
                <c:pt idx="1874">
                  <c:v>77</c:v>
                </c:pt>
                <c:pt idx="1875">
                  <c:v>46</c:v>
                </c:pt>
                <c:pt idx="1876">
                  <c:v>6</c:v>
                </c:pt>
                <c:pt idx="1877">
                  <c:v>38</c:v>
                </c:pt>
                <c:pt idx="1878">
                  <c:v>32</c:v>
                </c:pt>
                <c:pt idx="1879">
                  <c:v>56</c:v>
                </c:pt>
                <c:pt idx="1880">
                  <c:v>8</c:v>
                </c:pt>
                <c:pt idx="1881">
                  <c:v>21</c:v>
                </c:pt>
                <c:pt idx="1882">
                  <c:v>16</c:v>
                </c:pt>
                <c:pt idx="1883">
                  <c:v>68</c:v>
                </c:pt>
                <c:pt idx="1884">
                  <c:v>51</c:v>
                </c:pt>
                <c:pt idx="1885">
                  <c:v>51</c:v>
                </c:pt>
                <c:pt idx="1886">
                  <c:v>78</c:v>
                </c:pt>
                <c:pt idx="1887">
                  <c:v>7</c:v>
                </c:pt>
                <c:pt idx="1888">
                  <c:v>8</c:v>
                </c:pt>
                <c:pt idx="1889">
                  <c:v>30</c:v>
                </c:pt>
                <c:pt idx="1890">
                  <c:v>11</c:v>
                </c:pt>
                <c:pt idx="1891">
                  <c:v>57</c:v>
                </c:pt>
                <c:pt idx="1892">
                  <c:v>50</c:v>
                </c:pt>
                <c:pt idx="1893">
                  <c:v>10</c:v>
                </c:pt>
                <c:pt idx="1894">
                  <c:v>10</c:v>
                </c:pt>
                <c:pt idx="1895">
                  <c:v>41</c:v>
                </c:pt>
                <c:pt idx="1896">
                  <c:v>39</c:v>
                </c:pt>
                <c:pt idx="1897">
                  <c:v>32</c:v>
                </c:pt>
                <c:pt idx="1898">
                  <c:v>13</c:v>
                </c:pt>
                <c:pt idx="1899">
                  <c:v>11</c:v>
                </c:pt>
                <c:pt idx="1900">
                  <c:v>28</c:v>
                </c:pt>
                <c:pt idx="1901">
                  <c:v>31</c:v>
                </c:pt>
                <c:pt idx="1902">
                  <c:v>81</c:v>
                </c:pt>
                <c:pt idx="1903">
                  <c:v>47</c:v>
                </c:pt>
                <c:pt idx="1904">
                  <c:v>9</c:v>
                </c:pt>
                <c:pt idx="1905">
                  <c:v>46</c:v>
                </c:pt>
                <c:pt idx="1906">
                  <c:v>14</c:v>
                </c:pt>
                <c:pt idx="1907">
                  <c:v>9</c:v>
                </c:pt>
                <c:pt idx="1908">
                  <c:v>9</c:v>
                </c:pt>
                <c:pt idx="1909">
                  <c:v>21</c:v>
                </c:pt>
                <c:pt idx="1910">
                  <c:v>21</c:v>
                </c:pt>
                <c:pt idx="1911">
                  <c:v>34</c:v>
                </c:pt>
                <c:pt idx="1912">
                  <c:v>34</c:v>
                </c:pt>
                <c:pt idx="1913">
                  <c:v>66</c:v>
                </c:pt>
                <c:pt idx="1914">
                  <c:v>10</c:v>
                </c:pt>
                <c:pt idx="1915">
                  <c:v>13</c:v>
                </c:pt>
                <c:pt idx="1916">
                  <c:v>9</c:v>
                </c:pt>
                <c:pt idx="1917">
                  <c:v>6</c:v>
                </c:pt>
                <c:pt idx="1918">
                  <c:v>35</c:v>
                </c:pt>
                <c:pt idx="1919">
                  <c:v>37</c:v>
                </c:pt>
                <c:pt idx="1920">
                  <c:v>52</c:v>
                </c:pt>
                <c:pt idx="1921">
                  <c:v>52</c:v>
                </c:pt>
                <c:pt idx="1922">
                  <c:v>11</c:v>
                </c:pt>
                <c:pt idx="1923">
                  <c:v>10</c:v>
                </c:pt>
                <c:pt idx="1924">
                  <c:v>17</c:v>
                </c:pt>
                <c:pt idx="1925">
                  <c:v>19</c:v>
                </c:pt>
                <c:pt idx="1926">
                  <c:v>25</c:v>
                </c:pt>
                <c:pt idx="1927">
                  <c:v>32</c:v>
                </c:pt>
                <c:pt idx="1928">
                  <c:v>16</c:v>
                </c:pt>
                <c:pt idx="1929">
                  <c:v>17</c:v>
                </c:pt>
                <c:pt idx="1930">
                  <c:v>15</c:v>
                </c:pt>
                <c:pt idx="1931">
                  <c:v>12</c:v>
                </c:pt>
                <c:pt idx="1932">
                  <c:v>14</c:v>
                </c:pt>
                <c:pt idx="1933">
                  <c:v>3</c:v>
                </c:pt>
                <c:pt idx="1934">
                  <c:v>15</c:v>
                </c:pt>
                <c:pt idx="1935">
                  <c:v>16</c:v>
                </c:pt>
                <c:pt idx="1936">
                  <c:v>8</c:v>
                </c:pt>
                <c:pt idx="1937">
                  <c:v>21</c:v>
                </c:pt>
                <c:pt idx="1938">
                  <c:v>5</c:v>
                </c:pt>
                <c:pt idx="1939">
                  <c:v>58</c:v>
                </c:pt>
                <c:pt idx="1940">
                  <c:v>5</c:v>
                </c:pt>
                <c:pt idx="1941">
                  <c:v>5</c:v>
                </c:pt>
                <c:pt idx="1942">
                  <c:v>5</c:v>
                </c:pt>
                <c:pt idx="1943">
                  <c:v>6</c:v>
                </c:pt>
                <c:pt idx="1944">
                  <c:v>46</c:v>
                </c:pt>
                <c:pt idx="1945">
                  <c:v>3</c:v>
                </c:pt>
                <c:pt idx="1946">
                  <c:v>3</c:v>
                </c:pt>
                <c:pt idx="1947">
                  <c:v>26</c:v>
                </c:pt>
                <c:pt idx="1948">
                  <c:v>23</c:v>
                </c:pt>
                <c:pt idx="1949">
                  <c:v>45</c:v>
                </c:pt>
                <c:pt idx="1950">
                  <c:v>45</c:v>
                </c:pt>
                <c:pt idx="1951">
                  <c:v>76</c:v>
                </c:pt>
                <c:pt idx="1952">
                  <c:v>80</c:v>
                </c:pt>
                <c:pt idx="1953">
                  <c:v>6</c:v>
                </c:pt>
                <c:pt idx="1954">
                  <c:v>5</c:v>
                </c:pt>
                <c:pt idx="1955">
                  <c:v>14</c:v>
                </c:pt>
                <c:pt idx="1956">
                  <c:v>12</c:v>
                </c:pt>
                <c:pt idx="1957">
                  <c:v>75</c:v>
                </c:pt>
                <c:pt idx="1958">
                  <c:v>2</c:v>
                </c:pt>
                <c:pt idx="1959">
                  <c:v>3</c:v>
                </c:pt>
                <c:pt idx="1960">
                  <c:v>0</c:v>
                </c:pt>
                <c:pt idx="1961">
                  <c:v>0</c:v>
                </c:pt>
                <c:pt idx="1962">
                  <c:v>75</c:v>
                </c:pt>
                <c:pt idx="1963">
                  <c:v>7</c:v>
                </c:pt>
                <c:pt idx="1964">
                  <c:v>10</c:v>
                </c:pt>
                <c:pt idx="1965">
                  <c:v>11</c:v>
                </c:pt>
                <c:pt idx="1966">
                  <c:v>4</c:v>
                </c:pt>
                <c:pt idx="1967">
                  <c:v>8</c:v>
                </c:pt>
                <c:pt idx="1968">
                  <c:v>20</c:v>
                </c:pt>
                <c:pt idx="1969">
                  <c:v>3</c:v>
                </c:pt>
                <c:pt idx="1970">
                  <c:v>25</c:v>
                </c:pt>
                <c:pt idx="1971">
                  <c:v>24</c:v>
                </c:pt>
                <c:pt idx="1972">
                  <c:v>51</c:v>
                </c:pt>
                <c:pt idx="1973">
                  <c:v>44</c:v>
                </c:pt>
                <c:pt idx="1974">
                  <c:v>65</c:v>
                </c:pt>
                <c:pt idx="1975">
                  <c:v>9</c:v>
                </c:pt>
                <c:pt idx="1976">
                  <c:v>10</c:v>
                </c:pt>
                <c:pt idx="1977">
                  <c:v>13</c:v>
                </c:pt>
                <c:pt idx="1978">
                  <c:v>31</c:v>
                </c:pt>
                <c:pt idx="1979">
                  <c:v>40</c:v>
                </c:pt>
                <c:pt idx="1980">
                  <c:v>71</c:v>
                </c:pt>
                <c:pt idx="1981">
                  <c:v>27</c:v>
                </c:pt>
                <c:pt idx="1982">
                  <c:v>7</c:v>
                </c:pt>
                <c:pt idx="1983">
                  <c:v>9</c:v>
                </c:pt>
                <c:pt idx="1984">
                  <c:v>41</c:v>
                </c:pt>
                <c:pt idx="1985">
                  <c:v>31</c:v>
                </c:pt>
                <c:pt idx="1986">
                  <c:v>33</c:v>
                </c:pt>
                <c:pt idx="1987">
                  <c:v>12</c:v>
                </c:pt>
                <c:pt idx="1988">
                  <c:v>11</c:v>
                </c:pt>
                <c:pt idx="1989">
                  <c:v>8</c:v>
                </c:pt>
                <c:pt idx="1990">
                  <c:v>10</c:v>
                </c:pt>
                <c:pt idx="1991">
                  <c:v>10</c:v>
                </c:pt>
                <c:pt idx="1992">
                  <c:v>43</c:v>
                </c:pt>
                <c:pt idx="1993">
                  <c:v>95</c:v>
                </c:pt>
                <c:pt idx="1994">
                  <c:v>10</c:v>
                </c:pt>
                <c:pt idx="1995">
                  <c:v>14</c:v>
                </c:pt>
                <c:pt idx="1996">
                  <c:v>16</c:v>
                </c:pt>
                <c:pt idx="1997">
                  <c:v>5</c:v>
                </c:pt>
                <c:pt idx="1998">
                  <c:v>5</c:v>
                </c:pt>
                <c:pt idx="1999">
                  <c:v>9</c:v>
                </c:pt>
                <c:pt idx="2000">
                  <c:v>8</c:v>
                </c:pt>
                <c:pt idx="2001">
                  <c:v>67</c:v>
                </c:pt>
                <c:pt idx="2002">
                  <c:v>11</c:v>
                </c:pt>
                <c:pt idx="2003">
                  <c:v>2</c:v>
                </c:pt>
                <c:pt idx="2004">
                  <c:v>38</c:v>
                </c:pt>
                <c:pt idx="2005">
                  <c:v>12</c:v>
                </c:pt>
                <c:pt idx="2006">
                  <c:v>7</c:v>
                </c:pt>
                <c:pt idx="2007">
                  <c:v>5</c:v>
                </c:pt>
                <c:pt idx="2008">
                  <c:v>0</c:v>
                </c:pt>
                <c:pt idx="2009">
                  <c:v>3</c:v>
                </c:pt>
                <c:pt idx="2010">
                  <c:v>4</c:v>
                </c:pt>
                <c:pt idx="2011">
                  <c:v>46</c:v>
                </c:pt>
                <c:pt idx="2012">
                  <c:v>46</c:v>
                </c:pt>
                <c:pt idx="2013">
                  <c:v>12</c:v>
                </c:pt>
                <c:pt idx="2014">
                  <c:v>26</c:v>
                </c:pt>
                <c:pt idx="2015">
                  <c:v>31</c:v>
                </c:pt>
                <c:pt idx="2016">
                  <c:v>10</c:v>
                </c:pt>
                <c:pt idx="2017">
                  <c:v>83</c:v>
                </c:pt>
                <c:pt idx="2018">
                  <c:v>37</c:v>
                </c:pt>
                <c:pt idx="2019">
                  <c:v>16</c:v>
                </c:pt>
                <c:pt idx="2020">
                  <c:v>17</c:v>
                </c:pt>
                <c:pt idx="2021">
                  <c:v>50</c:v>
                </c:pt>
                <c:pt idx="2022">
                  <c:v>50</c:v>
                </c:pt>
                <c:pt idx="2024">
                  <c:v>5</c:v>
                </c:pt>
                <c:pt idx="2025">
                  <c:v>5</c:v>
                </c:pt>
                <c:pt idx="2026">
                  <c:v>10</c:v>
                </c:pt>
                <c:pt idx="2027">
                  <c:v>11</c:v>
                </c:pt>
                <c:pt idx="2028">
                  <c:v>10</c:v>
                </c:pt>
                <c:pt idx="2029">
                  <c:v>3</c:v>
                </c:pt>
                <c:pt idx="2030">
                  <c:v>3</c:v>
                </c:pt>
                <c:pt idx="2031">
                  <c:v>73</c:v>
                </c:pt>
                <c:pt idx="2032">
                  <c:v>35</c:v>
                </c:pt>
                <c:pt idx="2033">
                  <c:v>32</c:v>
                </c:pt>
                <c:pt idx="2034">
                  <c:v>68</c:v>
                </c:pt>
                <c:pt idx="2035">
                  <c:v>66</c:v>
                </c:pt>
                <c:pt idx="2036">
                  <c:v>12</c:v>
                </c:pt>
                <c:pt idx="2037">
                  <c:v>9</c:v>
                </c:pt>
                <c:pt idx="2038">
                  <c:v>11</c:v>
                </c:pt>
                <c:pt idx="2039">
                  <c:v>7</c:v>
                </c:pt>
                <c:pt idx="2040">
                  <c:v>7</c:v>
                </c:pt>
                <c:pt idx="2041">
                  <c:v>7</c:v>
                </c:pt>
                <c:pt idx="2042">
                  <c:v>44</c:v>
                </c:pt>
                <c:pt idx="2043">
                  <c:v>51</c:v>
                </c:pt>
                <c:pt idx="2044">
                  <c:v>4</c:v>
                </c:pt>
                <c:pt idx="2045">
                  <c:v>33</c:v>
                </c:pt>
                <c:pt idx="2046">
                  <c:v>5</c:v>
                </c:pt>
                <c:pt idx="2047">
                  <c:v>11</c:v>
                </c:pt>
                <c:pt idx="2048">
                  <c:v>48</c:v>
                </c:pt>
                <c:pt idx="2049">
                  <c:v>0</c:v>
                </c:pt>
                <c:pt idx="2050">
                  <c:v>0</c:v>
                </c:pt>
                <c:pt idx="2051">
                  <c:v>21</c:v>
                </c:pt>
                <c:pt idx="2052">
                  <c:v>21</c:v>
                </c:pt>
                <c:pt idx="2053">
                  <c:v>47</c:v>
                </c:pt>
                <c:pt idx="2054">
                  <c:v>20</c:v>
                </c:pt>
                <c:pt idx="2055">
                  <c:v>26</c:v>
                </c:pt>
                <c:pt idx="2056">
                  <c:v>9</c:v>
                </c:pt>
                <c:pt idx="2057">
                  <c:v>8</c:v>
                </c:pt>
                <c:pt idx="2058">
                  <c:v>13</c:v>
                </c:pt>
                <c:pt idx="2059">
                  <c:v>7</c:v>
                </c:pt>
                <c:pt idx="2060">
                  <c:v>25</c:v>
                </c:pt>
                <c:pt idx="2061">
                  <c:v>10</c:v>
                </c:pt>
                <c:pt idx="2062">
                  <c:v>26</c:v>
                </c:pt>
                <c:pt idx="2063">
                  <c:v>18</c:v>
                </c:pt>
                <c:pt idx="2064">
                  <c:v>7</c:v>
                </c:pt>
                <c:pt idx="2065">
                  <c:v>10</c:v>
                </c:pt>
                <c:pt idx="2066">
                  <c:v>8</c:v>
                </c:pt>
                <c:pt idx="2067">
                  <c:v>35</c:v>
                </c:pt>
                <c:pt idx="2068">
                  <c:v>28</c:v>
                </c:pt>
                <c:pt idx="2069">
                  <c:v>76</c:v>
                </c:pt>
                <c:pt idx="2070">
                  <c:v>8</c:v>
                </c:pt>
                <c:pt idx="2071">
                  <c:v>9</c:v>
                </c:pt>
                <c:pt idx="2072">
                  <c:v>27</c:v>
                </c:pt>
                <c:pt idx="2073">
                  <c:v>2</c:v>
                </c:pt>
                <c:pt idx="2074">
                  <c:v>2</c:v>
                </c:pt>
                <c:pt idx="2075">
                  <c:v>13</c:v>
                </c:pt>
                <c:pt idx="2076">
                  <c:v>40</c:v>
                </c:pt>
                <c:pt idx="2077">
                  <c:v>75</c:v>
                </c:pt>
                <c:pt idx="2078">
                  <c:v>13</c:v>
                </c:pt>
                <c:pt idx="2079">
                  <c:v>24</c:v>
                </c:pt>
                <c:pt idx="2080">
                  <c:v>29</c:v>
                </c:pt>
                <c:pt idx="2081">
                  <c:v>28</c:v>
                </c:pt>
                <c:pt idx="2082">
                  <c:v>4</c:v>
                </c:pt>
                <c:pt idx="2083">
                  <c:v>16</c:v>
                </c:pt>
                <c:pt idx="2084">
                  <c:v>9</c:v>
                </c:pt>
                <c:pt idx="2085">
                  <c:v>30</c:v>
                </c:pt>
                <c:pt idx="2086">
                  <c:v>85</c:v>
                </c:pt>
                <c:pt idx="2087">
                  <c:v>0</c:v>
                </c:pt>
                <c:pt idx="2088">
                  <c:v>10</c:v>
                </c:pt>
                <c:pt idx="2089">
                  <c:v>11</c:v>
                </c:pt>
                <c:pt idx="2090">
                  <c:v>72</c:v>
                </c:pt>
                <c:pt idx="2091">
                  <c:v>35</c:v>
                </c:pt>
                <c:pt idx="2092">
                  <c:v>40</c:v>
                </c:pt>
                <c:pt idx="2093">
                  <c:v>3</c:v>
                </c:pt>
                <c:pt idx="2094">
                  <c:v>4</c:v>
                </c:pt>
                <c:pt idx="2095">
                  <c:v>36</c:v>
                </c:pt>
                <c:pt idx="2097">
                  <c:v>27</c:v>
                </c:pt>
                <c:pt idx="2098">
                  <c:v>8</c:v>
                </c:pt>
                <c:pt idx="2099">
                  <c:v>5</c:v>
                </c:pt>
                <c:pt idx="2100">
                  <c:v>13</c:v>
                </c:pt>
                <c:pt idx="2101">
                  <c:v>11</c:v>
                </c:pt>
                <c:pt idx="2102">
                  <c:v>10</c:v>
                </c:pt>
                <c:pt idx="2103">
                  <c:v>5</c:v>
                </c:pt>
                <c:pt idx="2104">
                  <c:v>33</c:v>
                </c:pt>
                <c:pt idx="2105">
                  <c:v>1</c:v>
                </c:pt>
                <c:pt idx="2106">
                  <c:v>2</c:v>
                </c:pt>
                <c:pt idx="2107">
                  <c:v>9</c:v>
                </c:pt>
                <c:pt idx="2108">
                  <c:v>76</c:v>
                </c:pt>
                <c:pt idx="2109">
                  <c:v>0</c:v>
                </c:pt>
                <c:pt idx="2110">
                  <c:v>0</c:v>
                </c:pt>
                <c:pt idx="2111">
                  <c:v>16</c:v>
                </c:pt>
                <c:pt idx="2112">
                  <c:v>11</c:v>
                </c:pt>
                <c:pt idx="2113">
                  <c:v>3</c:v>
                </c:pt>
                <c:pt idx="2114">
                  <c:v>2</c:v>
                </c:pt>
                <c:pt idx="2115">
                  <c:v>5</c:v>
                </c:pt>
                <c:pt idx="2116">
                  <c:v>7</c:v>
                </c:pt>
                <c:pt idx="2117">
                  <c:v>76</c:v>
                </c:pt>
                <c:pt idx="2118">
                  <c:v>26</c:v>
                </c:pt>
                <c:pt idx="2119">
                  <c:v>5</c:v>
                </c:pt>
                <c:pt idx="2120">
                  <c:v>72</c:v>
                </c:pt>
                <c:pt idx="2121">
                  <c:v>5</c:v>
                </c:pt>
                <c:pt idx="2122">
                  <c:v>9</c:v>
                </c:pt>
                <c:pt idx="2123">
                  <c:v>13</c:v>
                </c:pt>
                <c:pt idx="2124">
                  <c:v>25</c:v>
                </c:pt>
                <c:pt idx="2125">
                  <c:v>25</c:v>
                </c:pt>
                <c:pt idx="2126">
                  <c:v>12</c:v>
                </c:pt>
                <c:pt idx="2127">
                  <c:v>15</c:v>
                </c:pt>
                <c:pt idx="2128">
                  <c:v>85</c:v>
                </c:pt>
                <c:pt idx="2129">
                  <c:v>67</c:v>
                </c:pt>
                <c:pt idx="2130">
                  <c:v>0</c:v>
                </c:pt>
                <c:pt idx="2131">
                  <c:v>0</c:v>
                </c:pt>
                <c:pt idx="2132">
                  <c:v>5</c:v>
                </c:pt>
                <c:pt idx="2133">
                  <c:v>6</c:v>
                </c:pt>
                <c:pt idx="2134">
                  <c:v>5</c:v>
                </c:pt>
                <c:pt idx="2135">
                  <c:v>3</c:v>
                </c:pt>
                <c:pt idx="2136">
                  <c:v>5</c:v>
                </c:pt>
                <c:pt idx="2137">
                  <c:v>13</c:v>
                </c:pt>
                <c:pt idx="2138">
                  <c:v>30</c:v>
                </c:pt>
                <c:pt idx="2139">
                  <c:v>34</c:v>
                </c:pt>
                <c:pt idx="2140">
                  <c:v>16</c:v>
                </c:pt>
                <c:pt idx="2141">
                  <c:v>89</c:v>
                </c:pt>
                <c:pt idx="2142">
                  <c:v>41</c:v>
                </c:pt>
                <c:pt idx="2143">
                  <c:v>42</c:v>
                </c:pt>
                <c:pt idx="2144">
                  <c:v>4</c:v>
                </c:pt>
                <c:pt idx="2145">
                  <c:v>16</c:v>
                </c:pt>
                <c:pt idx="2146">
                  <c:v>19</c:v>
                </c:pt>
                <c:pt idx="2147">
                  <c:v>11</c:v>
                </c:pt>
                <c:pt idx="2148">
                  <c:v>11</c:v>
                </c:pt>
                <c:pt idx="2149">
                  <c:v>23</c:v>
                </c:pt>
                <c:pt idx="2150">
                  <c:v>23</c:v>
                </c:pt>
                <c:pt idx="2151">
                  <c:v>94</c:v>
                </c:pt>
                <c:pt idx="2152">
                  <c:v>11</c:v>
                </c:pt>
                <c:pt idx="2153">
                  <c:v>12</c:v>
                </c:pt>
                <c:pt idx="2154">
                  <c:v>9</c:v>
                </c:pt>
                <c:pt idx="2155">
                  <c:v>12</c:v>
                </c:pt>
                <c:pt idx="2156">
                  <c:v>74</c:v>
                </c:pt>
                <c:pt idx="2157">
                  <c:v>0</c:v>
                </c:pt>
                <c:pt idx="2158">
                  <c:v>1</c:v>
                </c:pt>
                <c:pt idx="2159">
                  <c:v>1</c:v>
                </c:pt>
                <c:pt idx="2160">
                  <c:v>3</c:v>
                </c:pt>
                <c:pt idx="2161">
                  <c:v>14</c:v>
                </c:pt>
                <c:pt idx="2162">
                  <c:v>13</c:v>
                </c:pt>
                <c:pt idx="2163">
                  <c:v>54</c:v>
                </c:pt>
                <c:pt idx="2164">
                  <c:v>54</c:v>
                </c:pt>
                <c:pt idx="2165">
                  <c:v>2</c:v>
                </c:pt>
                <c:pt idx="2166">
                  <c:v>2</c:v>
                </c:pt>
                <c:pt idx="2167">
                  <c:v>17</c:v>
                </c:pt>
                <c:pt idx="2168">
                  <c:v>32</c:v>
                </c:pt>
                <c:pt idx="2169">
                  <c:v>32</c:v>
                </c:pt>
                <c:pt idx="2170">
                  <c:v>3</c:v>
                </c:pt>
                <c:pt idx="2171">
                  <c:v>41</c:v>
                </c:pt>
                <c:pt idx="2172">
                  <c:v>44</c:v>
                </c:pt>
                <c:pt idx="2173">
                  <c:v>12</c:v>
                </c:pt>
                <c:pt idx="2174">
                  <c:v>0</c:v>
                </c:pt>
                <c:pt idx="2175">
                  <c:v>0</c:v>
                </c:pt>
                <c:pt idx="2176">
                  <c:v>8</c:v>
                </c:pt>
                <c:pt idx="2177">
                  <c:v>8</c:v>
                </c:pt>
                <c:pt idx="2178">
                  <c:v>3</c:v>
                </c:pt>
                <c:pt idx="2179">
                  <c:v>2</c:v>
                </c:pt>
                <c:pt idx="2180">
                  <c:v>2</c:v>
                </c:pt>
                <c:pt idx="2181">
                  <c:v>5</c:v>
                </c:pt>
                <c:pt idx="2182">
                  <c:v>61</c:v>
                </c:pt>
                <c:pt idx="2183">
                  <c:v>18</c:v>
                </c:pt>
                <c:pt idx="2184">
                  <c:v>62</c:v>
                </c:pt>
                <c:pt idx="2185">
                  <c:v>0</c:v>
                </c:pt>
                <c:pt idx="2186">
                  <c:v>0</c:v>
                </c:pt>
                <c:pt idx="2187">
                  <c:v>0</c:v>
                </c:pt>
                <c:pt idx="2188">
                  <c:v>73</c:v>
                </c:pt>
                <c:pt idx="2189">
                  <c:v>73</c:v>
                </c:pt>
                <c:pt idx="2190">
                  <c:v>16</c:v>
                </c:pt>
                <c:pt idx="2191">
                  <c:v>82</c:v>
                </c:pt>
                <c:pt idx="2192">
                  <c:v>7</c:v>
                </c:pt>
                <c:pt idx="2193">
                  <c:v>6</c:v>
                </c:pt>
                <c:pt idx="2194">
                  <c:v>7</c:v>
                </c:pt>
                <c:pt idx="2195">
                  <c:v>7</c:v>
                </c:pt>
                <c:pt idx="2196">
                  <c:v>3</c:v>
                </c:pt>
                <c:pt idx="2197">
                  <c:v>90</c:v>
                </c:pt>
                <c:pt idx="2198">
                  <c:v>53</c:v>
                </c:pt>
                <c:pt idx="2199">
                  <c:v>6</c:v>
                </c:pt>
                <c:pt idx="2200">
                  <c:v>12</c:v>
                </c:pt>
                <c:pt idx="2201">
                  <c:v>0</c:v>
                </c:pt>
                <c:pt idx="2202">
                  <c:v>5</c:v>
                </c:pt>
                <c:pt idx="2203">
                  <c:v>4</c:v>
                </c:pt>
                <c:pt idx="2204">
                  <c:v>3</c:v>
                </c:pt>
                <c:pt idx="2205">
                  <c:v>4</c:v>
                </c:pt>
                <c:pt idx="2206">
                  <c:v>4</c:v>
                </c:pt>
                <c:pt idx="2207">
                  <c:v>9</c:v>
                </c:pt>
                <c:pt idx="2208">
                  <c:v>63</c:v>
                </c:pt>
                <c:pt idx="2209">
                  <c:v>26</c:v>
                </c:pt>
                <c:pt idx="2210">
                  <c:v>29</c:v>
                </c:pt>
                <c:pt idx="2211">
                  <c:v>69</c:v>
                </c:pt>
                <c:pt idx="2212">
                  <c:v>6</c:v>
                </c:pt>
                <c:pt idx="2213">
                  <c:v>6</c:v>
                </c:pt>
                <c:pt idx="2214">
                  <c:v>23</c:v>
                </c:pt>
                <c:pt idx="2215">
                  <c:v>0</c:v>
                </c:pt>
                <c:pt idx="2216">
                  <c:v>0</c:v>
                </c:pt>
                <c:pt idx="2217">
                  <c:v>0</c:v>
                </c:pt>
                <c:pt idx="2218">
                  <c:v>0</c:v>
                </c:pt>
                <c:pt idx="2219">
                  <c:v>0</c:v>
                </c:pt>
                <c:pt idx="2220">
                  <c:v>68</c:v>
                </c:pt>
                <c:pt idx="2221">
                  <c:v>82</c:v>
                </c:pt>
                <c:pt idx="2222">
                  <c:v>0</c:v>
                </c:pt>
                <c:pt idx="2223">
                  <c:v>2</c:v>
                </c:pt>
                <c:pt idx="2224">
                  <c:v>2</c:v>
                </c:pt>
                <c:pt idx="2225">
                  <c:v>1</c:v>
                </c:pt>
                <c:pt idx="2226">
                  <c:v>10</c:v>
                </c:pt>
                <c:pt idx="2227">
                  <c:v>54</c:v>
                </c:pt>
                <c:pt idx="2228">
                  <c:v>3</c:v>
                </c:pt>
                <c:pt idx="2229">
                  <c:v>3</c:v>
                </c:pt>
                <c:pt idx="2230">
                  <c:v>24</c:v>
                </c:pt>
                <c:pt idx="2231">
                  <c:v>17</c:v>
                </c:pt>
                <c:pt idx="2232">
                  <c:v>6</c:v>
                </c:pt>
                <c:pt idx="2233">
                  <c:v>17</c:v>
                </c:pt>
                <c:pt idx="2234">
                  <c:v>0</c:v>
                </c:pt>
                <c:pt idx="2235">
                  <c:v>0</c:v>
                </c:pt>
                <c:pt idx="2236">
                  <c:v>3</c:v>
                </c:pt>
                <c:pt idx="2237">
                  <c:v>58</c:v>
                </c:pt>
                <c:pt idx="2238">
                  <c:v>44</c:v>
                </c:pt>
                <c:pt idx="2239">
                  <c:v>2</c:v>
                </c:pt>
                <c:pt idx="2240">
                  <c:v>80</c:v>
                </c:pt>
                <c:pt idx="2241">
                  <c:v>0</c:v>
                </c:pt>
                <c:pt idx="2242">
                  <c:v>5</c:v>
                </c:pt>
                <c:pt idx="2243">
                  <c:v>4</c:v>
                </c:pt>
                <c:pt idx="2244">
                  <c:v>30</c:v>
                </c:pt>
                <c:pt idx="2245">
                  <c:v>26</c:v>
                </c:pt>
                <c:pt idx="2246">
                  <c:v>2</c:v>
                </c:pt>
                <c:pt idx="2247">
                  <c:v>47</c:v>
                </c:pt>
                <c:pt idx="2248">
                  <c:v>47</c:v>
                </c:pt>
                <c:pt idx="2249">
                  <c:v>51</c:v>
                </c:pt>
                <c:pt idx="2250">
                  <c:v>30</c:v>
                </c:pt>
                <c:pt idx="2251">
                  <c:v>50</c:v>
                </c:pt>
                <c:pt idx="2252">
                  <c:v>2</c:v>
                </c:pt>
                <c:pt idx="2253">
                  <c:v>80</c:v>
                </c:pt>
                <c:pt idx="2254">
                  <c:v>3</c:v>
                </c:pt>
                <c:pt idx="2255">
                  <c:v>2</c:v>
                </c:pt>
                <c:pt idx="2256">
                  <c:v>2</c:v>
                </c:pt>
                <c:pt idx="2257">
                  <c:v>37</c:v>
                </c:pt>
                <c:pt idx="2258">
                  <c:v>28</c:v>
                </c:pt>
                <c:pt idx="2259">
                  <c:v>1</c:v>
                </c:pt>
                <c:pt idx="2260">
                  <c:v>26</c:v>
                </c:pt>
                <c:pt idx="2261">
                  <c:v>10</c:v>
                </c:pt>
                <c:pt idx="2262">
                  <c:v>10</c:v>
                </c:pt>
                <c:pt idx="2263">
                  <c:v>47</c:v>
                </c:pt>
                <c:pt idx="2264">
                  <c:v>47</c:v>
                </c:pt>
                <c:pt idx="2265">
                  <c:v>36</c:v>
                </c:pt>
                <c:pt idx="2266">
                  <c:v>1</c:v>
                </c:pt>
                <c:pt idx="2267">
                  <c:v>53</c:v>
                </c:pt>
                <c:pt idx="2268">
                  <c:v>51</c:v>
                </c:pt>
                <c:pt idx="2269">
                  <c:v>2</c:v>
                </c:pt>
                <c:pt idx="2270">
                  <c:v>1</c:v>
                </c:pt>
                <c:pt idx="2271">
                  <c:v>1</c:v>
                </c:pt>
                <c:pt idx="2272">
                  <c:v>1</c:v>
                </c:pt>
                <c:pt idx="2273">
                  <c:v>75</c:v>
                </c:pt>
                <c:pt idx="2274">
                  <c:v>4</c:v>
                </c:pt>
                <c:pt idx="2275">
                  <c:v>43</c:v>
                </c:pt>
                <c:pt idx="2276">
                  <c:v>66</c:v>
                </c:pt>
                <c:pt idx="2277">
                  <c:v>68</c:v>
                </c:pt>
                <c:pt idx="2278">
                  <c:v>81</c:v>
                </c:pt>
                <c:pt idx="2279">
                  <c:v>88</c:v>
                </c:pt>
                <c:pt idx="2280">
                  <c:v>76</c:v>
                </c:pt>
                <c:pt idx="2281">
                  <c:v>41</c:v>
                </c:pt>
                <c:pt idx="2282">
                  <c:v>24</c:v>
                </c:pt>
                <c:pt idx="2283">
                  <c:v>33</c:v>
                </c:pt>
                <c:pt idx="2284">
                  <c:v>83</c:v>
                </c:pt>
                <c:pt idx="2285">
                  <c:v>1</c:v>
                </c:pt>
                <c:pt idx="2286">
                  <c:v>60</c:v>
                </c:pt>
                <c:pt idx="2287">
                  <c:v>2</c:v>
                </c:pt>
                <c:pt idx="2288">
                  <c:v>42</c:v>
                </c:pt>
                <c:pt idx="2289">
                  <c:v>85</c:v>
                </c:pt>
                <c:pt idx="2290">
                  <c:v>0</c:v>
                </c:pt>
                <c:pt idx="2291">
                  <c:v>0</c:v>
                </c:pt>
                <c:pt idx="2292">
                  <c:v>0</c:v>
                </c:pt>
                <c:pt idx="2293">
                  <c:v>0</c:v>
                </c:pt>
                <c:pt idx="2294">
                  <c:v>43</c:v>
                </c:pt>
                <c:pt idx="2295">
                  <c:v>43</c:v>
                </c:pt>
                <c:pt idx="2296">
                  <c:v>0</c:v>
                </c:pt>
                <c:pt idx="2297">
                  <c:v>0</c:v>
                </c:pt>
                <c:pt idx="2298">
                  <c:v>8</c:v>
                </c:pt>
                <c:pt idx="2299">
                  <c:v>29</c:v>
                </c:pt>
                <c:pt idx="2300">
                  <c:v>63</c:v>
                </c:pt>
                <c:pt idx="2301">
                  <c:v>11</c:v>
                </c:pt>
                <c:pt idx="2302">
                  <c:v>11</c:v>
                </c:pt>
                <c:pt idx="2303">
                  <c:v>66</c:v>
                </c:pt>
                <c:pt idx="2304">
                  <c:v>88</c:v>
                </c:pt>
                <c:pt idx="2305">
                  <c:v>75</c:v>
                </c:pt>
                <c:pt idx="2306">
                  <c:v>75</c:v>
                </c:pt>
                <c:pt idx="2307">
                  <c:v>87</c:v>
                </c:pt>
                <c:pt idx="2308">
                  <c:v>70</c:v>
                </c:pt>
                <c:pt idx="2309">
                  <c:v>46</c:v>
                </c:pt>
                <c:pt idx="2310">
                  <c:v>67</c:v>
                </c:pt>
                <c:pt idx="2311">
                  <c:v>97</c:v>
                </c:pt>
                <c:pt idx="2312">
                  <c:v>0</c:v>
                </c:pt>
                <c:pt idx="2313">
                  <c:v>0</c:v>
                </c:pt>
              </c:numCache>
            </c:numRef>
          </c:xVal>
          <c:yVal>
            <c:numRef>
              <c:f>'Math 6'!$L$2:$L$2315</c:f>
              <c:numCache>
                <c:formatCode>General</c:formatCode>
                <c:ptCount val="2314"/>
                <c:pt idx="0">
                  <c:v>0</c:v>
                </c:pt>
                <c:pt idx="1">
                  <c:v>0</c:v>
                </c:pt>
                <c:pt idx="2">
                  <c:v>0</c:v>
                </c:pt>
                <c:pt idx="3">
                  <c:v>3.6</c:v>
                </c:pt>
                <c:pt idx="4">
                  <c:v>3.4</c:v>
                </c:pt>
                <c:pt idx="5">
                  <c:v>5</c:v>
                </c:pt>
                <c:pt idx="6">
                  <c:v>6</c:v>
                </c:pt>
                <c:pt idx="7">
                  <c:v>6.3999999999999995</c:v>
                </c:pt>
                <c:pt idx="8">
                  <c:v>6.8</c:v>
                </c:pt>
                <c:pt idx="9">
                  <c:v>6.3999999999999995</c:v>
                </c:pt>
                <c:pt idx="10">
                  <c:v>8.3000000000000007</c:v>
                </c:pt>
                <c:pt idx="11">
                  <c:v>7</c:v>
                </c:pt>
                <c:pt idx="12">
                  <c:v>8.5</c:v>
                </c:pt>
                <c:pt idx="13">
                  <c:v>8.8000000000000007</c:v>
                </c:pt>
                <c:pt idx="14">
                  <c:v>9.8000000000000007</c:v>
                </c:pt>
                <c:pt idx="15">
                  <c:v>9.4</c:v>
                </c:pt>
                <c:pt idx="16">
                  <c:v>10.7</c:v>
                </c:pt>
                <c:pt idx="17">
                  <c:v>10.7</c:v>
                </c:pt>
                <c:pt idx="18">
                  <c:v>10.8</c:v>
                </c:pt>
                <c:pt idx="19">
                  <c:v>11.1</c:v>
                </c:pt>
                <c:pt idx="20">
                  <c:v>11.1</c:v>
                </c:pt>
                <c:pt idx="21">
                  <c:v>12</c:v>
                </c:pt>
                <c:pt idx="22">
                  <c:v>12</c:v>
                </c:pt>
                <c:pt idx="23">
                  <c:v>11.9</c:v>
                </c:pt>
                <c:pt idx="24">
                  <c:v>11.7</c:v>
                </c:pt>
                <c:pt idx="25">
                  <c:v>13</c:v>
                </c:pt>
                <c:pt idx="26">
                  <c:v>13.2</c:v>
                </c:pt>
                <c:pt idx="27">
                  <c:v>13.2</c:v>
                </c:pt>
                <c:pt idx="28">
                  <c:v>13.2</c:v>
                </c:pt>
                <c:pt idx="29">
                  <c:v>14.2</c:v>
                </c:pt>
                <c:pt idx="30">
                  <c:v>13.3</c:v>
                </c:pt>
                <c:pt idx="31">
                  <c:v>14.2</c:v>
                </c:pt>
                <c:pt idx="32">
                  <c:v>14.299999999999999</c:v>
                </c:pt>
                <c:pt idx="33">
                  <c:v>14.6</c:v>
                </c:pt>
                <c:pt idx="34">
                  <c:v>14.5</c:v>
                </c:pt>
                <c:pt idx="35">
                  <c:v>14.8</c:v>
                </c:pt>
                <c:pt idx="36">
                  <c:v>14.9</c:v>
                </c:pt>
                <c:pt idx="37">
                  <c:v>15</c:v>
                </c:pt>
                <c:pt idx="38">
                  <c:v>15.1</c:v>
                </c:pt>
                <c:pt idx="39">
                  <c:v>16.100000000000001</c:v>
                </c:pt>
                <c:pt idx="40">
                  <c:v>16.7</c:v>
                </c:pt>
                <c:pt idx="41">
                  <c:v>16.7</c:v>
                </c:pt>
                <c:pt idx="42">
                  <c:v>17.100000000000001</c:v>
                </c:pt>
                <c:pt idx="43">
                  <c:v>17.100000000000001</c:v>
                </c:pt>
                <c:pt idx="44">
                  <c:v>17.2</c:v>
                </c:pt>
                <c:pt idx="45">
                  <c:v>17.5</c:v>
                </c:pt>
                <c:pt idx="46">
                  <c:v>17.3</c:v>
                </c:pt>
                <c:pt idx="47">
                  <c:v>17.5</c:v>
                </c:pt>
                <c:pt idx="48">
                  <c:v>17.599999999999998</c:v>
                </c:pt>
                <c:pt idx="49">
                  <c:v>17.7</c:v>
                </c:pt>
                <c:pt idx="50">
                  <c:v>17.600000000000001</c:v>
                </c:pt>
                <c:pt idx="51">
                  <c:v>17.899999999999999</c:v>
                </c:pt>
                <c:pt idx="52">
                  <c:v>17.899999999999999</c:v>
                </c:pt>
                <c:pt idx="53">
                  <c:v>17.899999999999999</c:v>
                </c:pt>
                <c:pt idx="54">
                  <c:v>17.8</c:v>
                </c:pt>
                <c:pt idx="55">
                  <c:v>18.299999999999997</c:v>
                </c:pt>
                <c:pt idx="56">
                  <c:v>18.399999999999999</c:v>
                </c:pt>
                <c:pt idx="57">
                  <c:v>18.7</c:v>
                </c:pt>
                <c:pt idx="58">
                  <c:v>18.8</c:v>
                </c:pt>
                <c:pt idx="59">
                  <c:v>18.8</c:v>
                </c:pt>
                <c:pt idx="60">
                  <c:v>18.8</c:v>
                </c:pt>
                <c:pt idx="61">
                  <c:v>18.8</c:v>
                </c:pt>
                <c:pt idx="62">
                  <c:v>19</c:v>
                </c:pt>
                <c:pt idx="63">
                  <c:v>19.100000000000001</c:v>
                </c:pt>
                <c:pt idx="64">
                  <c:v>19.3</c:v>
                </c:pt>
                <c:pt idx="65">
                  <c:v>19.3</c:v>
                </c:pt>
                <c:pt idx="66">
                  <c:v>19.399999999999999</c:v>
                </c:pt>
                <c:pt idx="67">
                  <c:v>19.399999999999999</c:v>
                </c:pt>
                <c:pt idx="68">
                  <c:v>19.5</c:v>
                </c:pt>
                <c:pt idx="69">
                  <c:v>19.599999999999998</c:v>
                </c:pt>
                <c:pt idx="70">
                  <c:v>19.599999999999998</c:v>
                </c:pt>
                <c:pt idx="71">
                  <c:v>19.600000000000001</c:v>
                </c:pt>
                <c:pt idx="72">
                  <c:v>20</c:v>
                </c:pt>
                <c:pt idx="73">
                  <c:v>20</c:v>
                </c:pt>
                <c:pt idx="74">
                  <c:v>20</c:v>
                </c:pt>
                <c:pt idx="75">
                  <c:v>20</c:v>
                </c:pt>
                <c:pt idx="76">
                  <c:v>19.7</c:v>
                </c:pt>
                <c:pt idx="77">
                  <c:v>20</c:v>
                </c:pt>
                <c:pt idx="78">
                  <c:v>19.899999999999999</c:v>
                </c:pt>
                <c:pt idx="79">
                  <c:v>20.299999999999997</c:v>
                </c:pt>
                <c:pt idx="80">
                  <c:v>20.2</c:v>
                </c:pt>
                <c:pt idx="81">
                  <c:v>20.399999999999999</c:v>
                </c:pt>
                <c:pt idx="82">
                  <c:v>20.3</c:v>
                </c:pt>
                <c:pt idx="83">
                  <c:v>20.3</c:v>
                </c:pt>
                <c:pt idx="84">
                  <c:v>20.5</c:v>
                </c:pt>
                <c:pt idx="85">
                  <c:v>20.599999999999998</c:v>
                </c:pt>
                <c:pt idx="86">
                  <c:v>20.6</c:v>
                </c:pt>
                <c:pt idx="87">
                  <c:v>20.7</c:v>
                </c:pt>
                <c:pt idx="88">
                  <c:v>21</c:v>
                </c:pt>
                <c:pt idx="89">
                  <c:v>20.9</c:v>
                </c:pt>
                <c:pt idx="90">
                  <c:v>20.9</c:v>
                </c:pt>
                <c:pt idx="91">
                  <c:v>21.1</c:v>
                </c:pt>
                <c:pt idx="92">
                  <c:v>21.099999999999998</c:v>
                </c:pt>
                <c:pt idx="93">
                  <c:v>21.5</c:v>
                </c:pt>
                <c:pt idx="94">
                  <c:v>21.5</c:v>
                </c:pt>
                <c:pt idx="95">
                  <c:v>21.7</c:v>
                </c:pt>
                <c:pt idx="96">
                  <c:v>21.7</c:v>
                </c:pt>
                <c:pt idx="97">
                  <c:v>21.6</c:v>
                </c:pt>
                <c:pt idx="98">
                  <c:v>21.8</c:v>
                </c:pt>
                <c:pt idx="99">
                  <c:v>21.8</c:v>
                </c:pt>
                <c:pt idx="100">
                  <c:v>22.2</c:v>
                </c:pt>
                <c:pt idx="101">
                  <c:v>22.2</c:v>
                </c:pt>
                <c:pt idx="102">
                  <c:v>22.2</c:v>
                </c:pt>
                <c:pt idx="103">
                  <c:v>22.1</c:v>
                </c:pt>
                <c:pt idx="104">
                  <c:v>22.200000000000003</c:v>
                </c:pt>
                <c:pt idx="105">
                  <c:v>22.200000000000003</c:v>
                </c:pt>
                <c:pt idx="106">
                  <c:v>22.3</c:v>
                </c:pt>
                <c:pt idx="107">
                  <c:v>22.4</c:v>
                </c:pt>
                <c:pt idx="108">
                  <c:v>22.6</c:v>
                </c:pt>
                <c:pt idx="109">
                  <c:v>22.6</c:v>
                </c:pt>
                <c:pt idx="110">
                  <c:v>22.7</c:v>
                </c:pt>
                <c:pt idx="111">
                  <c:v>22.7</c:v>
                </c:pt>
                <c:pt idx="112">
                  <c:v>22.7</c:v>
                </c:pt>
                <c:pt idx="113">
                  <c:v>22.7</c:v>
                </c:pt>
                <c:pt idx="114">
                  <c:v>22.7</c:v>
                </c:pt>
                <c:pt idx="115">
                  <c:v>22.7</c:v>
                </c:pt>
                <c:pt idx="116">
                  <c:v>22.7</c:v>
                </c:pt>
                <c:pt idx="117">
                  <c:v>22.9</c:v>
                </c:pt>
                <c:pt idx="118">
                  <c:v>23.5</c:v>
                </c:pt>
                <c:pt idx="119">
                  <c:v>22.900000000000002</c:v>
                </c:pt>
                <c:pt idx="120">
                  <c:v>23.1</c:v>
                </c:pt>
                <c:pt idx="121">
                  <c:v>23.6</c:v>
                </c:pt>
                <c:pt idx="122">
                  <c:v>24.2</c:v>
                </c:pt>
                <c:pt idx="123">
                  <c:v>24.2</c:v>
                </c:pt>
                <c:pt idx="124">
                  <c:v>24.3</c:v>
                </c:pt>
                <c:pt idx="125">
                  <c:v>24.400000000000002</c:v>
                </c:pt>
                <c:pt idx="126">
                  <c:v>24.6</c:v>
                </c:pt>
                <c:pt idx="127">
                  <c:v>24.6</c:v>
                </c:pt>
                <c:pt idx="128">
                  <c:v>25</c:v>
                </c:pt>
                <c:pt idx="129">
                  <c:v>25</c:v>
                </c:pt>
                <c:pt idx="130">
                  <c:v>25</c:v>
                </c:pt>
                <c:pt idx="131">
                  <c:v>25</c:v>
                </c:pt>
                <c:pt idx="132">
                  <c:v>24.7</c:v>
                </c:pt>
                <c:pt idx="133">
                  <c:v>25.3</c:v>
                </c:pt>
                <c:pt idx="134">
                  <c:v>25.3</c:v>
                </c:pt>
                <c:pt idx="135">
                  <c:v>25.3</c:v>
                </c:pt>
                <c:pt idx="136">
                  <c:v>25.4</c:v>
                </c:pt>
                <c:pt idx="137">
                  <c:v>25.400000000000002</c:v>
                </c:pt>
                <c:pt idx="138">
                  <c:v>25.5</c:v>
                </c:pt>
                <c:pt idx="139">
                  <c:v>25.599999999999998</c:v>
                </c:pt>
                <c:pt idx="140">
                  <c:v>25.700000000000003</c:v>
                </c:pt>
                <c:pt idx="141">
                  <c:v>25.799999999999997</c:v>
                </c:pt>
                <c:pt idx="142">
                  <c:v>25.799999999999997</c:v>
                </c:pt>
                <c:pt idx="143">
                  <c:v>25.8</c:v>
                </c:pt>
                <c:pt idx="144">
                  <c:v>26.2</c:v>
                </c:pt>
                <c:pt idx="145">
                  <c:v>26.2</c:v>
                </c:pt>
                <c:pt idx="146">
                  <c:v>26</c:v>
                </c:pt>
                <c:pt idx="147">
                  <c:v>26.5</c:v>
                </c:pt>
                <c:pt idx="148">
                  <c:v>26.5</c:v>
                </c:pt>
                <c:pt idx="149">
                  <c:v>26.6</c:v>
                </c:pt>
                <c:pt idx="150">
                  <c:v>26.7</c:v>
                </c:pt>
                <c:pt idx="151">
                  <c:v>26.7</c:v>
                </c:pt>
                <c:pt idx="152">
                  <c:v>27.099999999999998</c:v>
                </c:pt>
                <c:pt idx="153">
                  <c:v>27.299999999999997</c:v>
                </c:pt>
                <c:pt idx="154">
                  <c:v>27.200000000000003</c:v>
                </c:pt>
                <c:pt idx="155">
                  <c:v>27.5</c:v>
                </c:pt>
                <c:pt idx="156">
                  <c:v>27.3</c:v>
                </c:pt>
                <c:pt idx="157">
                  <c:v>27.3</c:v>
                </c:pt>
                <c:pt idx="158">
                  <c:v>27.6</c:v>
                </c:pt>
                <c:pt idx="159">
                  <c:v>27.7</c:v>
                </c:pt>
                <c:pt idx="160">
                  <c:v>27.8</c:v>
                </c:pt>
                <c:pt idx="161">
                  <c:v>27.8</c:v>
                </c:pt>
                <c:pt idx="162">
                  <c:v>27.8</c:v>
                </c:pt>
                <c:pt idx="163">
                  <c:v>27.9</c:v>
                </c:pt>
                <c:pt idx="164">
                  <c:v>27.900000000000002</c:v>
                </c:pt>
                <c:pt idx="165">
                  <c:v>28</c:v>
                </c:pt>
                <c:pt idx="166">
                  <c:v>28.099999999999998</c:v>
                </c:pt>
                <c:pt idx="167">
                  <c:v>28.3</c:v>
                </c:pt>
                <c:pt idx="168">
                  <c:v>28.4</c:v>
                </c:pt>
                <c:pt idx="169">
                  <c:v>28.5</c:v>
                </c:pt>
                <c:pt idx="170">
                  <c:v>28.5</c:v>
                </c:pt>
                <c:pt idx="171">
                  <c:v>28.5</c:v>
                </c:pt>
                <c:pt idx="172">
                  <c:v>28.599999999999998</c:v>
                </c:pt>
                <c:pt idx="173">
                  <c:v>28.599999999999998</c:v>
                </c:pt>
                <c:pt idx="174">
                  <c:v>28.799999999999997</c:v>
                </c:pt>
                <c:pt idx="175">
                  <c:v>28.6</c:v>
                </c:pt>
                <c:pt idx="176">
                  <c:v>28.9</c:v>
                </c:pt>
                <c:pt idx="177">
                  <c:v>28.9</c:v>
                </c:pt>
                <c:pt idx="178">
                  <c:v>28.8</c:v>
                </c:pt>
                <c:pt idx="179">
                  <c:v>28.8</c:v>
                </c:pt>
                <c:pt idx="180">
                  <c:v>29.200000000000003</c:v>
                </c:pt>
                <c:pt idx="181">
                  <c:v>29.4</c:v>
                </c:pt>
                <c:pt idx="182">
                  <c:v>29.4</c:v>
                </c:pt>
                <c:pt idx="183">
                  <c:v>29.700000000000003</c:v>
                </c:pt>
                <c:pt idx="184">
                  <c:v>29.8</c:v>
                </c:pt>
                <c:pt idx="185">
                  <c:v>29.8</c:v>
                </c:pt>
                <c:pt idx="186">
                  <c:v>30.1</c:v>
                </c:pt>
                <c:pt idx="187">
                  <c:v>30</c:v>
                </c:pt>
                <c:pt idx="188">
                  <c:v>30.2</c:v>
                </c:pt>
                <c:pt idx="189">
                  <c:v>30.2</c:v>
                </c:pt>
                <c:pt idx="190">
                  <c:v>30.3</c:v>
                </c:pt>
                <c:pt idx="191">
                  <c:v>30.400000000000002</c:v>
                </c:pt>
                <c:pt idx="192">
                  <c:v>30.6</c:v>
                </c:pt>
                <c:pt idx="193">
                  <c:v>30.5</c:v>
                </c:pt>
                <c:pt idx="194">
                  <c:v>30.5</c:v>
                </c:pt>
                <c:pt idx="195">
                  <c:v>30.7</c:v>
                </c:pt>
                <c:pt idx="196">
                  <c:v>30.7</c:v>
                </c:pt>
                <c:pt idx="197">
                  <c:v>30.8</c:v>
                </c:pt>
                <c:pt idx="198">
                  <c:v>30.700000000000003</c:v>
                </c:pt>
                <c:pt idx="199">
                  <c:v>30.8</c:v>
                </c:pt>
                <c:pt idx="200">
                  <c:v>30.8</c:v>
                </c:pt>
                <c:pt idx="201">
                  <c:v>30.9</c:v>
                </c:pt>
                <c:pt idx="202">
                  <c:v>30.9</c:v>
                </c:pt>
                <c:pt idx="203">
                  <c:v>30.9</c:v>
                </c:pt>
                <c:pt idx="204">
                  <c:v>30.9</c:v>
                </c:pt>
                <c:pt idx="205">
                  <c:v>31</c:v>
                </c:pt>
                <c:pt idx="206">
                  <c:v>31.3</c:v>
                </c:pt>
                <c:pt idx="207">
                  <c:v>31.3</c:v>
                </c:pt>
                <c:pt idx="208">
                  <c:v>31.099999999999998</c:v>
                </c:pt>
                <c:pt idx="209">
                  <c:v>31.4</c:v>
                </c:pt>
                <c:pt idx="210">
                  <c:v>31.4</c:v>
                </c:pt>
                <c:pt idx="211">
                  <c:v>31.5</c:v>
                </c:pt>
                <c:pt idx="212">
                  <c:v>31.599999999999998</c:v>
                </c:pt>
                <c:pt idx="213">
                  <c:v>31.7</c:v>
                </c:pt>
                <c:pt idx="214">
                  <c:v>31.700000000000003</c:v>
                </c:pt>
                <c:pt idx="215">
                  <c:v>31.6</c:v>
                </c:pt>
                <c:pt idx="216">
                  <c:v>31.8</c:v>
                </c:pt>
                <c:pt idx="217">
                  <c:v>31.9</c:v>
                </c:pt>
                <c:pt idx="218">
                  <c:v>31.9</c:v>
                </c:pt>
                <c:pt idx="219">
                  <c:v>31.9</c:v>
                </c:pt>
                <c:pt idx="220">
                  <c:v>32</c:v>
                </c:pt>
                <c:pt idx="221">
                  <c:v>32.1</c:v>
                </c:pt>
                <c:pt idx="222">
                  <c:v>32</c:v>
                </c:pt>
                <c:pt idx="223">
                  <c:v>32.200000000000003</c:v>
                </c:pt>
                <c:pt idx="224">
                  <c:v>32.200000000000003</c:v>
                </c:pt>
                <c:pt idx="225">
                  <c:v>32.200000000000003</c:v>
                </c:pt>
                <c:pt idx="226">
                  <c:v>32.4</c:v>
                </c:pt>
                <c:pt idx="227">
                  <c:v>32.4</c:v>
                </c:pt>
                <c:pt idx="228">
                  <c:v>32.700000000000003</c:v>
                </c:pt>
                <c:pt idx="229">
                  <c:v>32.700000000000003</c:v>
                </c:pt>
                <c:pt idx="230">
                  <c:v>33.1</c:v>
                </c:pt>
                <c:pt idx="231">
                  <c:v>33.1</c:v>
                </c:pt>
                <c:pt idx="232">
                  <c:v>33.1</c:v>
                </c:pt>
                <c:pt idx="233">
                  <c:v>33.1</c:v>
                </c:pt>
                <c:pt idx="234">
                  <c:v>33.299999999999997</c:v>
                </c:pt>
                <c:pt idx="235">
                  <c:v>33.299999999999997</c:v>
                </c:pt>
                <c:pt idx="236">
                  <c:v>33.299999999999997</c:v>
                </c:pt>
                <c:pt idx="237">
                  <c:v>33.299999999999997</c:v>
                </c:pt>
                <c:pt idx="238">
                  <c:v>33.299999999999997</c:v>
                </c:pt>
                <c:pt idx="239">
                  <c:v>33.299999999999997</c:v>
                </c:pt>
                <c:pt idx="240">
                  <c:v>33.299999999999997</c:v>
                </c:pt>
                <c:pt idx="241">
                  <c:v>33.299999999999997</c:v>
                </c:pt>
                <c:pt idx="242">
                  <c:v>33.299999999999997</c:v>
                </c:pt>
                <c:pt idx="243">
                  <c:v>33.4</c:v>
                </c:pt>
                <c:pt idx="244">
                  <c:v>33.4</c:v>
                </c:pt>
                <c:pt idx="245">
                  <c:v>33.4</c:v>
                </c:pt>
                <c:pt idx="246">
                  <c:v>33.799999999999997</c:v>
                </c:pt>
                <c:pt idx="247">
                  <c:v>33.700000000000003</c:v>
                </c:pt>
                <c:pt idx="248">
                  <c:v>33.799999999999997</c:v>
                </c:pt>
                <c:pt idx="249">
                  <c:v>34.1</c:v>
                </c:pt>
                <c:pt idx="250">
                  <c:v>34.199999999999996</c:v>
                </c:pt>
                <c:pt idx="251">
                  <c:v>34.4</c:v>
                </c:pt>
                <c:pt idx="252">
                  <c:v>34.4</c:v>
                </c:pt>
                <c:pt idx="253">
                  <c:v>34.4</c:v>
                </c:pt>
                <c:pt idx="254">
                  <c:v>34.5</c:v>
                </c:pt>
                <c:pt idx="255">
                  <c:v>34.6</c:v>
                </c:pt>
                <c:pt idx="256">
                  <c:v>34.6</c:v>
                </c:pt>
                <c:pt idx="257">
                  <c:v>34.699999999999996</c:v>
                </c:pt>
                <c:pt idx="258">
                  <c:v>34.700000000000003</c:v>
                </c:pt>
                <c:pt idx="259">
                  <c:v>34.700000000000003</c:v>
                </c:pt>
                <c:pt idx="260">
                  <c:v>34.799999999999997</c:v>
                </c:pt>
                <c:pt idx="261">
                  <c:v>34.799999999999997</c:v>
                </c:pt>
                <c:pt idx="262">
                  <c:v>34.9</c:v>
                </c:pt>
                <c:pt idx="263">
                  <c:v>34.9</c:v>
                </c:pt>
                <c:pt idx="264">
                  <c:v>34.9</c:v>
                </c:pt>
                <c:pt idx="265">
                  <c:v>34.9</c:v>
                </c:pt>
                <c:pt idx="266">
                  <c:v>35.1</c:v>
                </c:pt>
                <c:pt idx="267">
                  <c:v>35</c:v>
                </c:pt>
                <c:pt idx="268">
                  <c:v>35</c:v>
                </c:pt>
                <c:pt idx="269">
                  <c:v>35.299999999999997</c:v>
                </c:pt>
                <c:pt idx="270">
                  <c:v>35.299999999999997</c:v>
                </c:pt>
                <c:pt idx="271">
                  <c:v>35.200000000000003</c:v>
                </c:pt>
                <c:pt idx="272">
                  <c:v>35.4</c:v>
                </c:pt>
                <c:pt idx="273">
                  <c:v>35.6</c:v>
                </c:pt>
                <c:pt idx="274">
                  <c:v>35.5</c:v>
                </c:pt>
                <c:pt idx="275">
                  <c:v>35.5</c:v>
                </c:pt>
                <c:pt idx="276">
                  <c:v>35.700000000000003</c:v>
                </c:pt>
                <c:pt idx="277">
                  <c:v>35.700000000000003</c:v>
                </c:pt>
                <c:pt idx="278">
                  <c:v>35.799999999999997</c:v>
                </c:pt>
                <c:pt idx="279">
                  <c:v>35.799999999999997</c:v>
                </c:pt>
                <c:pt idx="280">
                  <c:v>35.799999999999997</c:v>
                </c:pt>
                <c:pt idx="281">
                  <c:v>35.9</c:v>
                </c:pt>
                <c:pt idx="282">
                  <c:v>35.9</c:v>
                </c:pt>
                <c:pt idx="283">
                  <c:v>36</c:v>
                </c:pt>
                <c:pt idx="284">
                  <c:v>36</c:v>
                </c:pt>
                <c:pt idx="285">
                  <c:v>36.1</c:v>
                </c:pt>
                <c:pt idx="286">
                  <c:v>36.099999999999994</c:v>
                </c:pt>
                <c:pt idx="287">
                  <c:v>36.4</c:v>
                </c:pt>
                <c:pt idx="288">
                  <c:v>36.4</c:v>
                </c:pt>
                <c:pt idx="289">
                  <c:v>36.200000000000003</c:v>
                </c:pt>
                <c:pt idx="290">
                  <c:v>36.9</c:v>
                </c:pt>
                <c:pt idx="291">
                  <c:v>36.700000000000003</c:v>
                </c:pt>
                <c:pt idx="292">
                  <c:v>37</c:v>
                </c:pt>
                <c:pt idx="293">
                  <c:v>37.299999999999997</c:v>
                </c:pt>
                <c:pt idx="294">
                  <c:v>37.300000000000004</c:v>
                </c:pt>
                <c:pt idx="295">
                  <c:v>37.300000000000004</c:v>
                </c:pt>
                <c:pt idx="296">
                  <c:v>37.4</c:v>
                </c:pt>
                <c:pt idx="297">
                  <c:v>37.5</c:v>
                </c:pt>
                <c:pt idx="298">
                  <c:v>37.5</c:v>
                </c:pt>
                <c:pt idx="299">
                  <c:v>37.6</c:v>
                </c:pt>
                <c:pt idx="300">
                  <c:v>37.700000000000003</c:v>
                </c:pt>
                <c:pt idx="301">
                  <c:v>37.700000000000003</c:v>
                </c:pt>
                <c:pt idx="302">
                  <c:v>37.799999999999997</c:v>
                </c:pt>
                <c:pt idx="303">
                  <c:v>37.799999999999997</c:v>
                </c:pt>
                <c:pt idx="304">
                  <c:v>37.799999999999997</c:v>
                </c:pt>
                <c:pt idx="305">
                  <c:v>37.800000000000004</c:v>
                </c:pt>
                <c:pt idx="306">
                  <c:v>38</c:v>
                </c:pt>
                <c:pt idx="307">
                  <c:v>38</c:v>
                </c:pt>
                <c:pt idx="308">
                  <c:v>38</c:v>
                </c:pt>
                <c:pt idx="309">
                  <c:v>38.1</c:v>
                </c:pt>
                <c:pt idx="310">
                  <c:v>38.1</c:v>
                </c:pt>
                <c:pt idx="311">
                  <c:v>38.199999999999996</c:v>
                </c:pt>
                <c:pt idx="312">
                  <c:v>38.199999999999996</c:v>
                </c:pt>
                <c:pt idx="313">
                  <c:v>38.200000000000003</c:v>
                </c:pt>
                <c:pt idx="314">
                  <c:v>38.200000000000003</c:v>
                </c:pt>
                <c:pt idx="315">
                  <c:v>38.4</c:v>
                </c:pt>
                <c:pt idx="316">
                  <c:v>38.4</c:v>
                </c:pt>
                <c:pt idx="317">
                  <c:v>38.4</c:v>
                </c:pt>
                <c:pt idx="318">
                  <c:v>38.5</c:v>
                </c:pt>
                <c:pt idx="319">
                  <c:v>38.700000000000003</c:v>
                </c:pt>
                <c:pt idx="320">
                  <c:v>38.700000000000003</c:v>
                </c:pt>
                <c:pt idx="321">
                  <c:v>38.799999999999997</c:v>
                </c:pt>
                <c:pt idx="322">
                  <c:v>38.9</c:v>
                </c:pt>
                <c:pt idx="323">
                  <c:v>38.9</c:v>
                </c:pt>
                <c:pt idx="324">
                  <c:v>38.9</c:v>
                </c:pt>
                <c:pt idx="325">
                  <c:v>38.9</c:v>
                </c:pt>
                <c:pt idx="326">
                  <c:v>38.9</c:v>
                </c:pt>
                <c:pt idx="327">
                  <c:v>38.900000000000006</c:v>
                </c:pt>
                <c:pt idx="328">
                  <c:v>38.900000000000006</c:v>
                </c:pt>
                <c:pt idx="329">
                  <c:v>39</c:v>
                </c:pt>
                <c:pt idx="330">
                  <c:v>39</c:v>
                </c:pt>
                <c:pt idx="331">
                  <c:v>39.1</c:v>
                </c:pt>
                <c:pt idx="332">
                  <c:v>39.1</c:v>
                </c:pt>
                <c:pt idx="333">
                  <c:v>39.1</c:v>
                </c:pt>
                <c:pt idx="334">
                  <c:v>39.1</c:v>
                </c:pt>
                <c:pt idx="335">
                  <c:v>39.1</c:v>
                </c:pt>
                <c:pt idx="336">
                  <c:v>39.299999999999997</c:v>
                </c:pt>
                <c:pt idx="337">
                  <c:v>39.200000000000003</c:v>
                </c:pt>
                <c:pt idx="338">
                  <c:v>39.299999999999997</c:v>
                </c:pt>
                <c:pt idx="339">
                  <c:v>39.4</c:v>
                </c:pt>
                <c:pt idx="340">
                  <c:v>39.4</c:v>
                </c:pt>
                <c:pt idx="341">
                  <c:v>39.4</c:v>
                </c:pt>
                <c:pt idx="342">
                  <c:v>39.4</c:v>
                </c:pt>
                <c:pt idx="343">
                  <c:v>39.5</c:v>
                </c:pt>
                <c:pt idx="344">
                  <c:v>39.5</c:v>
                </c:pt>
                <c:pt idx="345">
                  <c:v>39.5</c:v>
                </c:pt>
                <c:pt idx="346">
                  <c:v>39.5</c:v>
                </c:pt>
                <c:pt idx="347">
                  <c:v>39.6</c:v>
                </c:pt>
                <c:pt idx="348">
                  <c:v>39.6</c:v>
                </c:pt>
                <c:pt idx="349">
                  <c:v>39.6</c:v>
                </c:pt>
                <c:pt idx="350">
                  <c:v>39.6</c:v>
                </c:pt>
                <c:pt idx="351">
                  <c:v>39.699999999999996</c:v>
                </c:pt>
                <c:pt idx="352">
                  <c:v>39.699999999999996</c:v>
                </c:pt>
                <c:pt idx="353">
                  <c:v>39.700000000000003</c:v>
                </c:pt>
                <c:pt idx="354">
                  <c:v>39.700000000000003</c:v>
                </c:pt>
                <c:pt idx="355">
                  <c:v>39.700000000000003</c:v>
                </c:pt>
                <c:pt idx="356">
                  <c:v>39.800000000000004</c:v>
                </c:pt>
                <c:pt idx="357">
                  <c:v>39.800000000000004</c:v>
                </c:pt>
                <c:pt idx="358">
                  <c:v>40</c:v>
                </c:pt>
                <c:pt idx="359">
                  <c:v>40</c:v>
                </c:pt>
                <c:pt idx="360">
                  <c:v>40</c:v>
                </c:pt>
                <c:pt idx="361">
                  <c:v>40</c:v>
                </c:pt>
                <c:pt idx="362">
                  <c:v>40</c:v>
                </c:pt>
                <c:pt idx="363">
                  <c:v>40</c:v>
                </c:pt>
                <c:pt idx="364">
                  <c:v>40.300000000000004</c:v>
                </c:pt>
                <c:pt idx="365">
                  <c:v>40.200000000000003</c:v>
                </c:pt>
                <c:pt idx="366">
                  <c:v>40.6</c:v>
                </c:pt>
                <c:pt idx="367">
                  <c:v>40.6</c:v>
                </c:pt>
                <c:pt idx="368">
                  <c:v>40.799999999999997</c:v>
                </c:pt>
                <c:pt idx="369">
                  <c:v>40.700000000000003</c:v>
                </c:pt>
                <c:pt idx="370">
                  <c:v>40.799999999999997</c:v>
                </c:pt>
                <c:pt idx="371">
                  <c:v>40.700000000000003</c:v>
                </c:pt>
                <c:pt idx="372">
                  <c:v>40.799999999999997</c:v>
                </c:pt>
                <c:pt idx="373">
                  <c:v>40.900000000000006</c:v>
                </c:pt>
                <c:pt idx="374">
                  <c:v>40.9</c:v>
                </c:pt>
                <c:pt idx="375">
                  <c:v>41</c:v>
                </c:pt>
                <c:pt idx="376">
                  <c:v>41</c:v>
                </c:pt>
                <c:pt idx="377">
                  <c:v>41</c:v>
                </c:pt>
                <c:pt idx="378">
                  <c:v>41.1</c:v>
                </c:pt>
                <c:pt idx="379">
                  <c:v>41.1</c:v>
                </c:pt>
                <c:pt idx="380">
                  <c:v>41.1</c:v>
                </c:pt>
                <c:pt idx="381">
                  <c:v>41.199999999999996</c:v>
                </c:pt>
                <c:pt idx="382">
                  <c:v>41.199999999999996</c:v>
                </c:pt>
                <c:pt idx="383">
                  <c:v>41.2</c:v>
                </c:pt>
                <c:pt idx="384">
                  <c:v>41.300000000000004</c:v>
                </c:pt>
                <c:pt idx="385">
                  <c:v>41.300000000000004</c:v>
                </c:pt>
                <c:pt idx="386">
                  <c:v>41.3</c:v>
                </c:pt>
                <c:pt idx="387">
                  <c:v>41.3</c:v>
                </c:pt>
                <c:pt idx="388">
                  <c:v>41.300000000000004</c:v>
                </c:pt>
                <c:pt idx="389">
                  <c:v>41.4</c:v>
                </c:pt>
                <c:pt idx="390">
                  <c:v>41.4</c:v>
                </c:pt>
                <c:pt idx="391">
                  <c:v>41.599999999999994</c:v>
                </c:pt>
                <c:pt idx="392">
                  <c:v>41.5</c:v>
                </c:pt>
                <c:pt idx="393">
                  <c:v>41.5</c:v>
                </c:pt>
                <c:pt idx="394">
                  <c:v>41.6</c:v>
                </c:pt>
                <c:pt idx="395">
                  <c:v>41.6</c:v>
                </c:pt>
                <c:pt idx="396">
                  <c:v>41.6</c:v>
                </c:pt>
                <c:pt idx="397">
                  <c:v>41.7</c:v>
                </c:pt>
                <c:pt idx="398">
                  <c:v>41.7</c:v>
                </c:pt>
                <c:pt idx="399">
                  <c:v>41.7</c:v>
                </c:pt>
                <c:pt idx="400">
                  <c:v>41.7</c:v>
                </c:pt>
                <c:pt idx="401">
                  <c:v>41.7</c:v>
                </c:pt>
                <c:pt idx="402">
                  <c:v>41.7</c:v>
                </c:pt>
                <c:pt idx="403">
                  <c:v>41.900000000000006</c:v>
                </c:pt>
                <c:pt idx="404">
                  <c:v>42</c:v>
                </c:pt>
                <c:pt idx="405">
                  <c:v>42</c:v>
                </c:pt>
                <c:pt idx="406">
                  <c:v>42</c:v>
                </c:pt>
                <c:pt idx="407">
                  <c:v>42</c:v>
                </c:pt>
                <c:pt idx="408">
                  <c:v>42.2</c:v>
                </c:pt>
                <c:pt idx="409">
                  <c:v>42.2</c:v>
                </c:pt>
                <c:pt idx="410">
                  <c:v>42.2</c:v>
                </c:pt>
                <c:pt idx="411">
                  <c:v>42.3</c:v>
                </c:pt>
                <c:pt idx="412">
                  <c:v>42.3</c:v>
                </c:pt>
                <c:pt idx="413">
                  <c:v>42.3</c:v>
                </c:pt>
                <c:pt idx="414">
                  <c:v>42.3</c:v>
                </c:pt>
                <c:pt idx="415">
                  <c:v>42.4</c:v>
                </c:pt>
                <c:pt idx="416">
                  <c:v>42.4</c:v>
                </c:pt>
                <c:pt idx="417">
                  <c:v>42.4</c:v>
                </c:pt>
                <c:pt idx="418">
                  <c:v>42.300000000000004</c:v>
                </c:pt>
                <c:pt idx="419">
                  <c:v>42.4</c:v>
                </c:pt>
                <c:pt idx="420">
                  <c:v>42.4</c:v>
                </c:pt>
                <c:pt idx="421">
                  <c:v>42.5</c:v>
                </c:pt>
                <c:pt idx="422">
                  <c:v>42.699999999999996</c:v>
                </c:pt>
                <c:pt idx="423">
                  <c:v>42.8</c:v>
                </c:pt>
                <c:pt idx="424">
                  <c:v>42.8</c:v>
                </c:pt>
                <c:pt idx="425">
                  <c:v>42.8</c:v>
                </c:pt>
                <c:pt idx="426">
                  <c:v>42.9</c:v>
                </c:pt>
                <c:pt idx="427">
                  <c:v>42.9</c:v>
                </c:pt>
                <c:pt idx="428">
                  <c:v>42.800000000000004</c:v>
                </c:pt>
                <c:pt idx="429">
                  <c:v>43.1</c:v>
                </c:pt>
                <c:pt idx="430">
                  <c:v>43</c:v>
                </c:pt>
                <c:pt idx="431">
                  <c:v>43.2</c:v>
                </c:pt>
                <c:pt idx="432">
                  <c:v>43.2</c:v>
                </c:pt>
                <c:pt idx="433">
                  <c:v>43.3</c:v>
                </c:pt>
                <c:pt idx="434">
                  <c:v>43.3</c:v>
                </c:pt>
                <c:pt idx="435">
                  <c:v>43.4</c:v>
                </c:pt>
                <c:pt idx="436">
                  <c:v>43.300000000000004</c:v>
                </c:pt>
                <c:pt idx="437">
                  <c:v>43.300000000000004</c:v>
                </c:pt>
                <c:pt idx="438">
                  <c:v>43.4</c:v>
                </c:pt>
                <c:pt idx="439">
                  <c:v>43.6</c:v>
                </c:pt>
                <c:pt idx="440">
                  <c:v>43.8</c:v>
                </c:pt>
                <c:pt idx="441">
                  <c:v>43.8</c:v>
                </c:pt>
                <c:pt idx="442">
                  <c:v>43.8</c:v>
                </c:pt>
                <c:pt idx="443">
                  <c:v>43.8</c:v>
                </c:pt>
                <c:pt idx="444">
                  <c:v>43.7</c:v>
                </c:pt>
                <c:pt idx="445">
                  <c:v>43.8</c:v>
                </c:pt>
                <c:pt idx="446">
                  <c:v>43.8</c:v>
                </c:pt>
                <c:pt idx="447">
                  <c:v>43.9</c:v>
                </c:pt>
                <c:pt idx="448">
                  <c:v>44</c:v>
                </c:pt>
                <c:pt idx="449">
                  <c:v>44</c:v>
                </c:pt>
                <c:pt idx="450">
                  <c:v>44</c:v>
                </c:pt>
                <c:pt idx="451">
                  <c:v>44</c:v>
                </c:pt>
                <c:pt idx="452">
                  <c:v>44.099999999999994</c:v>
                </c:pt>
                <c:pt idx="453">
                  <c:v>44.099999999999994</c:v>
                </c:pt>
                <c:pt idx="454">
                  <c:v>44.1</c:v>
                </c:pt>
                <c:pt idx="455">
                  <c:v>44.1</c:v>
                </c:pt>
                <c:pt idx="456">
                  <c:v>44.1</c:v>
                </c:pt>
                <c:pt idx="457">
                  <c:v>44.199999999999996</c:v>
                </c:pt>
                <c:pt idx="458">
                  <c:v>44.199999999999996</c:v>
                </c:pt>
                <c:pt idx="459">
                  <c:v>44.3</c:v>
                </c:pt>
                <c:pt idx="460">
                  <c:v>44.3</c:v>
                </c:pt>
                <c:pt idx="461">
                  <c:v>44.3</c:v>
                </c:pt>
                <c:pt idx="462">
                  <c:v>44.4</c:v>
                </c:pt>
                <c:pt idx="463">
                  <c:v>44.400000000000006</c:v>
                </c:pt>
                <c:pt idx="464">
                  <c:v>44.5</c:v>
                </c:pt>
                <c:pt idx="465">
                  <c:v>44.6</c:v>
                </c:pt>
                <c:pt idx="466">
                  <c:v>44.6</c:v>
                </c:pt>
                <c:pt idx="467">
                  <c:v>44.6</c:v>
                </c:pt>
                <c:pt idx="468">
                  <c:v>44.6</c:v>
                </c:pt>
                <c:pt idx="469">
                  <c:v>44.699999999999996</c:v>
                </c:pt>
                <c:pt idx="470">
                  <c:v>44.699999999999996</c:v>
                </c:pt>
                <c:pt idx="471">
                  <c:v>44.8</c:v>
                </c:pt>
                <c:pt idx="472">
                  <c:v>45</c:v>
                </c:pt>
                <c:pt idx="473">
                  <c:v>45</c:v>
                </c:pt>
                <c:pt idx="474">
                  <c:v>45</c:v>
                </c:pt>
                <c:pt idx="475">
                  <c:v>45</c:v>
                </c:pt>
                <c:pt idx="476">
                  <c:v>45</c:v>
                </c:pt>
                <c:pt idx="477">
                  <c:v>44.9</c:v>
                </c:pt>
                <c:pt idx="478">
                  <c:v>45.199999999999996</c:v>
                </c:pt>
                <c:pt idx="479">
                  <c:v>45.199999999999996</c:v>
                </c:pt>
                <c:pt idx="480">
                  <c:v>45.199999999999996</c:v>
                </c:pt>
                <c:pt idx="481">
                  <c:v>45.199999999999996</c:v>
                </c:pt>
                <c:pt idx="482">
                  <c:v>45.3</c:v>
                </c:pt>
                <c:pt idx="483">
                  <c:v>45.2</c:v>
                </c:pt>
                <c:pt idx="484">
                  <c:v>45.3</c:v>
                </c:pt>
                <c:pt idx="485">
                  <c:v>45.3</c:v>
                </c:pt>
                <c:pt idx="486">
                  <c:v>45.3</c:v>
                </c:pt>
                <c:pt idx="487">
                  <c:v>45.3</c:v>
                </c:pt>
                <c:pt idx="488">
                  <c:v>45.4</c:v>
                </c:pt>
                <c:pt idx="489">
                  <c:v>45.400000000000006</c:v>
                </c:pt>
                <c:pt idx="490">
                  <c:v>45.400000000000006</c:v>
                </c:pt>
                <c:pt idx="491">
                  <c:v>45.400000000000006</c:v>
                </c:pt>
                <c:pt idx="492">
                  <c:v>45.5</c:v>
                </c:pt>
                <c:pt idx="493">
                  <c:v>45.6</c:v>
                </c:pt>
                <c:pt idx="494">
                  <c:v>45.6</c:v>
                </c:pt>
                <c:pt idx="495">
                  <c:v>45.7</c:v>
                </c:pt>
                <c:pt idx="496">
                  <c:v>45.7</c:v>
                </c:pt>
                <c:pt idx="497">
                  <c:v>45.7</c:v>
                </c:pt>
                <c:pt idx="498">
                  <c:v>45.7</c:v>
                </c:pt>
                <c:pt idx="499">
                  <c:v>45.8</c:v>
                </c:pt>
                <c:pt idx="500">
                  <c:v>45.8</c:v>
                </c:pt>
                <c:pt idx="501">
                  <c:v>45.8</c:v>
                </c:pt>
                <c:pt idx="502">
                  <c:v>45.9</c:v>
                </c:pt>
                <c:pt idx="503">
                  <c:v>45.9</c:v>
                </c:pt>
                <c:pt idx="504">
                  <c:v>45.9</c:v>
                </c:pt>
                <c:pt idx="505">
                  <c:v>46.099999999999994</c:v>
                </c:pt>
                <c:pt idx="506">
                  <c:v>46.099999999999994</c:v>
                </c:pt>
                <c:pt idx="507">
                  <c:v>46.099999999999994</c:v>
                </c:pt>
                <c:pt idx="508">
                  <c:v>45.900000000000006</c:v>
                </c:pt>
                <c:pt idx="509">
                  <c:v>46.3</c:v>
                </c:pt>
                <c:pt idx="510">
                  <c:v>46.1</c:v>
                </c:pt>
                <c:pt idx="511">
                  <c:v>46.3</c:v>
                </c:pt>
                <c:pt idx="512">
                  <c:v>46.3</c:v>
                </c:pt>
                <c:pt idx="513">
                  <c:v>46.4</c:v>
                </c:pt>
                <c:pt idx="514">
                  <c:v>46.4</c:v>
                </c:pt>
                <c:pt idx="515">
                  <c:v>46.400000000000006</c:v>
                </c:pt>
                <c:pt idx="516">
                  <c:v>46.5</c:v>
                </c:pt>
                <c:pt idx="517">
                  <c:v>46.5</c:v>
                </c:pt>
                <c:pt idx="518">
                  <c:v>46.5</c:v>
                </c:pt>
                <c:pt idx="519">
                  <c:v>46.5</c:v>
                </c:pt>
                <c:pt idx="520">
                  <c:v>46.5</c:v>
                </c:pt>
                <c:pt idx="521">
                  <c:v>46.5</c:v>
                </c:pt>
                <c:pt idx="522">
                  <c:v>46.6</c:v>
                </c:pt>
                <c:pt idx="523">
                  <c:v>46.7</c:v>
                </c:pt>
                <c:pt idx="524">
                  <c:v>46.699999999999996</c:v>
                </c:pt>
                <c:pt idx="525">
                  <c:v>46.7</c:v>
                </c:pt>
                <c:pt idx="526">
                  <c:v>46.9</c:v>
                </c:pt>
                <c:pt idx="527">
                  <c:v>46.9</c:v>
                </c:pt>
                <c:pt idx="528">
                  <c:v>46.900000000000006</c:v>
                </c:pt>
                <c:pt idx="529">
                  <c:v>46.900000000000006</c:v>
                </c:pt>
                <c:pt idx="530">
                  <c:v>46.900000000000006</c:v>
                </c:pt>
                <c:pt idx="531">
                  <c:v>47.099999999999994</c:v>
                </c:pt>
                <c:pt idx="532">
                  <c:v>47.099999999999994</c:v>
                </c:pt>
                <c:pt idx="533">
                  <c:v>47.199999999999996</c:v>
                </c:pt>
                <c:pt idx="534">
                  <c:v>47.199999999999996</c:v>
                </c:pt>
                <c:pt idx="535">
                  <c:v>47.2</c:v>
                </c:pt>
                <c:pt idx="536">
                  <c:v>47.2</c:v>
                </c:pt>
                <c:pt idx="537">
                  <c:v>47.2</c:v>
                </c:pt>
                <c:pt idx="538">
                  <c:v>47.3</c:v>
                </c:pt>
                <c:pt idx="539">
                  <c:v>47.3</c:v>
                </c:pt>
                <c:pt idx="540">
                  <c:v>47.3</c:v>
                </c:pt>
                <c:pt idx="541">
                  <c:v>47.3</c:v>
                </c:pt>
                <c:pt idx="542">
                  <c:v>47.4</c:v>
                </c:pt>
                <c:pt idx="543">
                  <c:v>47.4</c:v>
                </c:pt>
                <c:pt idx="544">
                  <c:v>47.4</c:v>
                </c:pt>
                <c:pt idx="545">
                  <c:v>47.300000000000004</c:v>
                </c:pt>
                <c:pt idx="546">
                  <c:v>47.5</c:v>
                </c:pt>
                <c:pt idx="547">
                  <c:v>47.599999999999994</c:v>
                </c:pt>
                <c:pt idx="548">
                  <c:v>47.599999999999994</c:v>
                </c:pt>
                <c:pt idx="549">
                  <c:v>47.6</c:v>
                </c:pt>
                <c:pt idx="550">
                  <c:v>47.6</c:v>
                </c:pt>
                <c:pt idx="551">
                  <c:v>47.6</c:v>
                </c:pt>
                <c:pt idx="552">
                  <c:v>47.699999999999996</c:v>
                </c:pt>
                <c:pt idx="553">
                  <c:v>47.699999999999996</c:v>
                </c:pt>
                <c:pt idx="554">
                  <c:v>47.699999999999996</c:v>
                </c:pt>
                <c:pt idx="555">
                  <c:v>47.699999999999996</c:v>
                </c:pt>
                <c:pt idx="556">
                  <c:v>47.7</c:v>
                </c:pt>
                <c:pt idx="557">
                  <c:v>47.7</c:v>
                </c:pt>
                <c:pt idx="558">
                  <c:v>47.7</c:v>
                </c:pt>
                <c:pt idx="559">
                  <c:v>47.7</c:v>
                </c:pt>
                <c:pt idx="560">
                  <c:v>47.7</c:v>
                </c:pt>
                <c:pt idx="561">
                  <c:v>47.7</c:v>
                </c:pt>
                <c:pt idx="562">
                  <c:v>47.7</c:v>
                </c:pt>
                <c:pt idx="563">
                  <c:v>47.9</c:v>
                </c:pt>
                <c:pt idx="564">
                  <c:v>47.8</c:v>
                </c:pt>
                <c:pt idx="565">
                  <c:v>48</c:v>
                </c:pt>
                <c:pt idx="566">
                  <c:v>48</c:v>
                </c:pt>
                <c:pt idx="567">
                  <c:v>47.900000000000006</c:v>
                </c:pt>
                <c:pt idx="568">
                  <c:v>48</c:v>
                </c:pt>
                <c:pt idx="569">
                  <c:v>48</c:v>
                </c:pt>
                <c:pt idx="570">
                  <c:v>48</c:v>
                </c:pt>
                <c:pt idx="571">
                  <c:v>48.1</c:v>
                </c:pt>
                <c:pt idx="572">
                  <c:v>48.1</c:v>
                </c:pt>
                <c:pt idx="573">
                  <c:v>48.1</c:v>
                </c:pt>
                <c:pt idx="574">
                  <c:v>48.1</c:v>
                </c:pt>
                <c:pt idx="575">
                  <c:v>48.2</c:v>
                </c:pt>
                <c:pt idx="576">
                  <c:v>48.2</c:v>
                </c:pt>
                <c:pt idx="577">
                  <c:v>48.3</c:v>
                </c:pt>
                <c:pt idx="578">
                  <c:v>48.3</c:v>
                </c:pt>
                <c:pt idx="579">
                  <c:v>48.3</c:v>
                </c:pt>
                <c:pt idx="580">
                  <c:v>48.300000000000004</c:v>
                </c:pt>
                <c:pt idx="581">
                  <c:v>48.300000000000004</c:v>
                </c:pt>
                <c:pt idx="582">
                  <c:v>48.300000000000004</c:v>
                </c:pt>
                <c:pt idx="583">
                  <c:v>48.4</c:v>
                </c:pt>
                <c:pt idx="584">
                  <c:v>48.4</c:v>
                </c:pt>
                <c:pt idx="585">
                  <c:v>48.4</c:v>
                </c:pt>
                <c:pt idx="586">
                  <c:v>48.599999999999994</c:v>
                </c:pt>
                <c:pt idx="587">
                  <c:v>48.5</c:v>
                </c:pt>
                <c:pt idx="588">
                  <c:v>48.8</c:v>
                </c:pt>
                <c:pt idx="589">
                  <c:v>48.8</c:v>
                </c:pt>
                <c:pt idx="590">
                  <c:v>48.8</c:v>
                </c:pt>
                <c:pt idx="591">
                  <c:v>48.800000000000004</c:v>
                </c:pt>
                <c:pt idx="592">
                  <c:v>48.800000000000004</c:v>
                </c:pt>
                <c:pt idx="593">
                  <c:v>48.9</c:v>
                </c:pt>
                <c:pt idx="594">
                  <c:v>48.9</c:v>
                </c:pt>
                <c:pt idx="595">
                  <c:v>48.9</c:v>
                </c:pt>
                <c:pt idx="596">
                  <c:v>49</c:v>
                </c:pt>
                <c:pt idx="597">
                  <c:v>49</c:v>
                </c:pt>
                <c:pt idx="598">
                  <c:v>49</c:v>
                </c:pt>
                <c:pt idx="599">
                  <c:v>49.099999999999994</c:v>
                </c:pt>
                <c:pt idx="600">
                  <c:v>49.099999999999994</c:v>
                </c:pt>
                <c:pt idx="601">
                  <c:v>49.099999999999994</c:v>
                </c:pt>
                <c:pt idx="602">
                  <c:v>49.1</c:v>
                </c:pt>
                <c:pt idx="603">
                  <c:v>49.1</c:v>
                </c:pt>
                <c:pt idx="604">
                  <c:v>49.1</c:v>
                </c:pt>
                <c:pt idx="605">
                  <c:v>49.199999999999996</c:v>
                </c:pt>
                <c:pt idx="606">
                  <c:v>49.3</c:v>
                </c:pt>
                <c:pt idx="607">
                  <c:v>49.3</c:v>
                </c:pt>
                <c:pt idx="608">
                  <c:v>49.4</c:v>
                </c:pt>
                <c:pt idx="609">
                  <c:v>49.5</c:v>
                </c:pt>
                <c:pt idx="610">
                  <c:v>49.5</c:v>
                </c:pt>
                <c:pt idx="611">
                  <c:v>49.5</c:v>
                </c:pt>
                <c:pt idx="612">
                  <c:v>49.5</c:v>
                </c:pt>
                <c:pt idx="613">
                  <c:v>49.400000000000006</c:v>
                </c:pt>
                <c:pt idx="614">
                  <c:v>49.5</c:v>
                </c:pt>
                <c:pt idx="615">
                  <c:v>49.599999999999994</c:v>
                </c:pt>
                <c:pt idx="616">
                  <c:v>49.599999999999994</c:v>
                </c:pt>
                <c:pt idx="617">
                  <c:v>49.599999999999994</c:v>
                </c:pt>
                <c:pt idx="618">
                  <c:v>49.8</c:v>
                </c:pt>
                <c:pt idx="619">
                  <c:v>49.8</c:v>
                </c:pt>
                <c:pt idx="620">
                  <c:v>50</c:v>
                </c:pt>
                <c:pt idx="621">
                  <c:v>50</c:v>
                </c:pt>
                <c:pt idx="622">
                  <c:v>50</c:v>
                </c:pt>
                <c:pt idx="623">
                  <c:v>50</c:v>
                </c:pt>
                <c:pt idx="624">
                  <c:v>50</c:v>
                </c:pt>
                <c:pt idx="625">
                  <c:v>50</c:v>
                </c:pt>
                <c:pt idx="626">
                  <c:v>50</c:v>
                </c:pt>
                <c:pt idx="627">
                  <c:v>50</c:v>
                </c:pt>
                <c:pt idx="628">
                  <c:v>50</c:v>
                </c:pt>
                <c:pt idx="629">
                  <c:v>50</c:v>
                </c:pt>
                <c:pt idx="630">
                  <c:v>50</c:v>
                </c:pt>
                <c:pt idx="631">
                  <c:v>50</c:v>
                </c:pt>
                <c:pt idx="632">
                  <c:v>50</c:v>
                </c:pt>
                <c:pt idx="633">
                  <c:v>50</c:v>
                </c:pt>
                <c:pt idx="634">
                  <c:v>50</c:v>
                </c:pt>
                <c:pt idx="635">
                  <c:v>50</c:v>
                </c:pt>
                <c:pt idx="636">
                  <c:v>50</c:v>
                </c:pt>
                <c:pt idx="637">
                  <c:v>50</c:v>
                </c:pt>
                <c:pt idx="638">
                  <c:v>50</c:v>
                </c:pt>
                <c:pt idx="639">
                  <c:v>50</c:v>
                </c:pt>
                <c:pt idx="640">
                  <c:v>50</c:v>
                </c:pt>
                <c:pt idx="641">
                  <c:v>50</c:v>
                </c:pt>
                <c:pt idx="642">
                  <c:v>50</c:v>
                </c:pt>
                <c:pt idx="643">
                  <c:v>50</c:v>
                </c:pt>
                <c:pt idx="644">
                  <c:v>50</c:v>
                </c:pt>
                <c:pt idx="645">
                  <c:v>50</c:v>
                </c:pt>
                <c:pt idx="646">
                  <c:v>50</c:v>
                </c:pt>
                <c:pt idx="647">
                  <c:v>50</c:v>
                </c:pt>
                <c:pt idx="648">
                  <c:v>50.5</c:v>
                </c:pt>
                <c:pt idx="649">
                  <c:v>50.5</c:v>
                </c:pt>
                <c:pt idx="650">
                  <c:v>50.8</c:v>
                </c:pt>
                <c:pt idx="651">
                  <c:v>50.699999999999996</c:v>
                </c:pt>
                <c:pt idx="652">
                  <c:v>50.599999999999994</c:v>
                </c:pt>
                <c:pt idx="653">
                  <c:v>50.8</c:v>
                </c:pt>
                <c:pt idx="654">
                  <c:v>50.8</c:v>
                </c:pt>
                <c:pt idx="655">
                  <c:v>50.800000000000004</c:v>
                </c:pt>
                <c:pt idx="656">
                  <c:v>50.800000000000004</c:v>
                </c:pt>
                <c:pt idx="657">
                  <c:v>50.900000000000006</c:v>
                </c:pt>
                <c:pt idx="658">
                  <c:v>50.900000000000006</c:v>
                </c:pt>
                <c:pt idx="659">
                  <c:v>50.9</c:v>
                </c:pt>
                <c:pt idx="660">
                  <c:v>50.9</c:v>
                </c:pt>
                <c:pt idx="661">
                  <c:v>50.900000000000006</c:v>
                </c:pt>
                <c:pt idx="662">
                  <c:v>50.900000000000006</c:v>
                </c:pt>
                <c:pt idx="663">
                  <c:v>50.900000000000006</c:v>
                </c:pt>
                <c:pt idx="664">
                  <c:v>51.1</c:v>
                </c:pt>
                <c:pt idx="665">
                  <c:v>51.1</c:v>
                </c:pt>
                <c:pt idx="666">
                  <c:v>51</c:v>
                </c:pt>
                <c:pt idx="667">
                  <c:v>51</c:v>
                </c:pt>
                <c:pt idx="668">
                  <c:v>51.199999999999996</c:v>
                </c:pt>
                <c:pt idx="669">
                  <c:v>51.2</c:v>
                </c:pt>
                <c:pt idx="670">
                  <c:v>51.2</c:v>
                </c:pt>
                <c:pt idx="671">
                  <c:v>51.2</c:v>
                </c:pt>
                <c:pt idx="672">
                  <c:v>51.4</c:v>
                </c:pt>
                <c:pt idx="673">
                  <c:v>51.4</c:v>
                </c:pt>
                <c:pt idx="674">
                  <c:v>51.400000000000006</c:v>
                </c:pt>
                <c:pt idx="675">
                  <c:v>51.400000000000006</c:v>
                </c:pt>
                <c:pt idx="676">
                  <c:v>51.5</c:v>
                </c:pt>
                <c:pt idx="677">
                  <c:v>51.599999999999994</c:v>
                </c:pt>
                <c:pt idx="678">
                  <c:v>51.599999999999994</c:v>
                </c:pt>
                <c:pt idx="679">
                  <c:v>51.6</c:v>
                </c:pt>
                <c:pt idx="680">
                  <c:v>51.6</c:v>
                </c:pt>
                <c:pt idx="681">
                  <c:v>51.6</c:v>
                </c:pt>
                <c:pt idx="682">
                  <c:v>51.6</c:v>
                </c:pt>
                <c:pt idx="683">
                  <c:v>51.6</c:v>
                </c:pt>
                <c:pt idx="684">
                  <c:v>51.6</c:v>
                </c:pt>
                <c:pt idx="685">
                  <c:v>51.6</c:v>
                </c:pt>
                <c:pt idx="686">
                  <c:v>51.699999999999996</c:v>
                </c:pt>
                <c:pt idx="687">
                  <c:v>51.699999999999996</c:v>
                </c:pt>
                <c:pt idx="688">
                  <c:v>51.7</c:v>
                </c:pt>
                <c:pt idx="689">
                  <c:v>51.7</c:v>
                </c:pt>
                <c:pt idx="690">
                  <c:v>51.7</c:v>
                </c:pt>
                <c:pt idx="691">
                  <c:v>51.7</c:v>
                </c:pt>
                <c:pt idx="692">
                  <c:v>51.8</c:v>
                </c:pt>
                <c:pt idx="693">
                  <c:v>51.9</c:v>
                </c:pt>
                <c:pt idx="694">
                  <c:v>52.099999999999994</c:v>
                </c:pt>
                <c:pt idx="695">
                  <c:v>52.099999999999994</c:v>
                </c:pt>
                <c:pt idx="696">
                  <c:v>52</c:v>
                </c:pt>
                <c:pt idx="697">
                  <c:v>51.900000000000006</c:v>
                </c:pt>
                <c:pt idx="698">
                  <c:v>52.099999999999994</c:v>
                </c:pt>
                <c:pt idx="699">
                  <c:v>52.2</c:v>
                </c:pt>
                <c:pt idx="700">
                  <c:v>52.2</c:v>
                </c:pt>
                <c:pt idx="701">
                  <c:v>52.2</c:v>
                </c:pt>
                <c:pt idx="702">
                  <c:v>52.1</c:v>
                </c:pt>
                <c:pt idx="703">
                  <c:v>52.2</c:v>
                </c:pt>
                <c:pt idx="704">
                  <c:v>52.3</c:v>
                </c:pt>
                <c:pt idx="705">
                  <c:v>52.3</c:v>
                </c:pt>
                <c:pt idx="706">
                  <c:v>52.4</c:v>
                </c:pt>
                <c:pt idx="707">
                  <c:v>52.4</c:v>
                </c:pt>
                <c:pt idx="708">
                  <c:v>52.4</c:v>
                </c:pt>
                <c:pt idx="709">
                  <c:v>52.6</c:v>
                </c:pt>
                <c:pt idx="710">
                  <c:v>52.6</c:v>
                </c:pt>
                <c:pt idx="711">
                  <c:v>52.6</c:v>
                </c:pt>
                <c:pt idx="712">
                  <c:v>52.6</c:v>
                </c:pt>
                <c:pt idx="713">
                  <c:v>52.6</c:v>
                </c:pt>
                <c:pt idx="714">
                  <c:v>52.5</c:v>
                </c:pt>
                <c:pt idx="715">
                  <c:v>52.6</c:v>
                </c:pt>
                <c:pt idx="716">
                  <c:v>52.7</c:v>
                </c:pt>
                <c:pt idx="717">
                  <c:v>52.7</c:v>
                </c:pt>
                <c:pt idx="718">
                  <c:v>52.8</c:v>
                </c:pt>
                <c:pt idx="719">
                  <c:v>52.8</c:v>
                </c:pt>
                <c:pt idx="720">
                  <c:v>52.800000000000004</c:v>
                </c:pt>
                <c:pt idx="721">
                  <c:v>52.9</c:v>
                </c:pt>
                <c:pt idx="722">
                  <c:v>53</c:v>
                </c:pt>
                <c:pt idx="723">
                  <c:v>52.900000000000006</c:v>
                </c:pt>
                <c:pt idx="724">
                  <c:v>53.099999999999994</c:v>
                </c:pt>
                <c:pt idx="725">
                  <c:v>53.1</c:v>
                </c:pt>
                <c:pt idx="726">
                  <c:v>53.1</c:v>
                </c:pt>
                <c:pt idx="727">
                  <c:v>53.1</c:v>
                </c:pt>
                <c:pt idx="728">
                  <c:v>53.1</c:v>
                </c:pt>
                <c:pt idx="729">
                  <c:v>53.400000000000006</c:v>
                </c:pt>
                <c:pt idx="730">
                  <c:v>53.4</c:v>
                </c:pt>
                <c:pt idx="731">
                  <c:v>53.5</c:v>
                </c:pt>
                <c:pt idx="732">
                  <c:v>53.5</c:v>
                </c:pt>
                <c:pt idx="733">
                  <c:v>53.5</c:v>
                </c:pt>
                <c:pt idx="734">
                  <c:v>53.5</c:v>
                </c:pt>
                <c:pt idx="735">
                  <c:v>53.599999999999994</c:v>
                </c:pt>
                <c:pt idx="736">
                  <c:v>53.6</c:v>
                </c:pt>
                <c:pt idx="737">
                  <c:v>53.6</c:v>
                </c:pt>
                <c:pt idx="738">
                  <c:v>53.6</c:v>
                </c:pt>
                <c:pt idx="739">
                  <c:v>53.6</c:v>
                </c:pt>
                <c:pt idx="740">
                  <c:v>53.699999999999996</c:v>
                </c:pt>
                <c:pt idx="741">
                  <c:v>53.699999999999996</c:v>
                </c:pt>
                <c:pt idx="742">
                  <c:v>53.699999999999996</c:v>
                </c:pt>
                <c:pt idx="743">
                  <c:v>53.7</c:v>
                </c:pt>
                <c:pt idx="744">
                  <c:v>53.7</c:v>
                </c:pt>
                <c:pt idx="745">
                  <c:v>53.7</c:v>
                </c:pt>
                <c:pt idx="746">
                  <c:v>53.7</c:v>
                </c:pt>
                <c:pt idx="747">
                  <c:v>53.8</c:v>
                </c:pt>
                <c:pt idx="748">
                  <c:v>53.8</c:v>
                </c:pt>
                <c:pt idx="749">
                  <c:v>53.8</c:v>
                </c:pt>
                <c:pt idx="750">
                  <c:v>53.8</c:v>
                </c:pt>
                <c:pt idx="751">
                  <c:v>53.9</c:v>
                </c:pt>
                <c:pt idx="752">
                  <c:v>53.900000000000006</c:v>
                </c:pt>
                <c:pt idx="753">
                  <c:v>53.900000000000006</c:v>
                </c:pt>
                <c:pt idx="754">
                  <c:v>53.900000000000006</c:v>
                </c:pt>
                <c:pt idx="755">
                  <c:v>53.900000000000006</c:v>
                </c:pt>
                <c:pt idx="756">
                  <c:v>54</c:v>
                </c:pt>
                <c:pt idx="757">
                  <c:v>54.199999999999996</c:v>
                </c:pt>
                <c:pt idx="758">
                  <c:v>54.1</c:v>
                </c:pt>
                <c:pt idx="759">
                  <c:v>54.2</c:v>
                </c:pt>
                <c:pt idx="760">
                  <c:v>54.2</c:v>
                </c:pt>
                <c:pt idx="761">
                  <c:v>54.2</c:v>
                </c:pt>
                <c:pt idx="762">
                  <c:v>54.2</c:v>
                </c:pt>
                <c:pt idx="763">
                  <c:v>54.400000000000006</c:v>
                </c:pt>
                <c:pt idx="764">
                  <c:v>54.5</c:v>
                </c:pt>
                <c:pt idx="765">
                  <c:v>54.5</c:v>
                </c:pt>
                <c:pt idx="766">
                  <c:v>54.599999999999994</c:v>
                </c:pt>
                <c:pt idx="767">
                  <c:v>54.599999999999994</c:v>
                </c:pt>
                <c:pt idx="768">
                  <c:v>54.7</c:v>
                </c:pt>
                <c:pt idx="769">
                  <c:v>54.6</c:v>
                </c:pt>
                <c:pt idx="770">
                  <c:v>54.7</c:v>
                </c:pt>
                <c:pt idx="771">
                  <c:v>54.7</c:v>
                </c:pt>
                <c:pt idx="772">
                  <c:v>54.7</c:v>
                </c:pt>
                <c:pt idx="773">
                  <c:v>54.9</c:v>
                </c:pt>
                <c:pt idx="774">
                  <c:v>54.9</c:v>
                </c:pt>
                <c:pt idx="775">
                  <c:v>54.9</c:v>
                </c:pt>
                <c:pt idx="776">
                  <c:v>54.9</c:v>
                </c:pt>
                <c:pt idx="777">
                  <c:v>54.9</c:v>
                </c:pt>
                <c:pt idx="778">
                  <c:v>54.900000000000006</c:v>
                </c:pt>
                <c:pt idx="779">
                  <c:v>54.900000000000006</c:v>
                </c:pt>
                <c:pt idx="780">
                  <c:v>54.900000000000006</c:v>
                </c:pt>
                <c:pt idx="781">
                  <c:v>55</c:v>
                </c:pt>
                <c:pt idx="782">
                  <c:v>55</c:v>
                </c:pt>
                <c:pt idx="783">
                  <c:v>55.099999999999994</c:v>
                </c:pt>
                <c:pt idx="784">
                  <c:v>55.099999999999994</c:v>
                </c:pt>
                <c:pt idx="785">
                  <c:v>55.099999999999994</c:v>
                </c:pt>
                <c:pt idx="786">
                  <c:v>55.099999999999994</c:v>
                </c:pt>
                <c:pt idx="787">
                  <c:v>55.1</c:v>
                </c:pt>
                <c:pt idx="788">
                  <c:v>55.1</c:v>
                </c:pt>
                <c:pt idx="789">
                  <c:v>55.1</c:v>
                </c:pt>
                <c:pt idx="790">
                  <c:v>55.1</c:v>
                </c:pt>
                <c:pt idx="791">
                  <c:v>55.1</c:v>
                </c:pt>
                <c:pt idx="792">
                  <c:v>55.3</c:v>
                </c:pt>
                <c:pt idx="793">
                  <c:v>55.2</c:v>
                </c:pt>
                <c:pt idx="794">
                  <c:v>55.3</c:v>
                </c:pt>
                <c:pt idx="795">
                  <c:v>55.400000000000006</c:v>
                </c:pt>
                <c:pt idx="796">
                  <c:v>55.400000000000006</c:v>
                </c:pt>
                <c:pt idx="797">
                  <c:v>55.400000000000006</c:v>
                </c:pt>
                <c:pt idx="798">
                  <c:v>55.5</c:v>
                </c:pt>
                <c:pt idx="799">
                  <c:v>55.5</c:v>
                </c:pt>
                <c:pt idx="800">
                  <c:v>55.5</c:v>
                </c:pt>
                <c:pt idx="801">
                  <c:v>55.5</c:v>
                </c:pt>
                <c:pt idx="802">
                  <c:v>55.6</c:v>
                </c:pt>
                <c:pt idx="803">
                  <c:v>55.6</c:v>
                </c:pt>
                <c:pt idx="804">
                  <c:v>55.6</c:v>
                </c:pt>
                <c:pt idx="805">
                  <c:v>55.6</c:v>
                </c:pt>
                <c:pt idx="806">
                  <c:v>55.699999999999996</c:v>
                </c:pt>
                <c:pt idx="807">
                  <c:v>55.699999999999996</c:v>
                </c:pt>
                <c:pt idx="808">
                  <c:v>55.8</c:v>
                </c:pt>
                <c:pt idx="809">
                  <c:v>55.8</c:v>
                </c:pt>
                <c:pt idx="810">
                  <c:v>55.8</c:v>
                </c:pt>
                <c:pt idx="811">
                  <c:v>55.900000000000006</c:v>
                </c:pt>
                <c:pt idx="812">
                  <c:v>56.099999999999994</c:v>
                </c:pt>
                <c:pt idx="813">
                  <c:v>56</c:v>
                </c:pt>
                <c:pt idx="814">
                  <c:v>56</c:v>
                </c:pt>
                <c:pt idx="815">
                  <c:v>56.099999999999994</c:v>
                </c:pt>
                <c:pt idx="816">
                  <c:v>56.1</c:v>
                </c:pt>
                <c:pt idx="817">
                  <c:v>56.199999999999996</c:v>
                </c:pt>
                <c:pt idx="818">
                  <c:v>56.2</c:v>
                </c:pt>
                <c:pt idx="819">
                  <c:v>56.2</c:v>
                </c:pt>
                <c:pt idx="820">
                  <c:v>56.2</c:v>
                </c:pt>
                <c:pt idx="821">
                  <c:v>56.2</c:v>
                </c:pt>
                <c:pt idx="822">
                  <c:v>56.2</c:v>
                </c:pt>
                <c:pt idx="823">
                  <c:v>56.3</c:v>
                </c:pt>
                <c:pt idx="824">
                  <c:v>56.3</c:v>
                </c:pt>
                <c:pt idx="825">
                  <c:v>56.3</c:v>
                </c:pt>
                <c:pt idx="826">
                  <c:v>56.3</c:v>
                </c:pt>
                <c:pt idx="827">
                  <c:v>56.3</c:v>
                </c:pt>
                <c:pt idx="828">
                  <c:v>56.3</c:v>
                </c:pt>
                <c:pt idx="829">
                  <c:v>56.5</c:v>
                </c:pt>
                <c:pt idx="830">
                  <c:v>56.5</c:v>
                </c:pt>
                <c:pt idx="831">
                  <c:v>56.4</c:v>
                </c:pt>
                <c:pt idx="832">
                  <c:v>56.5</c:v>
                </c:pt>
                <c:pt idx="833">
                  <c:v>56.5</c:v>
                </c:pt>
                <c:pt idx="834">
                  <c:v>56.599999999999994</c:v>
                </c:pt>
                <c:pt idx="835">
                  <c:v>56.599999999999994</c:v>
                </c:pt>
                <c:pt idx="836">
                  <c:v>56.7</c:v>
                </c:pt>
                <c:pt idx="837">
                  <c:v>56.7</c:v>
                </c:pt>
                <c:pt idx="838">
                  <c:v>56.7</c:v>
                </c:pt>
                <c:pt idx="839">
                  <c:v>56.7</c:v>
                </c:pt>
                <c:pt idx="840">
                  <c:v>56.8</c:v>
                </c:pt>
                <c:pt idx="841">
                  <c:v>56.8</c:v>
                </c:pt>
                <c:pt idx="842">
                  <c:v>56.8</c:v>
                </c:pt>
                <c:pt idx="843">
                  <c:v>56.9</c:v>
                </c:pt>
                <c:pt idx="844">
                  <c:v>56.800000000000004</c:v>
                </c:pt>
                <c:pt idx="845">
                  <c:v>57</c:v>
                </c:pt>
                <c:pt idx="846">
                  <c:v>57</c:v>
                </c:pt>
                <c:pt idx="847">
                  <c:v>56.900000000000006</c:v>
                </c:pt>
                <c:pt idx="848">
                  <c:v>57.1</c:v>
                </c:pt>
                <c:pt idx="849">
                  <c:v>57.1</c:v>
                </c:pt>
                <c:pt idx="850">
                  <c:v>57.1</c:v>
                </c:pt>
                <c:pt idx="851">
                  <c:v>57.1</c:v>
                </c:pt>
                <c:pt idx="852">
                  <c:v>57.1</c:v>
                </c:pt>
                <c:pt idx="853">
                  <c:v>57.1</c:v>
                </c:pt>
                <c:pt idx="854">
                  <c:v>57.1</c:v>
                </c:pt>
                <c:pt idx="855">
                  <c:v>57.1</c:v>
                </c:pt>
                <c:pt idx="856">
                  <c:v>57.199999999999996</c:v>
                </c:pt>
                <c:pt idx="857">
                  <c:v>57.2</c:v>
                </c:pt>
                <c:pt idx="858">
                  <c:v>57.2</c:v>
                </c:pt>
                <c:pt idx="859">
                  <c:v>57.2</c:v>
                </c:pt>
                <c:pt idx="860">
                  <c:v>57.2</c:v>
                </c:pt>
                <c:pt idx="861">
                  <c:v>57.2</c:v>
                </c:pt>
                <c:pt idx="862">
                  <c:v>57.2</c:v>
                </c:pt>
                <c:pt idx="863">
                  <c:v>57.2</c:v>
                </c:pt>
                <c:pt idx="864">
                  <c:v>57.2</c:v>
                </c:pt>
                <c:pt idx="865">
                  <c:v>57.2</c:v>
                </c:pt>
                <c:pt idx="866">
                  <c:v>57.2</c:v>
                </c:pt>
                <c:pt idx="867">
                  <c:v>57.3</c:v>
                </c:pt>
                <c:pt idx="868">
                  <c:v>57.3</c:v>
                </c:pt>
                <c:pt idx="869">
                  <c:v>57.3</c:v>
                </c:pt>
                <c:pt idx="870">
                  <c:v>57.3</c:v>
                </c:pt>
                <c:pt idx="871">
                  <c:v>57.3</c:v>
                </c:pt>
                <c:pt idx="872">
                  <c:v>57.3</c:v>
                </c:pt>
                <c:pt idx="873">
                  <c:v>57.3</c:v>
                </c:pt>
                <c:pt idx="874">
                  <c:v>57.4</c:v>
                </c:pt>
                <c:pt idx="875">
                  <c:v>57.400000000000006</c:v>
                </c:pt>
                <c:pt idx="876">
                  <c:v>57.400000000000006</c:v>
                </c:pt>
                <c:pt idx="877">
                  <c:v>57.400000000000006</c:v>
                </c:pt>
                <c:pt idx="878">
                  <c:v>57.5</c:v>
                </c:pt>
                <c:pt idx="879">
                  <c:v>57.5</c:v>
                </c:pt>
                <c:pt idx="880">
                  <c:v>57.6</c:v>
                </c:pt>
                <c:pt idx="881">
                  <c:v>57.599999999999994</c:v>
                </c:pt>
                <c:pt idx="882">
                  <c:v>57.6</c:v>
                </c:pt>
                <c:pt idx="883">
                  <c:v>57.7</c:v>
                </c:pt>
                <c:pt idx="884">
                  <c:v>57.7</c:v>
                </c:pt>
                <c:pt idx="885">
                  <c:v>57.7</c:v>
                </c:pt>
                <c:pt idx="886">
                  <c:v>57.7</c:v>
                </c:pt>
                <c:pt idx="887">
                  <c:v>57.7</c:v>
                </c:pt>
                <c:pt idx="888">
                  <c:v>57.7</c:v>
                </c:pt>
                <c:pt idx="889">
                  <c:v>57.8</c:v>
                </c:pt>
                <c:pt idx="890">
                  <c:v>57.8</c:v>
                </c:pt>
                <c:pt idx="891">
                  <c:v>57.8</c:v>
                </c:pt>
                <c:pt idx="892">
                  <c:v>57.8</c:v>
                </c:pt>
                <c:pt idx="893">
                  <c:v>57.8</c:v>
                </c:pt>
                <c:pt idx="894">
                  <c:v>57.9</c:v>
                </c:pt>
                <c:pt idx="895">
                  <c:v>57.9</c:v>
                </c:pt>
                <c:pt idx="896">
                  <c:v>57.9</c:v>
                </c:pt>
                <c:pt idx="897">
                  <c:v>57.9</c:v>
                </c:pt>
                <c:pt idx="898">
                  <c:v>57.900000000000006</c:v>
                </c:pt>
                <c:pt idx="899">
                  <c:v>57.900000000000006</c:v>
                </c:pt>
                <c:pt idx="900">
                  <c:v>57.900000000000006</c:v>
                </c:pt>
                <c:pt idx="901">
                  <c:v>58</c:v>
                </c:pt>
                <c:pt idx="902">
                  <c:v>58</c:v>
                </c:pt>
                <c:pt idx="903">
                  <c:v>58</c:v>
                </c:pt>
                <c:pt idx="904">
                  <c:v>58</c:v>
                </c:pt>
                <c:pt idx="905">
                  <c:v>58</c:v>
                </c:pt>
                <c:pt idx="906">
                  <c:v>58</c:v>
                </c:pt>
                <c:pt idx="907">
                  <c:v>58.1</c:v>
                </c:pt>
                <c:pt idx="908">
                  <c:v>58.099999999999994</c:v>
                </c:pt>
                <c:pt idx="909">
                  <c:v>58.2</c:v>
                </c:pt>
                <c:pt idx="910">
                  <c:v>58.2</c:v>
                </c:pt>
                <c:pt idx="911">
                  <c:v>58.3</c:v>
                </c:pt>
                <c:pt idx="912">
                  <c:v>58.3</c:v>
                </c:pt>
                <c:pt idx="913">
                  <c:v>58.300000000000004</c:v>
                </c:pt>
                <c:pt idx="914">
                  <c:v>58.300000000000004</c:v>
                </c:pt>
                <c:pt idx="915">
                  <c:v>58.300000000000004</c:v>
                </c:pt>
                <c:pt idx="916">
                  <c:v>58.400000000000006</c:v>
                </c:pt>
                <c:pt idx="917">
                  <c:v>58.400000000000006</c:v>
                </c:pt>
                <c:pt idx="918">
                  <c:v>58.4</c:v>
                </c:pt>
                <c:pt idx="919">
                  <c:v>58.400000000000006</c:v>
                </c:pt>
                <c:pt idx="920">
                  <c:v>58.5</c:v>
                </c:pt>
                <c:pt idx="921">
                  <c:v>58.5</c:v>
                </c:pt>
                <c:pt idx="922">
                  <c:v>58.599999999999994</c:v>
                </c:pt>
                <c:pt idx="923">
                  <c:v>58.599999999999994</c:v>
                </c:pt>
                <c:pt idx="924">
                  <c:v>58.8</c:v>
                </c:pt>
                <c:pt idx="925">
                  <c:v>58.8</c:v>
                </c:pt>
                <c:pt idx="926">
                  <c:v>58.8</c:v>
                </c:pt>
                <c:pt idx="927">
                  <c:v>58.8</c:v>
                </c:pt>
                <c:pt idx="928">
                  <c:v>58.800000000000004</c:v>
                </c:pt>
                <c:pt idx="929">
                  <c:v>58.800000000000004</c:v>
                </c:pt>
                <c:pt idx="930">
                  <c:v>58.9</c:v>
                </c:pt>
                <c:pt idx="931">
                  <c:v>58.9</c:v>
                </c:pt>
                <c:pt idx="932">
                  <c:v>59</c:v>
                </c:pt>
                <c:pt idx="933">
                  <c:v>59</c:v>
                </c:pt>
                <c:pt idx="934">
                  <c:v>59.099999999999994</c:v>
                </c:pt>
                <c:pt idx="935">
                  <c:v>59.1</c:v>
                </c:pt>
                <c:pt idx="936">
                  <c:v>59.2</c:v>
                </c:pt>
                <c:pt idx="937">
                  <c:v>59.2</c:v>
                </c:pt>
                <c:pt idx="938">
                  <c:v>59.2</c:v>
                </c:pt>
                <c:pt idx="939">
                  <c:v>59.2</c:v>
                </c:pt>
                <c:pt idx="940">
                  <c:v>59.3</c:v>
                </c:pt>
                <c:pt idx="941">
                  <c:v>59.3</c:v>
                </c:pt>
                <c:pt idx="942">
                  <c:v>59.3</c:v>
                </c:pt>
                <c:pt idx="943">
                  <c:v>59.3</c:v>
                </c:pt>
                <c:pt idx="944">
                  <c:v>59.3</c:v>
                </c:pt>
                <c:pt idx="945">
                  <c:v>59.4</c:v>
                </c:pt>
                <c:pt idx="946">
                  <c:v>59.300000000000004</c:v>
                </c:pt>
                <c:pt idx="947">
                  <c:v>59.4</c:v>
                </c:pt>
                <c:pt idx="948">
                  <c:v>59.4</c:v>
                </c:pt>
                <c:pt idx="949">
                  <c:v>59.5</c:v>
                </c:pt>
                <c:pt idx="950">
                  <c:v>59.5</c:v>
                </c:pt>
                <c:pt idx="951">
                  <c:v>59.5</c:v>
                </c:pt>
                <c:pt idx="952">
                  <c:v>59.5</c:v>
                </c:pt>
                <c:pt idx="953">
                  <c:v>59.5</c:v>
                </c:pt>
                <c:pt idx="954">
                  <c:v>59.400000000000006</c:v>
                </c:pt>
                <c:pt idx="955">
                  <c:v>59.5</c:v>
                </c:pt>
                <c:pt idx="956">
                  <c:v>59.5</c:v>
                </c:pt>
                <c:pt idx="957">
                  <c:v>59.599999999999994</c:v>
                </c:pt>
                <c:pt idx="958">
                  <c:v>59.599999999999994</c:v>
                </c:pt>
                <c:pt idx="959">
                  <c:v>59.6</c:v>
                </c:pt>
                <c:pt idx="960">
                  <c:v>59.6</c:v>
                </c:pt>
                <c:pt idx="961">
                  <c:v>59.6</c:v>
                </c:pt>
                <c:pt idx="962">
                  <c:v>59.8</c:v>
                </c:pt>
                <c:pt idx="963">
                  <c:v>59.8</c:v>
                </c:pt>
                <c:pt idx="964">
                  <c:v>60</c:v>
                </c:pt>
                <c:pt idx="965">
                  <c:v>60</c:v>
                </c:pt>
                <c:pt idx="966">
                  <c:v>60</c:v>
                </c:pt>
                <c:pt idx="967">
                  <c:v>60</c:v>
                </c:pt>
                <c:pt idx="968">
                  <c:v>60</c:v>
                </c:pt>
                <c:pt idx="969">
                  <c:v>60</c:v>
                </c:pt>
                <c:pt idx="970">
                  <c:v>60</c:v>
                </c:pt>
                <c:pt idx="971">
                  <c:v>60</c:v>
                </c:pt>
                <c:pt idx="972">
                  <c:v>60</c:v>
                </c:pt>
                <c:pt idx="973">
                  <c:v>60</c:v>
                </c:pt>
                <c:pt idx="974">
                  <c:v>60</c:v>
                </c:pt>
                <c:pt idx="975">
                  <c:v>60</c:v>
                </c:pt>
                <c:pt idx="976">
                  <c:v>60</c:v>
                </c:pt>
                <c:pt idx="977">
                  <c:v>60.2</c:v>
                </c:pt>
                <c:pt idx="978">
                  <c:v>60.2</c:v>
                </c:pt>
                <c:pt idx="979">
                  <c:v>60.2</c:v>
                </c:pt>
                <c:pt idx="980">
                  <c:v>60.2</c:v>
                </c:pt>
                <c:pt idx="981">
                  <c:v>60.2</c:v>
                </c:pt>
                <c:pt idx="982">
                  <c:v>60.300000000000004</c:v>
                </c:pt>
                <c:pt idx="983">
                  <c:v>60.4</c:v>
                </c:pt>
                <c:pt idx="984">
                  <c:v>60.5</c:v>
                </c:pt>
                <c:pt idx="985">
                  <c:v>60.5</c:v>
                </c:pt>
                <c:pt idx="986">
                  <c:v>60.5</c:v>
                </c:pt>
                <c:pt idx="987">
                  <c:v>60.599999999999994</c:v>
                </c:pt>
                <c:pt idx="988">
                  <c:v>60.699999999999996</c:v>
                </c:pt>
                <c:pt idx="989">
                  <c:v>60.699999999999996</c:v>
                </c:pt>
                <c:pt idx="990">
                  <c:v>60.7</c:v>
                </c:pt>
                <c:pt idx="991">
                  <c:v>60.7</c:v>
                </c:pt>
                <c:pt idx="992">
                  <c:v>60.7</c:v>
                </c:pt>
                <c:pt idx="993">
                  <c:v>60.7</c:v>
                </c:pt>
                <c:pt idx="994">
                  <c:v>60.8</c:v>
                </c:pt>
                <c:pt idx="995">
                  <c:v>60.8</c:v>
                </c:pt>
                <c:pt idx="996">
                  <c:v>60.8</c:v>
                </c:pt>
                <c:pt idx="997">
                  <c:v>60.8</c:v>
                </c:pt>
                <c:pt idx="998">
                  <c:v>60.8</c:v>
                </c:pt>
                <c:pt idx="999">
                  <c:v>60.8</c:v>
                </c:pt>
                <c:pt idx="1000">
                  <c:v>60.8</c:v>
                </c:pt>
                <c:pt idx="1001">
                  <c:v>60.900000000000006</c:v>
                </c:pt>
                <c:pt idx="1002">
                  <c:v>61</c:v>
                </c:pt>
                <c:pt idx="1003">
                  <c:v>61</c:v>
                </c:pt>
                <c:pt idx="1004">
                  <c:v>61</c:v>
                </c:pt>
                <c:pt idx="1005">
                  <c:v>61</c:v>
                </c:pt>
                <c:pt idx="1006">
                  <c:v>61</c:v>
                </c:pt>
                <c:pt idx="1007">
                  <c:v>61</c:v>
                </c:pt>
                <c:pt idx="1008">
                  <c:v>61</c:v>
                </c:pt>
                <c:pt idx="1009">
                  <c:v>61.099999999999994</c:v>
                </c:pt>
                <c:pt idx="1010">
                  <c:v>61.099999999999994</c:v>
                </c:pt>
                <c:pt idx="1011">
                  <c:v>61.099999999999994</c:v>
                </c:pt>
                <c:pt idx="1012">
                  <c:v>61.1</c:v>
                </c:pt>
                <c:pt idx="1013">
                  <c:v>61.1</c:v>
                </c:pt>
                <c:pt idx="1014">
                  <c:v>61.3</c:v>
                </c:pt>
                <c:pt idx="1015">
                  <c:v>61.3</c:v>
                </c:pt>
                <c:pt idx="1016">
                  <c:v>61.3</c:v>
                </c:pt>
                <c:pt idx="1017">
                  <c:v>61.3</c:v>
                </c:pt>
                <c:pt idx="1018">
                  <c:v>61.199999999999996</c:v>
                </c:pt>
                <c:pt idx="1019">
                  <c:v>61.3</c:v>
                </c:pt>
                <c:pt idx="1020">
                  <c:v>61.3</c:v>
                </c:pt>
                <c:pt idx="1021">
                  <c:v>61.3</c:v>
                </c:pt>
                <c:pt idx="1022">
                  <c:v>61.300000000000004</c:v>
                </c:pt>
                <c:pt idx="1023">
                  <c:v>61.4</c:v>
                </c:pt>
                <c:pt idx="1024">
                  <c:v>61.4</c:v>
                </c:pt>
                <c:pt idx="1025">
                  <c:v>61.4</c:v>
                </c:pt>
                <c:pt idx="1026">
                  <c:v>61.4</c:v>
                </c:pt>
                <c:pt idx="1027">
                  <c:v>61.4</c:v>
                </c:pt>
                <c:pt idx="1028">
                  <c:v>61.4</c:v>
                </c:pt>
                <c:pt idx="1029">
                  <c:v>61.4</c:v>
                </c:pt>
                <c:pt idx="1030">
                  <c:v>61.4</c:v>
                </c:pt>
                <c:pt idx="1031">
                  <c:v>61.400000000000006</c:v>
                </c:pt>
                <c:pt idx="1032">
                  <c:v>61.5</c:v>
                </c:pt>
                <c:pt idx="1033">
                  <c:v>61.5</c:v>
                </c:pt>
                <c:pt idx="1034">
                  <c:v>61.5</c:v>
                </c:pt>
                <c:pt idx="1035">
                  <c:v>61.8</c:v>
                </c:pt>
                <c:pt idx="1036">
                  <c:v>61.9</c:v>
                </c:pt>
                <c:pt idx="1037">
                  <c:v>61.9</c:v>
                </c:pt>
                <c:pt idx="1038">
                  <c:v>61.9</c:v>
                </c:pt>
                <c:pt idx="1039">
                  <c:v>61.9</c:v>
                </c:pt>
                <c:pt idx="1040">
                  <c:v>61.9</c:v>
                </c:pt>
                <c:pt idx="1041">
                  <c:v>62.099999999999994</c:v>
                </c:pt>
                <c:pt idx="1042">
                  <c:v>62</c:v>
                </c:pt>
                <c:pt idx="1043">
                  <c:v>62.099999999999994</c:v>
                </c:pt>
                <c:pt idx="1044">
                  <c:v>62.099999999999994</c:v>
                </c:pt>
                <c:pt idx="1045">
                  <c:v>62.2</c:v>
                </c:pt>
                <c:pt idx="1046">
                  <c:v>62.2</c:v>
                </c:pt>
                <c:pt idx="1047">
                  <c:v>62.3</c:v>
                </c:pt>
                <c:pt idx="1048">
                  <c:v>62.3</c:v>
                </c:pt>
                <c:pt idx="1049">
                  <c:v>62.3</c:v>
                </c:pt>
                <c:pt idx="1050">
                  <c:v>62.300000000000004</c:v>
                </c:pt>
                <c:pt idx="1051">
                  <c:v>62.300000000000004</c:v>
                </c:pt>
                <c:pt idx="1052">
                  <c:v>62.5</c:v>
                </c:pt>
                <c:pt idx="1053">
                  <c:v>62.5</c:v>
                </c:pt>
                <c:pt idx="1054">
                  <c:v>62.5</c:v>
                </c:pt>
                <c:pt idx="1055">
                  <c:v>62.5</c:v>
                </c:pt>
                <c:pt idx="1056">
                  <c:v>62.5</c:v>
                </c:pt>
                <c:pt idx="1057">
                  <c:v>62.5</c:v>
                </c:pt>
                <c:pt idx="1058">
                  <c:v>62.5</c:v>
                </c:pt>
                <c:pt idx="1059">
                  <c:v>62.5</c:v>
                </c:pt>
                <c:pt idx="1060">
                  <c:v>62.5</c:v>
                </c:pt>
                <c:pt idx="1061">
                  <c:v>62.5</c:v>
                </c:pt>
                <c:pt idx="1062">
                  <c:v>62.5</c:v>
                </c:pt>
                <c:pt idx="1063">
                  <c:v>62.5</c:v>
                </c:pt>
                <c:pt idx="1064">
                  <c:v>62.599999999999994</c:v>
                </c:pt>
                <c:pt idx="1065">
                  <c:v>62.599999999999994</c:v>
                </c:pt>
                <c:pt idx="1066">
                  <c:v>62.6</c:v>
                </c:pt>
                <c:pt idx="1067">
                  <c:v>62.7</c:v>
                </c:pt>
                <c:pt idx="1068">
                  <c:v>62.7</c:v>
                </c:pt>
                <c:pt idx="1069">
                  <c:v>62.7</c:v>
                </c:pt>
                <c:pt idx="1070">
                  <c:v>62.7</c:v>
                </c:pt>
                <c:pt idx="1071">
                  <c:v>62.7</c:v>
                </c:pt>
                <c:pt idx="1072">
                  <c:v>62.8</c:v>
                </c:pt>
                <c:pt idx="1073">
                  <c:v>62.8</c:v>
                </c:pt>
                <c:pt idx="1074">
                  <c:v>62.9</c:v>
                </c:pt>
                <c:pt idx="1075">
                  <c:v>62.9</c:v>
                </c:pt>
                <c:pt idx="1076">
                  <c:v>62.9</c:v>
                </c:pt>
                <c:pt idx="1077">
                  <c:v>62.9</c:v>
                </c:pt>
                <c:pt idx="1078">
                  <c:v>62.800000000000004</c:v>
                </c:pt>
                <c:pt idx="1079">
                  <c:v>62.9</c:v>
                </c:pt>
                <c:pt idx="1080">
                  <c:v>62.900000000000006</c:v>
                </c:pt>
                <c:pt idx="1081">
                  <c:v>62.900000000000006</c:v>
                </c:pt>
                <c:pt idx="1082">
                  <c:v>62.900000000000006</c:v>
                </c:pt>
                <c:pt idx="1083">
                  <c:v>63</c:v>
                </c:pt>
                <c:pt idx="1084">
                  <c:v>63</c:v>
                </c:pt>
                <c:pt idx="1085">
                  <c:v>63</c:v>
                </c:pt>
                <c:pt idx="1086">
                  <c:v>63.099999999999994</c:v>
                </c:pt>
                <c:pt idx="1087">
                  <c:v>63.099999999999994</c:v>
                </c:pt>
                <c:pt idx="1088">
                  <c:v>63.2</c:v>
                </c:pt>
                <c:pt idx="1089">
                  <c:v>63.1</c:v>
                </c:pt>
                <c:pt idx="1090">
                  <c:v>63.3</c:v>
                </c:pt>
                <c:pt idx="1091">
                  <c:v>63.3</c:v>
                </c:pt>
                <c:pt idx="1092">
                  <c:v>63.300000000000004</c:v>
                </c:pt>
                <c:pt idx="1093">
                  <c:v>63.300000000000004</c:v>
                </c:pt>
                <c:pt idx="1094">
                  <c:v>63.300000000000004</c:v>
                </c:pt>
                <c:pt idx="1095">
                  <c:v>63.5</c:v>
                </c:pt>
                <c:pt idx="1096">
                  <c:v>63.5</c:v>
                </c:pt>
                <c:pt idx="1097">
                  <c:v>63.599999999999994</c:v>
                </c:pt>
                <c:pt idx="1098">
                  <c:v>63.599999999999994</c:v>
                </c:pt>
                <c:pt idx="1099">
                  <c:v>63.599999999999994</c:v>
                </c:pt>
                <c:pt idx="1100">
                  <c:v>63.599999999999994</c:v>
                </c:pt>
                <c:pt idx="1101">
                  <c:v>63.6</c:v>
                </c:pt>
                <c:pt idx="1102">
                  <c:v>63.6</c:v>
                </c:pt>
                <c:pt idx="1103">
                  <c:v>63.6</c:v>
                </c:pt>
                <c:pt idx="1104">
                  <c:v>63.7</c:v>
                </c:pt>
                <c:pt idx="1105">
                  <c:v>63.7</c:v>
                </c:pt>
                <c:pt idx="1106">
                  <c:v>63.7</c:v>
                </c:pt>
                <c:pt idx="1107">
                  <c:v>63.7</c:v>
                </c:pt>
                <c:pt idx="1108">
                  <c:v>63.7</c:v>
                </c:pt>
                <c:pt idx="1109">
                  <c:v>63.7</c:v>
                </c:pt>
                <c:pt idx="1110">
                  <c:v>63.7</c:v>
                </c:pt>
                <c:pt idx="1111">
                  <c:v>63.7</c:v>
                </c:pt>
                <c:pt idx="1112">
                  <c:v>63.7</c:v>
                </c:pt>
                <c:pt idx="1113">
                  <c:v>63.8</c:v>
                </c:pt>
                <c:pt idx="1114">
                  <c:v>63.8</c:v>
                </c:pt>
                <c:pt idx="1115">
                  <c:v>63.8</c:v>
                </c:pt>
                <c:pt idx="1116">
                  <c:v>63.8</c:v>
                </c:pt>
                <c:pt idx="1117">
                  <c:v>63.8</c:v>
                </c:pt>
                <c:pt idx="1118">
                  <c:v>63.8</c:v>
                </c:pt>
                <c:pt idx="1119">
                  <c:v>63.800000000000004</c:v>
                </c:pt>
                <c:pt idx="1120">
                  <c:v>63.800000000000004</c:v>
                </c:pt>
                <c:pt idx="1121">
                  <c:v>63.800000000000004</c:v>
                </c:pt>
                <c:pt idx="1122">
                  <c:v>63.9</c:v>
                </c:pt>
                <c:pt idx="1123">
                  <c:v>63.9</c:v>
                </c:pt>
                <c:pt idx="1124">
                  <c:v>63.9</c:v>
                </c:pt>
                <c:pt idx="1125">
                  <c:v>64</c:v>
                </c:pt>
                <c:pt idx="1126">
                  <c:v>64</c:v>
                </c:pt>
                <c:pt idx="1127">
                  <c:v>63.900000000000006</c:v>
                </c:pt>
                <c:pt idx="1128">
                  <c:v>64</c:v>
                </c:pt>
                <c:pt idx="1129">
                  <c:v>64</c:v>
                </c:pt>
                <c:pt idx="1130">
                  <c:v>64</c:v>
                </c:pt>
                <c:pt idx="1131">
                  <c:v>64</c:v>
                </c:pt>
                <c:pt idx="1132">
                  <c:v>64.099999999999994</c:v>
                </c:pt>
                <c:pt idx="1133">
                  <c:v>64.099999999999994</c:v>
                </c:pt>
                <c:pt idx="1134">
                  <c:v>64.2</c:v>
                </c:pt>
                <c:pt idx="1135">
                  <c:v>64.2</c:v>
                </c:pt>
                <c:pt idx="1136">
                  <c:v>64.2</c:v>
                </c:pt>
                <c:pt idx="1137">
                  <c:v>64.2</c:v>
                </c:pt>
                <c:pt idx="1138">
                  <c:v>64.2</c:v>
                </c:pt>
                <c:pt idx="1139">
                  <c:v>64.2</c:v>
                </c:pt>
                <c:pt idx="1140">
                  <c:v>64.2</c:v>
                </c:pt>
                <c:pt idx="1141">
                  <c:v>64.3</c:v>
                </c:pt>
                <c:pt idx="1142">
                  <c:v>64.3</c:v>
                </c:pt>
                <c:pt idx="1143">
                  <c:v>64.5</c:v>
                </c:pt>
                <c:pt idx="1144">
                  <c:v>64.5</c:v>
                </c:pt>
                <c:pt idx="1145">
                  <c:v>64.5</c:v>
                </c:pt>
                <c:pt idx="1146">
                  <c:v>64.5</c:v>
                </c:pt>
                <c:pt idx="1147">
                  <c:v>64.5</c:v>
                </c:pt>
                <c:pt idx="1148">
                  <c:v>64.5</c:v>
                </c:pt>
                <c:pt idx="1149">
                  <c:v>64.5</c:v>
                </c:pt>
                <c:pt idx="1150">
                  <c:v>64.400000000000006</c:v>
                </c:pt>
                <c:pt idx="1151">
                  <c:v>64.599999999999994</c:v>
                </c:pt>
                <c:pt idx="1152">
                  <c:v>64.599999999999994</c:v>
                </c:pt>
                <c:pt idx="1153">
                  <c:v>64.599999999999994</c:v>
                </c:pt>
                <c:pt idx="1154">
                  <c:v>64.599999999999994</c:v>
                </c:pt>
                <c:pt idx="1155">
                  <c:v>64.599999999999994</c:v>
                </c:pt>
                <c:pt idx="1156">
                  <c:v>64.599999999999994</c:v>
                </c:pt>
                <c:pt idx="1157">
                  <c:v>64.599999999999994</c:v>
                </c:pt>
                <c:pt idx="1158">
                  <c:v>64.599999999999994</c:v>
                </c:pt>
                <c:pt idx="1159">
                  <c:v>64.699999999999989</c:v>
                </c:pt>
                <c:pt idx="1160">
                  <c:v>64.7</c:v>
                </c:pt>
                <c:pt idx="1161">
                  <c:v>64.7</c:v>
                </c:pt>
                <c:pt idx="1162">
                  <c:v>64.8</c:v>
                </c:pt>
                <c:pt idx="1163">
                  <c:v>64.8</c:v>
                </c:pt>
                <c:pt idx="1164">
                  <c:v>64.8</c:v>
                </c:pt>
                <c:pt idx="1165">
                  <c:v>64.8</c:v>
                </c:pt>
                <c:pt idx="1166">
                  <c:v>64.8</c:v>
                </c:pt>
                <c:pt idx="1167">
                  <c:v>64.8</c:v>
                </c:pt>
                <c:pt idx="1168">
                  <c:v>64.8</c:v>
                </c:pt>
                <c:pt idx="1169">
                  <c:v>64.8</c:v>
                </c:pt>
                <c:pt idx="1170">
                  <c:v>64.8</c:v>
                </c:pt>
                <c:pt idx="1171">
                  <c:v>64.900000000000006</c:v>
                </c:pt>
                <c:pt idx="1172">
                  <c:v>64.900000000000006</c:v>
                </c:pt>
                <c:pt idx="1173">
                  <c:v>65</c:v>
                </c:pt>
                <c:pt idx="1174">
                  <c:v>65</c:v>
                </c:pt>
                <c:pt idx="1175">
                  <c:v>65</c:v>
                </c:pt>
                <c:pt idx="1176">
                  <c:v>65.099999999999994</c:v>
                </c:pt>
                <c:pt idx="1177">
                  <c:v>65.099999999999994</c:v>
                </c:pt>
                <c:pt idx="1178">
                  <c:v>65.199999999999989</c:v>
                </c:pt>
                <c:pt idx="1179">
                  <c:v>65.2</c:v>
                </c:pt>
                <c:pt idx="1180">
                  <c:v>65.2</c:v>
                </c:pt>
                <c:pt idx="1181">
                  <c:v>65.2</c:v>
                </c:pt>
                <c:pt idx="1182">
                  <c:v>65.2</c:v>
                </c:pt>
                <c:pt idx="1183">
                  <c:v>65.2</c:v>
                </c:pt>
                <c:pt idx="1184">
                  <c:v>65.2</c:v>
                </c:pt>
                <c:pt idx="1185">
                  <c:v>65.2</c:v>
                </c:pt>
                <c:pt idx="1186">
                  <c:v>65.2</c:v>
                </c:pt>
                <c:pt idx="1187">
                  <c:v>65.2</c:v>
                </c:pt>
                <c:pt idx="1188">
                  <c:v>65.2</c:v>
                </c:pt>
                <c:pt idx="1189">
                  <c:v>65.5</c:v>
                </c:pt>
                <c:pt idx="1190">
                  <c:v>65.5</c:v>
                </c:pt>
                <c:pt idx="1191">
                  <c:v>65.5</c:v>
                </c:pt>
                <c:pt idx="1192">
                  <c:v>65.3</c:v>
                </c:pt>
                <c:pt idx="1193">
                  <c:v>65.5</c:v>
                </c:pt>
                <c:pt idx="1194">
                  <c:v>65.5</c:v>
                </c:pt>
                <c:pt idx="1195">
                  <c:v>65.5</c:v>
                </c:pt>
                <c:pt idx="1196">
                  <c:v>65.5</c:v>
                </c:pt>
                <c:pt idx="1197">
                  <c:v>65.5</c:v>
                </c:pt>
                <c:pt idx="1198">
                  <c:v>65.3</c:v>
                </c:pt>
                <c:pt idx="1199">
                  <c:v>65.5</c:v>
                </c:pt>
                <c:pt idx="1200">
                  <c:v>65.599999999999994</c:v>
                </c:pt>
                <c:pt idx="1201">
                  <c:v>65.599999999999994</c:v>
                </c:pt>
                <c:pt idx="1202">
                  <c:v>65.699999999999989</c:v>
                </c:pt>
                <c:pt idx="1203">
                  <c:v>65.699999999999989</c:v>
                </c:pt>
                <c:pt idx="1204">
                  <c:v>65.7</c:v>
                </c:pt>
                <c:pt idx="1205">
                  <c:v>65.7</c:v>
                </c:pt>
                <c:pt idx="1206">
                  <c:v>65.7</c:v>
                </c:pt>
                <c:pt idx="1207">
                  <c:v>65.7</c:v>
                </c:pt>
                <c:pt idx="1208">
                  <c:v>65.8</c:v>
                </c:pt>
                <c:pt idx="1209">
                  <c:v>65.8</c:v>
                </c:pt>
                <c:pt idx="1210">
                  <c:v>65.8</c:v>
                </c:pt>
                <c:pt idx="1211">
                  <c:v>65.8</c:v>
                </c:pt>
                <c:pt idx="1212">
                  <c:v>65.900000000000006</c:v>
                </c:pt>
                <c:pt idx="1213">
                  <c:v>65.900000000000006</c:v>
                </c:pt>
                <c:pt idx="1214">
                  <c:v>66</c:v>
                </c:pt>
                <c:pt idx="1215">
                  <c:v>66</c:v>
                </c:pt>
                <c:pt idx="1216">
                  <c:v>66.099999999999994</c:v>
                </c:pt>
                <c:pt idx="1217">
                  <c:v>66.199999999999989</c:v>
                </c:pt>
                <c:pt idx="1218">
                  <c:v>66.199999999999989</c:v>
                </c:pt>
                <c:pt idx="1219">
                  <c:v>66.3</c:v>
                </c:pt>
                <c:pt idx="1220">
                  <c:v>66.3</c:v>
                </c:pt>
                <c:pt idx="1221">
                  <c:v>66.3</c:v>
                </c:pt>
                <c:pt idx="1222">
                  <c:v>66.300000000000011</c:v>
                </c:pt>
                <c:pt idx="1223">
                  <c:v>66.300000000000011</c:v>
                </c:pt>
                <c:pt idx="1224">
                  <c:v>66.400000000000006</c:v>
                </c:pt>
                <c:pt idx="1225">
                  <c:v>66.400000000000006</c:v>
                </c:pt>
                <c:pt idx="1226">
                  <c:v>66.599999999999994</c:v>
                </c:pt>
                <c:pt idx="1227">
                  <c:v>66.599999999999994</c:v>
                </c:pt>
                <c:pt idx="1228">
                  <c:v>66.599999999999994</c:v>
                </c:pt>
                <c:pt idx="1229">
                  <c:v>66.7</c:v>
                </c:pt>
                <c:pt idx="1230">
                  <c:v>66.7</c:v>
                </c:pt>
                <c:pt idx="1231">
                  <c:v>66.7</c:v>
                </c:pt>
                <c:pt idx="1232">
                  <c:v>66.7</c:v>
                </c:pt>
                <c:pt idx="1233">
                  <c:v>66.7</c:v>
                </c:pt>
                <c:pt idx="1234">
                  <c:v>66.7</c:v>
                </c:pt>
                <c:pt idx="1235">
                  <c:v>66.7</c:v>
                </c:pt>
                <c:pt idx="1236">
                  <c:v>66.7</c:v>
                </c:pt>
                <c:pt idx="1237">
                  <c:v>66.7</c:v>
                </c:pt>
                <c:pt idx="1238">
                  <c:v>66.7</c:v>
                </c:pt>
                <c:pt idx="1239">
                  <c:v>66.7</c:v>
                </c:pt>
                <c:pt idx="1240">
                  <c:v>66.7</c:v>
                </c:pt>
                <c:pt idx="1241">
                  <c:v>66.7</c:v>
                </c:pt>
                <c:pt idx="1242">
                  <c:v>66.7</c:v>
                </c:pt>
                <c:pt idx="1243">
                  <c:v>66.7</c:v>
                </c:pt>
                <c:pt idx="1244">
                  <c:v>66.800000000000011</c:v>
                </c:pt>
                <c:pt idx="1245">
                  <c:v>67</c:v>
                </c:pt>
                <c:pt idx="1246">
                  <c:v>67</c:v>
                </c:pt>
                <c:pt idx="1247">
                  <c:v>67</c:v>
                </c:pt>
                <c:pt idx="1248">
                  <c:v>67.099999999999994</c:v>
                </c:pt>
                <c:pt idx="1249">
                  <c:v>67.099999999999994</c:v>
                </c:pt>
                <c:pt idx="1250">
                  <c:v>67.099999999999994</c:v>
                </c:pt>
                <c:pt idx="1251">
                  <c:v>67.199999999999989</c:v>
                </c:pt>
                <c:pt idx="1252">
                  <c:v>67.199999999999989</c:v>
                </c:pt>
                <c:pt idx="1253">
                  <c:v>67.2</c:v>
                </c:pt>
                <c:pt idx="1254">
                  <c:v>67.2</c:v>
                </c:pt>
                <c:pt idx="1255">
                  <c:v>67.2</c:v>
                </c:pt>
                <c:pt idx="1256">
                  <c:v>67.3</c:v>
                </c:pt>
                <c:pt idx="1257">
                  <c:v>67.3</c:v>
                </c:pt>
                <c:pt idx="1258">
                  <c:v>67.3</c:v>
                </c:pt>
                <c:pt idx="1259">
                  <c:v>67.3</c:v>
                </c:pt>
                <c:pt idx="1260">
                  <c:v>67.300000000000011</c:v>
                </c:pt>
                <c:pt idx="1261">
                  <c:v>67.300000000000011</c:v>
                </c:pt>
                <c:pt idx="1262">
                  <c:v>67.400000000000006</c:v>
                </c:pt>
                <c:pt idx="1263">
                  <c:v>67.400000000000006</c:v>
                </c:pt>
                <c:pt idx="1264">
                  <c:v>67.400000000000006</c:v>
                </c:pt>
                <c:pt idx="1265">
                  <c:v>67.5</c:v>
                </c:pt>
                <c:pt idx="1266">
                  <c:v>67.5</c:v>
                </c:pt>
                <c:pt idx="1267">
                  <c:v>67.599999999999994</c:v>
                </c:pt>
                <c:pt idx="1268">
                  <c:v>67.599999999999994</c:v>
                </c:pt>
                <c:pt idx="1269">
                  <c:v>67.699999999999989</c:v>
                </c:pt>
                <c:pt idx="1270">
                  <c:v>67.7</c:v>
                </c:pt>
                <c:pt idx="1271">
                  <c:v>67.7</c:v>
                </c:pt>
                <c:pt idx="1272">
                  <c:v>67.7</c:v>
                </c:pt>
                <c:pt idx="1273">
                  <c:v>67.7</c:v>
                </c:pt>
                <c:pt idx="1274">
                  <c:v>67.8</c:v>
                </c:pt>
                <c:pt idx="1275">
                  <c:v>67.900000000000006</c:v>
                </c:pt>
                <c:pt idx="1276">
                  <c:v>67.900000000000006</c:v>
                </c:pt>
                <c:pt idx="1277">
                  <c:v>67.900000000000006</c:v>
                </c:pt>
                <c:pt idx="1278">
                  <c:v>67.900000000000006</c:v>
                </c:pt>
                <c:pt idx="1279">
                  <c:v>67.900000000000006</c:v>
                </c:pt>
                <c:pt idx="1280">
                  <c:v>67.900000000000006</c:v>
                </c:pt>
                <c:pt idx="1281">
                  <c:v>67.900000000000006</c:v>
                </c:pt>
                <c:pt idx="1282">
                  <c:v>67.900000000000006</c:v>
                </c:pt>
                <c:pt idx="1283">
                  <c:v>67.900000000000006</c:v>
                </c:pt>
                <c:pt idx="1284">
                  <c:v>68</c:v>
                </c:pt>
                <c:pt idx="1285">
                  <c:v>68</c:v>
                </c:pt>
                <c:pt idx="1286">
                  <c:v>68</c:v>
                </c:pt>
                <c:pt idx="1287">
                  <c:v>68</c:v>
                </c:pt>
                <c:pt idx="1288">
                  <c:v>68</c:v>
                </c:pt>
                <c:pt idx="1289">
                  <c:v>68.2</c:v>
                </c:pt>
                <c:pt idx="1290">
                  <c:v>68.2</c:v>
                </c:pt>
                <c:pt idx="1291">
                  <c:v>68.2</c:v>
                </c:pt>
                <c:pt idx="1292">
                  <c:v>68.3</c:v>
                </c:pt>
                <c:pt idx="1293">
                  <c:v>68.3</c:v>
                </c:pt>
                <c:pt idx="1294">
                  <c:v>68.3</c:v>
                </c:pt>
                <c:pt idx="1295">
                  <c:v>68.3</c:v>
                </c:pt>
                <c:pt idx="1296">
                  <c:v>68.3</c:v>
                </c:pt>
                <c:pt idx="1297">
                  <c:v>68.400000000000006</c:v>
                </c:pt>
                <c:pt idx="1298">
                  <c:v>68.400000000000006</c:v>
                </c:pt>
                <c:pt idx="1299">
                  <c:v>68.5</c:v>
                </c:pt>
                <c:pt idx="1300">
                  <c:v>68.5</c:v>
                </c:pt>
                <c:pt idx="1301">
                  <c:v>68.5</c:v>
                </c:pt>
                <c:pt idx="1302">
                  <c:v>68.5</c:v>
                </c:pt>
                <c:pt idx="1303">
                  <c:v>68.5</c:v>
                </c:pt>
                <c:pt idx="1304">
                  <c:v>68.5</c:v>
                </c:pt>
                <c:pt idx="1305">
                  <c:v>68.5</c:v>
                </c:pt>
                <c:pt idx="1306">
                  <c:v>68.599999999999994</c:v>
                </c:pt>
                <c:pt idx="1307">
                  <c:v>68.7</c:v>
                </c:pt>
                <c:pt idx="1308">
                  <c:v>68.7</c:v>
                </c:pt>
                <c:pt idx="1309">
                  <c:v>68.7</c:v>
                </c:pt>
                <c:pt idx="1310">
                  <c:v>68.7</c:v>
                </c:pt>
                <c:pt idx="1311">
                  <c:v>68.7</c:v>
                </c:pt>
                <c:pt idx="1312">
                  <c:v>68.7</c:v>
                </c:pt>
                <c:pt idx="1313">
                  <c:v>68.699999999999989</c:v>
                </c:pt>
                <c:pt idx="1314">
                  <c:v>68.699999999999989</c:v>
                </c:pt>
                <c:pt idx="1315">
                  <c:v>68.8</c:v>
                </c:pt>
                <c:pt idx="1316">
                  <c:v>68.8</c:v>
                </c:pt>
                <c:pt idx="1317">
                  <c:v>68.8</c:v>
                </c:pt>
                <c:pt idx="1318">
                  <c:v>68.8</c:v>
                </c:pt>
                <c:pt idx="1319">
                  <c:v>68.900000000000006</c:v>
                </c:pt>
                <c:pt idx="1320">
                  <c:v>68.900000000000006</c:v>
                </c:pt>
                <c:pt idx="1321">
                  <c:v>68.900000000000006</c:v>
                </c:pt>
                <c:pt idx="1322">
                  <c:v>68.900000000000006</c:v>
                </c:pt>
                <c:pt idx="1323">
                  <c:v>69</c:v>
                </c:pt>
                <c:pt idx="1324">
                  <c:v>69.099999999999994</c:v>
                </c:pt>
                <c:pt idx="1325">
                  <c:v>69.099999999999994</c:v>
                </c:pt>
                <c:pt idx="1326">
                  <c:v>69.099999999999994</c:v>
                </c:pt>
                <c:pt idx="1327">
                  <c:v>69.099999999999994</c:v>
                </c:pt>
                <c:pt idx="1328">
                  <c:v>69.099999999999994</c:v>
                </c:pt>
                <c:pt idx="1329">
                  <c:v>69.099999999999994</c:v>
                </c:pt>
                <c:pt idx="1330">
                  <c:v>69.099999999999994</c:v>
                </c:pt>
                <c:pt idx="1331">
                  <c:v>69.099999999999994</c:v>
                </c:pt>
                <c:pt idx="1332">
                  <c:v>69.2</c:v>
                </c:pt>
                <c:pt idx="1333">
                  <c:v>69.2</c:v>
                </c:pt>
                <c:pt idx="1334">
                  <c:v>69.2</c:v>
                </c:pt>
                <c:pt idx="1335">
                  <c:v>69.2</c:v>
                </c:pt>
                <c:pt idx="1336">
                  <c:v>69.2</c:v>
                </c:pt>
                <c:pt idx="1337">
                  <c:v>69.2</c:v>
                </c:pt>
                <c:pt idx="1338">
                  <c:v>69.3</c:v>
                </c:pt>
                <c:pt idx="1339">
                  <c:v>69.3</c:v>
                </c:pt>
                <c:pt idx="1340">
                  <c:v>69.3</c:v>
                </c:pt>
                <c:pt idx="1341">
                  <c:v>69.3</c:v>
                </c:pt>
                <c:pt idx="1342">
                  <c:v>69.400000000000006</c:v>
                </c:pt>
                <c:pt idx="1343">
                  <c:v>69.400000000000006</c:v>
                </c:pt>
                <c:pt idx="1344">
                  <c:v>69.400000000000006</c:v>
                </c:pt>
                <c:pt idx="1345">
                  <c:v>69.400000000000006</c:v>
                </c:pt>
                <c:pt idx="1346">
                  <c:v>69.400000000000006</c:v>
                </c:pt>
                <c:pt idx="1347">
                  <c:v>69.5</c:v>
                </c:pt>
                <c:pt idx="1348">
                  <c:v>69.5</c:v>
                </c:pt>
                <c:pt idx="1349">
                  <c:v>69.5</c:v>
                </c:pt>
                <c:pt idx="1350">
                  <c:v>69.5</c:v>
                </c:pt>
                <c:pt idx="1351">
                  <c:v>69.5</c:v>
                </c:pt>
                <c:pt idx="1352">
                  <c:v>69.5</c:v>
                </c:pt>
                <c:pt idx="1353">
                  <c:v>69.5</c:v>
                </c:pt>
                <c:pt idx="1354">
                  <c:v>69.599999999999994</c:v>
                </c:pt>
                <c:pt idx="1355">
                  <c:v>69.599999999999994</c:v>
                </c:pt>
                <c:pt idx="1356">
                  <c:v>69.7</c:v>
                </c:pt>
                <c:pt idx="1357">
                  <c:v>69.7</c:v>
                </c:pt>
                <c:pt idx="1358">
                  <c:v>69.7</c:v>
                </c:pt>
                <c:pt idx="1359">
                  <c:v>69.7</c:v>
                </c:pt>
                <c:pt idx="1360">
                  <c:v>69.699999999999989</c:v>
                </c:pt>
                <c:pt idx="1361">
                  <c:v>69.8</c:v>
                </c:pt>
                <c:pt idx="1362">
                  <c:v>69.900000000000006</c:v>
                </c:pt>
                <c:pt idx="1363">
                  <c:v>69.900000000000006</c:v>
                </c:pt>
                <c:pt idx="1364">
                  <c:v>70</c:v>
                </c:pt>
                <c:pt idx="1365">
                  <c:v>70</c:v>
                </c:pt>
                <c:pt idx="1366">
                  <c:v>70</c:v>
                </c:pt>
                <c:pt idx="1367">
                  <c:v>70</c:v>
                </c:pt>
                <c:pt idx="1368">
                  <c:v>70</c:v>
                </c:pt>
                <c:pt idx="1369">
                  <c:v>70.099999999999994</c:v>
                </c:pt>
                <c:pt idx="1370">
                  <c:v>70.099999999999994</c:v>
                </c:pt>
                <c:pt idx="1371">
                  <c:v>70.099999999999994</c:v>
                </c:pt>
                <c:pt idx="1372">
                  <c:v>70.099999999999994</c:v>
                </c:pt>
                <c:pt idx="1373">
                  <c:v>70.099999999999994</c:v>
                </c:pt>
                <c:pt idx="1374">
                  <c:v>70.099999999999994</c:v>
                </c:pt>
                <c:pt idx="1375">
                  <c:v>70.099999999999994</c:v>
                </c:pt>
                <c:pt idx="1376">
                  <c:v>70.099999999999994</c:v>
                </c:pt>
                <c:pt idx="1377">
                  <c:v>70.099999999999994</c:v>
                </c:pt>
                <c:pt idx="1378">
                  <c:v>70.099999999999994</c:v>
                </c:pt>
                <c:pt idx="1379">
                  <c:v>70.099999999999994</c:v>
                </c:pt>
                <c:pt idx="1380">
                  <c:v>70.2</c:v>
                </c:pt>
                <c:pt idx="1381">
                  <c:v>70.2</c:v>
                </c:pt>
                <c:pt idx="1382">
                  <c:v>70.2</c:v>
                </c:pt>
                <c:pt idx="1383">
                  <c:v>70.2</c:v>
                </c:pt>
                <c:pt idx="1384">
                  <c:v>70.2</c:v>
                </c:pt>
                <c:pt idx="1385">
                  <c:v>70.2</c:v>
                </c:pt>
                <c:pt idx="1386">
                  <c:v>70.2</c:v>
                </c:pt>
                <c:pt idx="1387">
                  <c:v>70.2</c:v>
                </c:pt>
                <c:pt idx="1388">
                  <c:v>70.400000000000006</c:v>
                </c:pt>
                <c:pt idx="1389">
                  <c:v>70.400000000000006</c:v>
                </c:pt>
                <c:pt idx="1390">
                  <c:v>70.400000000000006</c:v>
                </c:pt>
                <c:pt idx="1391">
                  <c:v>70.400000000000006</c:v>
                </c:pt>
                <c:pt idx="1392">
                  <c:v>70.5</c:v>
                </c:pt>
                <c:pt idx="1393">
                  <c:v>70.5</c:v>
                </c:pt>
                <c:pt idx="1394">
                  <c:v>70.5</c:v>
                </c:pt>
                <c:pt idx="1395">
                  <c:v>70.5</c:v>
                </c:pt>
                <c:pt idx="1396">
                  <c:v>70.5</c:v>
                </c:pt>
                <c:pt idx="1397">
                  <c:v>70.5</c:v>
                </c:pt>
                <c:pt idx="1398">
                  <c:v>70.599999999999994</c:v>
                </c:pt>
                <c:pt idx="1399">
                  <c:v>70.599999999999994</c:v>
                </c:pt>
                <c:pt idx="1400">
                  <c:v>70.599999999999994</c:v>
                </c:pt>
                <c:pt idx="1401">
                  <c:v>70.599999999999994</c:v>
                </c:pt>
                <c:pt idx="1402">
                  <c:v>70.599999999999994</c:v>
                </c:pt>
                <c:pt idx="1403">
                  <c:v>70.599999999999994</c:v>
                </c:pt>
                <c:pt idx="1404">
                  <c:v>70.599999999999994</c:v>
                </c:pt>
                <c:pt idx="1405">
                  <c:v>70.599999999999994</c:v>
                </c:pt>
                <c:pt idx="1406">
                  <c:v>70.599999999999994</c:v>
                </c:pt>
                <c:pt idx="1407">
                  <c:v>70.8</c:v>
                </c:pt>
                <c:pt idx="1408">
                  <c:v>70.8</c:v>
                </c:pt>
                <c:pt idx="1409">
                  <c:v>70.8</c:v>
                </c:pt>
                <c:pt idx="1410">
                  <c:v>70.800000000000011</c:v>
                </c:pt>
                <c:pt idx="1411">
                  <c:v>70.800000000000011</c:v>
                </c:pt>
                <c:pt idx="1412">
                  <c:v>70.900000000000006</c:v>
                </c:pt>
                <c:pt idx="1413">
                  <c:v>70.900000000000006</c:v>
                </c:pt>
                <c:pt idx="1414">
                  <c:v>71.099999999999994</c:v>
                </c:pt>
                <c:pt idx="1415">
                  <c:v>71.099999999999994</c:v>
                </c:pt>
                <c:pt idx="1416">
                  <c:v>71.099999999999994</c:v>
                </c:pt>
                <c:pt idx="1417">
                  <c:v>71</c:v>
                </c:pt>
                <c:pt idx="1418">
                  <c:v>71.099999999999994</c:v>
                </c:pt>
                <c:pt idx="1419">
                  <c:v>71.099999999999994</c:v>
                </c:pt>
                <c:pt idx="1420">
                  <c:v>71.2</c:v>
                </c:pt>
                <c:pt idx="1421">
                  <c:v>71.2</c:v>
                </c:pt>
                <c:pt idx="1422">
                  <c:v>71.3</c:v>
                </c:pt>
                <c:pt idx="1423">
                  <c:v>71.400000000000006</c:v>
                </c:pt>
                <c:pt idx="1424">
                  <c:v>71.400000000000006</c:v>
                </c:pt>
                <c:pt idx="1425">
                  <c:v>71.400000000000006</c:v>
                </c:pt>
                <c:pt idx="1426">
                  <c:v>71.400000000000006</c:v>
                </c:pt>
                <c:pt idx="1427">
                  <c:v>71.400000000000006</c:v>
                </c:pt>
                <c:pt idx="1428">
                  <c:v>71.400000000000006</c:v>
                </c:pt>
                <c:pt idx="1429">
                  <c:v>71.400000000000006</c:v>
                </c:pt>
                <c:pt idx="1430">
                  <c:v>71.5</c:v>
                </c:pt>
                <c:pt idx="1431">
                  <c:v>71.5</c:v>
                </c:pt>
                <c:pt idx="1432">
                  <c:v>71.5</c:v>
                </c:pt>
                <c:pt idx="1433">
                  <c:v>71.5</c:v>
                </c:pt>
                <c:pt idx="1434">
                  <c:v>71.599999999999994</c:v>
                </c:pt>
                <c:pt idx="1435">
                  <c:v>71.599999999999994</c:v>
                </c:pt>
                <c:pt idx="1436">
                  <c:v>71.599999999999994</c:v>
                </c:pt>
                <c:pt idx="1437">
                  <c:v>71.699999999999989</c:v>
                </c:pt>
                <c:pt idx="1438">
                  <c:v>71.699999999999989</c:v>
                </c:pt>
                <c:pt idx="1439">
                  <c:v>71.600000000000009</c:v>
                </c:pt>
                <c:pt idx="1440">
                  <c:v>71.7</c:v>
                </c:pt>
                <c:pt idx="1441">
                  <c:v>71.7</c:v>
                </c:pt>
                <c:pt idx="1442">
                  <c:v>71.7</c:v>
                </c:pt>
                <c:pt idx="1443">
                  <c:v>71.8</c:v>
                </c:pt>
                <c:pt idx="1444">
                  <c:v>71.8</c:v>
                </c:pt>
                <c:pt idx="1445">
                  <c:v>71.8</c:v>
                </c:pt>
                <c:pt idx="1446">
                  <c:v>71.800000000000011</c:v>
                </c:pt>
                <c:pt idx="1447">
                  <c:v>71.800000000000011</c:v>
                </c:pt>
                <c:pt idx="1448">
                  <c:v>71.899999999999991</c:v>
                </c:pt>
                <c:pt idx="1449">
                  <c:v>71.899999999999991</c:v>
                </c:pt>
                <c:pt idx="1450">
                  <c:v>71.900000000000006</c:v>
                </c:pt>
                <c:pt idx="1451">
                  <c:v>71.900000000000006</c:v>
                </c:pt>
                <c:pt idx="1452">
                  <c:v>71.900000000000006</c:v>
                </c:pt>
                <c:pt idx="1453">
                  <c:v>72</c:v>
                </c:pt>
                <c:pt idx="1454">
                  <c:v>72</c:v>
                </c:pt>
                <c:pt idx="1455">
                  <c:v>72</c:v>
                </c:pt>
                <c:pt idx="1456">
                  <c:v>72</c:v>
                </c:pt>
                <c:pt idx="1457">
                  <c:v>72</c:v>
                </c:pt>
                <c:pt idx="1458">
                  <c:v>72</c:v>
                </c:pt>
                <c:pt idx="1459">
                  <c:v>72.099999999999994</c:v>
                </c:pt>
                <c:pt idx="1460">
                  <c:v>72.099999999999994</c:v>
                </c:pt>
                <c:pt idx="1461">
                  <c:v>72.099999999999994</c:v>
                </c:pt>
                <c:pt idx="1462">
                  <c:v>72.099999999999994</c:v>
                </c:pt>
                <c:pt idx="1463">
                  <c:v>72.099999999999994</c:v>
                </c:pt>
                <c:pt idx="1464">
                  <c:v>72.099999999999994</c:v>
                </c:pt>
                <c:pt idx="1465">
                  <c:v>72.099999999999994</c:v>
                </c:pt>
                <c:pt idx="1466">
                  <c:v>72.099999999999994</c:v>
                </c:pt>
                <c:pt idx="1467">
                  <c:v>72.2</c:v>
                </c:pt>
                <c:pt idx="1468">
                  <c:v>72.2</c:v>
                </c:pt>
                <c:pt idx="1469">
                  <c:v>72.2</c:v>
                </c:pt>
                <c:pt idx="1470">
                  <c:v>72.3</c:v>
                </c:pt>
                <c:pt idx="1471">
                  <c:v>72.3</c:v>
                </c:pt>
                <c:pt idx="1472">
                  <c:v>72.3</c:v>
                </c:pt>
                <c:pt idx="1473">
                  <c:v>72.3</c:v>
                </c:pt>
                <c:pt idx="1474">
                  <c:v>72.5</c:v>
                </c:pt>
                <c:pt idx="1475">
                  <c:v>72.400000000000006</c:v>
                </c:pt>
                <c:pt idx="1476">
                  <c:v>72.599999999999994</c:v>
                </c:pt>
                <c:pt idx="1477">
                  <c:v>72.599999999999994</c:v>
                </c:pt>
                <c:pt idx="1478">
                  <c:v>72.599999999999994</c:v>
                </c:pt>
                <c:pt idx="1479">
                  <c:v>72.599999999999994</c:v>
                </c:pt>
                <c:pt idx="1480">
                  <c:v>72.599999999999994</c:v>
                </c:pt>
                <c:pt idx="1481">
                  <c:v>72.599999999999994</c:v>
                </c:pt>
                <c:pt idx="1482">
                  <c:v>72.599999999999994</c:v>
                </c:pt>
                <c:pt idx="1483">
                  <c:v>72.599999999999994</c:v>
                </c:pt>
                <c:pt idx="1484">
                  <c:v>72.599999999999994</c:v>
                </c:pt>
                <c:pt idx="1485">
                  <c:v>72.7</c:v>
                </c:pt>
                <c:pt idx="1486">
                  <c:v>72.7</c:v>
                </c:pt>
                <c:pt idx="1487">
                  <c:v>72.7</c:v>
                </c:pt>
                <c:pt idx="1488">
                  <c:v>72.7</c:v>
                </c:pt>
                <c:pt idx="1489">
                  <c:v>72.7</c:v>
                </c:pt>
                <c:pt idx="1490">
                  <c:v>72.7</c:v>
                </c:pt>
                <c:pt idx="1491">
                  <c:v>72.7</c:v>
                </c:pt>
                <c:pt idx="1492">
                  <c:v>72.8</c:v>
                </c:pt>
                <c:pt idx="1493">
                  <c:v>72.8</c:v>
                </c:pt>
                <c:pt idx="1494">
                  <c:v>72.800000000000011</c:v>
                </c:pt>
                <c:pt idx="1495">
                  <c:v>72.800000000000011</c:v>
                </c:pt>
                <c:pt idx="1496">
                  <c:v>72.900000000000006</c:v>
                </c:pt>
                <c:pt idx="1497">
                  <c:v>72.900000000000006</c:v>
                </c:pt>
                <c:pt idx="1498">
                  <c:v>72.900000000000006</c:v>
                </c:pt>
                <c:pt idx="1499">
                  <c:v>72.900000000000006</c:v>
                </c:pt>
                <c:pt idx="1500">
                  <c:v>73</c:v>
                </c:pt>
                <c:pt idx="1501">
                  <c:v>73</c:v>
                </c:pt>
                <c:pt idx="1502">
                  <c:v>73</c:v>
                </c:pt>
                <c:pt idx="1503">
                  <c:v>73</c:v>
                </c:pt>
                <c:pt idx="1504">
                  <c:v>73</c:v>
                </c:pt>
                <c:pt idx="1505">
                  <c:v>73</c:v>
                </c:pt>
                <c:pt idx="1506">
                  <c:v>73.099999999999994</c:v>
                </c:pt>
                <c:pt idx="1507">
                  <c:v>73.099999999999994</c:v>
                </c:pt>
                <c:pt idx="1508">
                  <c:v>73.099999999999994</c:v>
                </c:pt>
                <c:pt idx="1509">
                  <c:v>73.099999999999994</c:v>
                </c:pt>
                <c:pt idx="1510">
                  <c:v>73.099999999999994</c:v>
                </c:pt>
                <c:pt idx="1511">
                  <c:v>73.099999999999994</c:v>
                </c:pt>
                <c:pt idx="1512">
                  <c:v>73.099999999999994</c:v>
                </c:pt>
                <c:pt idx="1513">
                  <c:v>73.099999999999994</c:v>
                </c:pt>
                <c:pt idx="1514">
                  <c:v>73.199999999999989</c:v>
                </c:pt>
                <c:pt idx="1515">
                  <c:v>73.199999999999989</c:v>
                </c:pt>
                <c:pt idx="1516">
                  <c:v>73.199999999999989</c:v>
                </c:pt>
                <c:pt idx="1517">
                  <c:v>73.2</c:v>
                </c:pt>
                <c:pt idx="1518">
                  <c:v>73.2</c:v>
                </c:pt>
                <c:pt idx="1519">
                  <c:v>73.2</c:v>
                </c:pt>
                <c:pt idx="1520">
                  <c:v>73.3</c:v>
                </c:pt>
                <c:pt idx="1521">
                  <c:v>73.3</c:v>
                </c:pt>
                <c:pt idx="1522">
                  <c:v>73.3</c:v>
                </c:pt>
                <c:pt idx="1523">
                  <c:v>73.3</c:v>
                </c:pt>
                <c:pt idx="1524">
                  <c:v>73.300000000000011</c:v>
                </c:pt>
                <c:pt idx="1525">
                  <c:v>73.300000000000011</c:v>
                </c:pt>
                <c:pt idx="1526">
                  <c:v>73.400000000000006</c:v>
                </c:pt>
                <c:pt idx="1527">
                  <c:v>73.400000000000006</c:v>
                </c:pt>
                <c:pt idx="1528">
                  <c:v>73.400000000000006</c:v>
                </c:pt>
                <c:pt idx="1529">
                  <c:v>73.400000000000006</c:v>
                </c:pt>
                <c:pt idx="1530">
                  <c:v>73.400000000000006</c:v>
                </c:pt>
                <c:pt idx="1531">
                  <c:v>73.5</c:v>
                </c:pt>
                <c:pt idx="1532">
                  <c:v>73.599999999999994</c:v>
                </c:pt>
                <c:pt idx="1533">
                  <c:v>73.599999999999994</c:v>
                </c:pt>
                <c:pt idx="1534">
                  <c:v>73.599999999999994</c:v>
                </c:pt>
                <c:pt idx="1535">
                  <c:v>73.599999999999994</c:v>
                </c:pt>
                <c:pt idx="1536">
                  <c:v>73.599999999999994</c:v>
                </c:pt>
                <c:pt idx="1537">
                  <c:v>73.7</c:v>
                </c:pt>
                <c:pt idx="1538">
                  <c:v>73.7</c:v>
                </c:pt>
                <c:pt idx="1539">
                  <c:v>73.7</c:v>
                </c:pt>
                <c:pt idx="1540">
                  <c:v>73.7</c:v>
                </c:pt>
                <c:pt idx="1541">
                  <c:v>73.699999999999989</c:v>
                </c:pt>
                <c:pt idx="1542">
                  <c:v>73.7</c:v>
                </c:pt>
                <c:pt idx="1543">
                  <c:v>73.7</c:v>
                </c:pt>
                <c:pt idx="1544">
                  <c:v>73.8</c:v>
                </c:pt>
                <c:pt idx="1545">
                  <c:v>73.8</c:v>
                </c:pt>
                <c:pt idx="1546">
                  <c:v>73.8</c:v>
                </c:pt>
                <c:pt idx="1547">
                  <c:v>73.8</c:v>
                </c:pt>
                <c:pt idx="1548">
                  <c:v>73.8</c:v>
                </c:pt>
                <c:pt idx="1549">
                  <c:v>73.800000000000011</c:v>
                </c:pt>
                <c:pt idx="1550">
                  <c:v>73.899999999999991</c:v>
                </c:pt>
                <c:pt idx="1551">
                  <c:v>73.899999999999991</c:v>
                </c:pt>
                <c:pt idx="1552">
                  <c:v>74</c:v>
                </c:pt>
                <c:pt idx="1553">
                  <c:v>74</c:v>
                </c:pt>
                <c:pt idx="1554">
                  <c:v>74</c:v>
                </c:pt>
                <c:pt idx="1555">
                  <c:v>74</c:v>
                </c:pt>
                <c:pt idx="1556">
                  <c:v>74</c:v>
                </c:pt>
                <c:pt idx="1557">
                  <c:v>74</c:v>
                </c:pt>
                <c:pt idx="1558">
                  <c:v>74</c:v>
                </c:pt>
                <c:pt idx="1559">
                  <c:v>74.099999999999994</c:v>
                </c:pt>
                <c:pt idx="1560">
                  <c:v>74.099999999999994</c:v>
                </c:pt>
                <c:pt idx="1561">
                  <c:v>74.099999999999994</c:v>
                </c:pt>
                <c:pt idx="1562">
                  <c:v>74.099999999999994</c:v>
                </c:pt>
                <c:pt idx="1563">
                  <c:v>74.099999999999994</c:v>
                </c:pt>
                <c:pt idx="1564">
                  <c:v>74.099999999999994</c:v>
                </c:pt>
                <c:pt idx="1565">
                  <c:v>74.2</c:v>
                </c:pt>
                <c:pt idx="1566">
                  <c:v>74.2</c:v>
                </c:pt>
                <c:pt idx="1567">
                  <c:v>74.2</c:v>
                </c:pt>
                <c:pt idx="1568">
                  <c:v>74.2</c:v>
                </c:pt>
                <c:pt idx="1569">
                  <c:v>74.2</c:v>
                </c:pt>
                <c:pt idx="1570">
                  <c:v>74.2</c:v>
                </c:pt>
                <c:pt idx="1571">
                  <c:v>74.300000000000011</c:v>
                </c:pt>
                <c:pt idx="1572">
                  <c:v>74.300000000000011</c:v>
                </c:pt>
                <c:pt idx="1573">
                  <c:v>74.300000000000011</c:v>
                </c:pt>
                <c:pt idx="1574">
                  <c:v>74.300000000000011</c:v>
                </c:pt>
                <c:pt idx="1575">
                  <c:v>74.300000000000011</c:v>
                </c:pt>
                <c:pt idx="1576">
                  <c:v>74.400000000000006</c:v>
                </c:pt>
                <c:pt idx="1577">
                  <c:v>74.400000000000006</c:v>
                </c:pt>
                <c:pt idx="1578">
                  <c:v>74.599999999999994</c:v>
                </c:pt>
                <c:pt idx="1579">
                  <c:v>74.599999999999994</c:v>
                </c:pt>
                <c:pt idx="1580">
                  <c:v>74.599999999999994</c:v>
                </c:pt>
                <c:pt idx="1581">
                  <c:v>74.599999999999994</c:v>
                </c:pt>
                <c:pt idx="1582">
                  <c:v>74.699999999999989</c:v>
                </c:pt>
                <c:pt idx="1583">
                  <c:v>74.7</c:v>
                </c:pt>
                <c:pt idx="1584">
                  <c:v>74.7</c:v>
                </c:pt>
                <c:pt idx="1585">
                  <c:v>74.7</c:v>
                </c:pt>
                <c:pt idx="1586">
                  <c:v>74.7</c:v>
                </c:pt>
                <c:pt idx="1587">
                  <c:v>74.7</c:v>
                </c:pt>
                <c:pt idx="1588">
                  <c:v>74.7</c:v>
                </c:pt>
                <c:pt idx="1589">
                  <c:v>74.7</c:v>
                </c:pt>
                <c:pt idx="1590">
                  <c:v>74.7</c:v>
                </c:pt>
                <c:pt idx="1591">
                  <c:v>74.7</c:v>
                </c:pt>
                <c:pt idx="1592">
                  <c:v>75</c:v>
                </c:pt>
                <c:pt idx="1593">
                  <c:v>75</c:v>
                </c:pt>
                <c:pt idx="1594">
                  <c:v>75</c:v>
                </c:pt>
                <c:pt idx="1595">
                  <c:v>75</c:v>
                </c:pt>
                <c:pt idx="1596">
                  <c:v>75</c:v>
                </c:pt>
                <c:pt idx="1597">
                  <c:v>75</c:v>
                </c:pt>
                <c:pt idx="1598">
                  <c:v>75</c:v>
                </c:pt>
                <c:pt idx="1599">
                  <c:v>75</c:v>
                </c:pt>
                <c:pt idx="1600">
                  <c:v>75</c:v>
                </c:pt>
                <c:pt idx="1601">
                  <c:v>75</c:v>
                </c:pt>
                <c:pt idx="1602">
                  <c:v>75</c:v>
                </c:pt>
                <c:pt idx="1603">
                  <c:v>75</c:v>
                </c:pt>
                <c:pt idx="1604">
                  <c:v>75</c:v>
                </c:pt>
                <c:pt idx="1605">
                  <c:v>75</c:v>
                </c:pt>
                <c:pt idx="1606">
                  <c:v>74.900000000000006</c:v>
                </c:pt>
                <c:pt idx="1607">
                  <c:v>75.099999999999994</c:v>
                </c:pt>
                <c:pt idx="1608">
                  <c:v>75.099999999999994</c:v>
                </c:pt>
                <c:pt idx="1609">
                  <c:v>75.099999999999994</c:v>
                </c:pt>
                <c:pt idx="1610">
                  <c:v>75.2</c:v>
                </c:pt>
                <c:pt idx="1611">
                  <c:v>75.2</c:v>
                </c:pt>
                <c:pt idx="1612">
                  <c:v>75.3</c:v>
                </c:pt>
                <c:pt idx="1613">
                  <c:v>75.5</c:v>
                </c:pt>
                <c:pt idx="1614">
                  <c:v>75.5</c:v>
                </c:pt>
                <c:pt idx="1615">
                  <c:v>75.5</c:v>
                </c:pt>
                <c:pt idx="1616">
                  <c:v>75.5</c:v>
                </c:pt>
                <c:pt idx="1617">
                  <c:v>75.599999999999994</c:v>
                </c:pt>
                <c:pt idx="1618">
                  <c:v>75.599999999999994</c:v>
                </c:pt>
                <c:pt idx="1619">
                  <c:v>75.599999999999994</c:v>
                </c:pt>
                <c:pt idx="1620">
                  <c:v>75.699999999999989</c:v>
                </c:pt>
                <c:pt idx="1621">
                  <c:v>75.699999999999989</c:v>
                </c:pt>
                <c:pt idx="1622">
                  <c:v>75.699999999999989</c:v>
                </c:pt>
                <c:pt idx="1623">
                  <c:v>75.699999999999989</c:v>
                </c:pt>
                <c:pt idx="1624">
                  <c:v>75.8</c:v>
                </c:pt>
                <c:pt idx="1625">
                  <c:v>75.8</c:v>
                </c:pt>
                <c:pt idx="1626">
                  <c:v>75.7</c:v>
                </c:pt>
                <c:pt idx="1627">
                  <c:v>75.8</c:v>
                </c:pt>
                <c:pt idx="1628">
                  <c:v>75.7</c:v>
                </c:pt>
                <c:pt idx="1629">
                  <c:v>75.8</c:v>
                </c:pt>
                <c:pt idx="1630">
                  <c:v>75.8</c:v>
                </c:pt>
                <c:pt idx="1631">
                  <c:v>75.800000000000011</c:v>
                </c:pt>
                <c:pt idx="1632">
                  <c:v>75.800000000000011</c:v>
                </c:pt>
                <c:pt idx="1633">
                  <c:v>75.900000000000006</c:v>
                </c:pt>
                <c:pt idx="1634">
                  <c:v>75.900000000000006</c:v>
                </c:pt>
                <c:pt idx="1635">
                  <c:v>75.900000000000006</c:v>
                </c:pt>
                <c:pt idx="1636">
                  <c:v>75.900000000000006</c:v>
                </c:pt>
                <c:pt idx="1637">
                  <c:v>75.900000000000006</c:v>
                </c:pt>
                <c:pt idx="1638">
                  <c:v>75.900000000000006</c:v>
                </c:pt>
                <c:pt idx="1639">
                  <c:v>75.900000000000006</c:v>
                </c:pt>
                <c:pt idx="1640">
                  <c:v>75.900000000000006</c:v>
                </c:pt>
                <c:pt idx="1641">
                  <c:v>75.900000000000006</c:v>
                </c:pt>
                <c:pt idx="1642">
                  <c:v>75.900000000000006</c:v>
                </c:pt>
                <c:pt idx="1643">
                  <c:v>75.900000000000006</c:v>
                </c:pt>
                <c:pt idx="1644">
                  <c:v>76</c:v>
                </c:pt>
                <c:pt idx="1645">
                  <c:v>76</c:v>
                </c:pt>
                <c:pt idx="1646">
                  <c:v>76</c:v>
                </c:pt>
                <c:pt idx="1647">
                  <c:v>76</c:v>
                </c:pt>
                <c:pt idx="1648">
                  <c:v>76</c:v>
                </c:pt>
                <c:pt idx="1649">
                  <c:v>76.099999999999994</c:v>
                </c:pt>
                <c:pt idx="1650">
                  <c:v>76.099999999999994</c:v>
                </c:pt>
                <c:pt idx="1651">
                  <c:v>76.099999999999994</c:v>
                </c:pt>
                <c:pt idx="1652">
                  <c:v>76.099999999999994</c:v>
                </c:pt>
                <c:pt idx="1653">
                  <c:v>76.2</c:v>
                </c:pt>
                <c:pt idx="1654">
                  <c:v>76.2</c:v>
                </c:pt>
                <c:pt idx="1655">
                  <c:v>76.2</c:v>
                </c:pt>
                <c:pt idx="1656">
                  <c:v>76.2</c:v>
                </c:pt>
                <c:pt idx="1657">
                  <c:v>76.2</c:v>
                </c:pt>
                <c:pt idx="1658">
                  <c:v>76.2</c:v>
                </c:pt>
                <c:pt idx="1659">
                  <c:v>76.3</c:v>
                </c:pt>
                <c:pt idx="1660">
                  <c:v>76.3</c:v>
                </c:pt>
                <c:pt idx="1661">
                  <c:v>76.3</c:v>
                </c:pt>
                <c:pt idx="1662">
                  <c:v>76.3</c:v>
                </c:pt>
                <c:pt idx="1663">
                  <c:v>76.300000000000011</c:v>
                </c:pt>
                <c:pt idx="1664">
                  <c:v>76.300000000000011</c:v>
                </c:pt>
                <c:pt idx="1665">
                  <c:v>76.400000000000006</c:v>
                </c:pt>
                <c:pt idx="1666">
                  <c:v>76.400000000000006</c:v>
                </c:pt>
                <c:pt idx="1667">
                  <c:v>76.400000000000006</c:v>
                </c:pt>
                <c:pt idx="1668">
                  <c:v>76.5</c:v>
                </c:pt>
                <c:pt idx="1669">
                  <c:v>76.5</c:v>
                </c:pt>
                <c:pt idx="1670">
                  <c:v>76.5</c:v>
                </c:pt>
                <c:pt idx="1671">
                  <c:v>76.599999999999994</c:v>
                </c:pt>
                <c:pt idx="1672">
                  <c:v>76.599999999999994</c:v>
                </c:pt>
                <c:pt idx="1673">
                  <c:v>76.599999999999994</c:v>
                </c:pt>
                <c:pt idx="1674">
                  <c:v>76.599999999999994</c:v>
                </c:pt>
                <c:pt idx="1675">
                  <c:v>76.599999999999994</c:v>
                </c:pt>
                <c:pt idx="1676">
                  <c:v>76.7</c:v>
                </c:pt>
                <c:pt idx="1677">
                  <c:v>76.7</c:v>
                </c:pt>
                <c:pt idx="1678">
                  <c:v>76.7</c:v>
                </c:pt>
                <c:pt idx="1679">
                  <c:v>76.8</c:v>
                </c:pt>
                <c:pt idx="1680">
                  <c:v>77.099999999999994</c:v>
                </c:pt>
                <c:pt idx="1681">
                  <c:v>77.099999999999994</c:v>
                </c:pt>
                <c:pt idx="1682">
                  <c:v>77.099999999999994</c:v>
                </c:pt>
                <c:pt idx="1683">
                  <c:v>77.099999999999994</c:v>
                </c:pt>
                <c:pt idx="1684">
                  <c:v>77</c:v>
                </c:pt>
                <c:pt idx="1685">
                  <c:v>77.2</c:v>
                </c:pt>
                <c:pt idx="1686">
                  <c:v>77.199999999999989</c:v>
                </c:pt>
                <c:pt idx="1687">
                  <c:v>77.3</c:v>
                </c:pt>
                <c:pt idx="1688">
                  <c:v>77.3</c:v>
                </c:pt>
                <c:pt idx="1689">
                  <c:v>77.3</c:v>
                </c:pt>
                <c:pt idx="1690">
                  <c:v>77.300000000000011</c:v>
                </c:pt>
                <c:pt idx="1691">
                  <c:v>77.300000000000011</c:v>
                </c:pt>
                <c:pt idx="1692">
                  <c:v>77.5</c:v>
                </c:pt>
                <c:pt idx="1693">
                  <c:v>77.5</c:v>
                </c:pt>
                <c:pt idx="1694">
                  <c:v>77.5</c:v>
                </c:pt>
                <c:pt idx="1695">
                  <c:v>77.5</c:v>
                </c:pt>
                <c:pt idx="1696">
                  <c:v>77.5</c:v>
                </c:pt>
                <c:pt idx="1697">
                  <c:v>77.5</c:v>
                </c:pt>
                <c:pt idx="1698">
                  <c:v>77.5</c:v>
                </c:pt>
                <c:pt idx="1699">
                  <c:v>77.599999999999994</c:v>
                </c:pt>
                <c:pt idx="1700">
                  <c:v>77.599999999999994</c:v>
                </c:pt>
                <c:pt idx="1701">
                  <c:v>77.599999999999994</c:v>
                </c:pt>
                <c:pt idx="1702">
                  <c:v>77.699999999999989</c:v>
                </c:pt>
                <c:pt idx="1703">
                  <c:v>77.699999999999989</c:v>
                </c:pt>
                <c:pt idx="1704">
                  <c:v>77.699999999999989</c:v>
                </c:pt>
                <c:pt idx="1705">
                  <c:v>77.7</c:v>
                </c:pt>
                <c:pt idx="1706">
                  <c:v>77.7</c:v>
                </c:pt>
                <c:pt idx="1707">
                  <c:v>77.7</c:v>
                </c:pt>
                <c:pt idx="1708">
                  <c:v>77.8</c:v>
                </c:pt>
                <c:pt idx="1709">
                  <c:v>77.8</c:v>
                </c:pt>
                <c:pt idx="1710">
                  <c:v>77.8</c:v>
                </c:pt>
                <c:pt idx="1711">
                  <c:v>77.900000000000006</c:v>
                </c:pt>
                <c:pt idx="1712">
                  <c:v>77.900000000000006</c:v>
                </c:pt>
                <c:pt idx="1713">
                  <c:v>77.900000000000006</c:v>
                </c:pt>
                <c:pt idx="1714">
                  <c:v>77.900000000000006</c:v>
                </c:pt>
                <c:pt idx="1715">
                  <c:v>77.900000000000006</c:v>
                </c:pt>
                <c:pt idx="1716">
                  <c:v>77.900000000000006</c:v>
                </c:pt>
                <c:pt idx="1717">
                  <c:v>77.900000000000006</c:v>
                </c:pt>
                <c:pt idx="1718">
                  <c:v>77.900000000000006</c:v>
                </c:pt>
                <c:pt idx="1719">
                  <c:v>77.900000000000006</c:v>
                </c:pt>
                <c:pt idx="1720">
                  <c:v>77.900000000000006</c:v>
                </c:pt>
                <c:pt idx="1721">
                  <c:v>78</c:v>
                </c:pt>
                <c:pt idx="1722">
                  <c:v>78</c:v>
                </c:pt>
                <c:pt idx="1723">
                  <c:v>78</c:v>
                </c:pt>
                <c:pt idx="1724">
                  <c:v>78</c:v>
                </c:pt>
                <c:pt idx="1725">
                  <c:v>78</c:v>
                </c:pt>
                <c:pt idx="1726">
                  <c:v>78</c:v>
                </c:pt>
                <c:pt idx="1727">
                  <c:v>78</c:v>
                </c:pt>
                <c:pt idx="1728">
                  <c:v>78</c:v>
                </c:pt>
                <c:pt idx="1729">
                  <c:v>78.099999999999994</c:v>
                </c:pt>
                <c:pt idx="1730">
                  <c:v>78.099999999999994</c:v>
                </c:pt>
                <c:pt idx="1731">
                  <c:v>78.099999999999994</c:v>
                </c:pt>
                <c:pt idx="1732">
                  <c:v>78.099999999999994</c:v>
                </c:pt>
                <c:pt idx="1733">
                  <c:v>78.099999999999994</c:v>
                </c:pt>
                <c:pt idx="1734">
                  <c:v>78.099999999999994</c:v>
                </c:pt>
                <c:pt idx="1735">
                  <c:v>78.2</c:v>
                </c:pt>
                <c:pt idx="1736">
                  <c:v>78.2</c:v>
                </c:pt>
                <c:pt idx="1737">
                  <c:v>78.2</c:v>
                </c:pt>
                <c:pt idx="1738">
                  <c:v>78.3</c:v>
                </c:pt>
                <c:pt idx="1739">
                  <c:v>78.3</c:v>
                </c:pt>
                <c:pt idx="1740">
                  <c:v>78.400000000000006</c:v>
                </c:pt>
                <c:pt idx="1741">
                  <c:v>78.400000000000006</c:v>
                </c:pt>
                <c:pt idx="1742">
                  <c:v>78.599999999999994</c:v>
                </c:pt>
                <c:pt idx="1743">
                  <c:v>78.599999999999994</c:v>
                </c:pt>
                <c:pt idx="1744">
                  <c:v>78.599999999999994</c:v>
                </c:pt>
                <c:pt idx="1745">
                  <c:v>78.5</c:v>
                </c:pt>
                <c:pt idx="1746">
                  <c:v>78.5</c:v>
                </c:pt>
                <c:pt idx="1747">
                  <c:v>78.599999999999994</c:v>
                </c:pt>
                <c:pt idx="1748">
                  <c:v>78.7</c:v>
                </c:pt>
                <c:pt idx="1749">
                  <c:v>78.7</c:v>
                </c:pt>
                <c:pt idx="1750">
                  <c:v>78.7</c:v>
                </c:pt>
                <c:pt idx="1751">
                  <c:v>78.7</c:v>
                </c:pt>
                <c:pt idx="1752">
                  <c:v>78.7</c:v>
                </c:pt>
                <c:pt idx="1753">
                  <c:v>78.8</c:v>
                </c:pt>
                <c:pt idx="1754">
                  <c:v>78.8</c:v>
                </c:pt>
                <c:pt idx="1755">
                  <c:v>78.8</c:v>
                </c:pt>
                <c:pt idx="1756">
                  <c:v>78.8</c:v>
                </c:pt>
                <c:pt idx="1757">
                  <c:v>78.8</c:v>
                </c:pt>
                <c:pt idx="1758">
                  <c:v>78.8</c:v>
                </c:pt>
                <c:pt idx="1759">
                  <c:v>78.900000000000006</c:v>
                </c:pt>
                <c:pt idx="1760">
                  <c:v>78.900000000000006</c:v>
                </c:pt>
                <c:pt idx="1761">
                  <c:v>78.900000000000006</c:v>
                </c:pt>
                <c:pt idx="1762">
                  <c:v>78.900000000000006</c:v>
                </c:pt>
                <c:pt idx="1763">
                  <c:v>78.900000000000006</c:v>
                </c:pt>
                <c:pt idx="1764">
                  <c:v>78.900000000000006</c:v>
                </c:pt>
                <c:pt idx="1765">
                  <c:v>79</c:v>
                </c:pt>
                <c:pt idx="1766">
                  <c:v>79</c:v>
                </c:pt>
                <c:pt idx="1767">
                  <c:v>79</c:v>
                </c:pt>
                <c:pt idx="1768">
                  <c:v>79.099999999999994</c:v>
                </c:pt>
                <c:pt idx="1769">
                  <c:v>79.099999999999994</c:v>
                </c:pt>
                <c:pt idx="1770">
                  <c:v>79.099999999999994</c:v>
                </c:pt>
                <c:pt idx="1771">
                  <c:v>79.199999999999989</c:v>
                </c:pt>
                <c:pt idx="1772">
                  <c:v>79.2</c:v>
                </c:pt>
                <c:pt idx="1773">
                  <c:v>79.300000000000011</c:v>
                </c:pt>
                <c:pt idx="1774">
                  <c:v>79.300000000000011</c:v>
                </c:pt>
                <c:pt idx="1775">
                  <c:v>79.3</c:v>
                </c:pt>
                <c:pt idx="1776">
                  <c:v>79.400000000000006</c:v>
                </c:pt>
                <c:pt idx="1777">
                  <c:v>79.400000000000006</c:v>
                </c:pt>
                <c:pt idx="1778">
                  <c:v>79.400000000000006</c:v>
                </c:pt>
                <c:pt idx="1779">
                  <c:v>79.5</c:v>
                </c:pt>
                <c:pt idx="1780">
                  <c:v>79.5</c:v>
                </c:pt>
                <c:pt idx="1781">
                  <c:v>79.5</c:v>
                </c:pt>
                <c:pt idx="1782">
                  <c:v>79.5</c:v>
                </c:pt>
                <c:pt idx="1783">
                  <c:v>79.5</c:v>
                </c:pt>
                <c:pt idx="1784">
                  <c:v>79.5</c:v>
                </c:pt>
                <c:pt idx="1785">
                  <c:v>79.5</c:v>
                </c:pt>
                <c:pt idx="1786">
                  <c:v>79.5</c:v>
                </c:pt>
                <c:pt idx="1787">
                  <c:v>79.599999999999994</c:v>
                </c:pt>
                <c:pt idx="1788">
                  <c:v>79.599999999999994</c:v>
                </c:pt>
                <c:pt idx="1789">
                  <c:v>79.599999999999994</c:v>
                </c:pt>
                <c:pt idx="1790">
                  <c:v>79.699999999999989</c:v>
                </c:pt>
                <c:pt idx="1791">
                  <c:v>79.7</c:v>
                </c:pt>
                <c:pt idx="1792">
                  <c:v>79.7</c:v>
                </c:pt>
                <c:pt idx="1793">
                  <c:v>79.7</c:v>
                </c:pt>
                <c:pt idx="1794">
                  <c:v>79.7</c:v>
                </c:pt>
                <c:pt idx="1795">
                  <c:v>79.800000000000011</c:v>
                </c:pt>
                <c:pt idx="1796">
                  <c:v>79.900000000000006</c:v>
                </c:pt>
                <c:pt idx="1797">
                  <c:v>79.900000000000006</c:v>
                </c:pt>
                <c:pt idx="1798">
                  <c:v>79.900000000000006</c:v>
                </c:pt>
                <c:pt idx="1799">
                  <c:v>80</c:v>
                </c:pt>
                <c:pt idx="1800">
                  <c:v>80</c:v>
                </c:pt>
                <c:pt idx="1801">
                  <c:v>80</c:v>
                </c:pt>
                <c:pt idx="1802">
                  <c:v>80</c:v>
                </c:pt>
                <c:pt idx="1803">
                  <c:v>80</c:v>
                </c:pt>
                <c:pt idx="1804">
                  <c:v>80</c:v>
                </c:pt>
                <c:pt idx="1805">
                  <c:v>80</c:v>
                </c:pt>
                <c:pt idx="1806">
                  <c:v>80</c:v>
                </c:pt>
                <c:pt idx="1807">
                  <c:v>80.099999999999994</c:v>
                </c:pt>
                <c:pt idx="1808">
                  <c:v>80.199999999999989</c:v>
                </c:pt>
                <c:pt idx="1809">
                  <c:v>80.199999999999989</c:v>
                </c:pt>
                <c:pt idx="1810">
                  <c:v>80.3</c:v>
                </c:pt>
                <c:pt idx="1811">
                  <c:v>80.3</c:v>
                </c:pt>
                <c:pt idx="1812">
                  <c:v>80.2</c:v>
                </c:pt>
                <c:pt idx="1813">
                  <c:v>80.300000000000011</c:v>
                </c:pt>
                <c:pt idx="1814">
                  <c:v>80.400000000000006</c:v>
                </c:pt>
                <c:pt idx="1815">
                  <c:v>80.400000000000006</c:v>
                </c:pt>
                <c:pt idx="1816">
                  <c:v>80.400000000000006</c:v>
                </c:pt>
                <c:pt idx="1817">
                  <c:v>80.5</c:v>
                </c:pt>
                <c:pt idx="1818">
                  <c:v>80.5</c:v>
                </c:pt>
                <c:pt idx="1819">
                  <c:v>80.5</c:v>
                </c:pt>
                <c:pt idx="1820">
                  <c:v>80.599999999999994</c:v>
                </c:pt>
                <c:pt idx="1821">
                  <c:v>80.599999999999994</c:v>
                </c:pt>
                <c:pt idx="1822">
                  <c:v>80.599999999999994</c:v>
                </c:pt>
                <c:pt idx="1823">
                  <c:v>80.699999999999989</c:v>
                </c:pt>
                <c:pt idx="1824">
                  <c:v>80.7</c:v>
                </c:pt>
                <c:pt idx="1825">
                  <c:v>80.7</c:v>
                </c:pt>
                <c:pt idx="1826">
                  <c:v>80.7</c:v>
                </c:pt>
                <c:pt idx="1827">
                  <c:v>80.7</c:v>
                </c:pt>
                <c:pt idx="1828">
                  <c:v>80.7</c:v>
                </c:pt>
                <c:pt idx="1829">
                  <c:v>80.7</c:v>
                </c:pt>
                <c:pt idx="1830">
                  <c:v>80.900000000000006</c:v>
                </c:pt>
                <c:pt idx="1831">
                  <c:v>80.900000000000006</c:v>
                </c:pt>
                <c:pt idx="1832">
                  <c:v>80.8</c:v>
                </c:pt>
                <c:pt idx="1833">
                  <c:v>80.900000000000006</c:v>
                </c:pt>
                <c:pt idx="1834">
                  <c:v>80.900000000000006</c:v>
                </c:pt>
                <c:pt idx="1835">
                  <c:v>80.900000000000006</c:v>
                </c:pt>
                <c:pt idx="1836">
                  <c:v>81</c:v>
                </c:pt>
                <c:pt idx="1837">
                  <c:v>81</c:v>
                </c:pt>
                <c:pt idx="1838">
                  <c:v>81</c:v>
                </c:pt>
                <c:pt idx="1839">
                  <c:v>81</c:v>
                </c:pt>
                <c:pt idx="1840">
                  <c:v>81</c:v>
                </c:pt>
                <c:pt idx="1841">
                  <c:v>81</c:v>
                </c:pt>
                <c:pt idx="1842">
                  <c:v>81</c:v>
                </c:pt>
                <c:pt idx="1843">
                  <c:v>81.099999999999994</c:v>
                </c:pt>
                <c:pt idx="1844">
                  <c:v>81.099999999999994</c:v>
                </c:pt>
                <c:pt idx="1845">
                  <c:v>81.3</c:v>
                </c:pt>
                <c:pt idx="1846">
                  <c:v>81.400000000000006</c:v>
                </c:pt>
                <c:pt idx="1847">
                  <c:v>81.400000000000006</c:v>
                </c:pt>
                <c:pt idx="1848">
                  <c:v>81.400000000000006</c:v>
                </c:pt>
                <c:pt idx="1849">
                  <c:v>81.400000000000006</c:v>
                </c:pt>
                <c:pt idx="1850">
                  <c:v>81.400000000000006</c:v>
                </c:pt>
                <c:pt idx="1851">
                  <c:v>81.400000000000006</c:v>
                </c:pt>
                <c:pt idx="1852">
                  <c:v>81.5</c:v>
                </c:pt>
                <c:pt idx="1853">
                  <c:v>81.5</c:v>
                </c:pt>
                <c:pt idx="1854">
                  <c:v>81.5</c:v>
                </c:pt>
                <c:pt idx="1855">
                  <c:v>81.5</c:v>
                </c:pt>
                <c:pt idx="1856">
                  <c:v>81.5</c:v>
                </c:pt>
                <c:pt idx="1857">
                  <c:v>81.599999999999994</c:v>
                </c:pt>
                <c:pt idx="1858">
                  <c:v>81.599999999999994</c:v>
                </c:pt>
                <c:pt idx="1859">
                  <c:v>81.599999999999994</c:v>
                </c:pt>
                <c:pt idx="1860">
                  <c:v>81.599999999999994</c:v>
                </c:pt>
                <c:pt idx="1861">
                  <c:v>81.599999999999994</c:v>
                </c:pt>
                <c:pt idx="1862">
                  <c:v>81.599999999999994</c:v>
                </c:pt>
                <c:pt idx="1863">
                  <c:v>81.599999999999994</c:v>
                </c:pt>
                <c:pt idx="1864">
                  <c:v>81.599999999999994</c:v>
                </c:pt>
                <c:pt idx="1865">
                  <c:v>81.599999999999994</c:v>
                </c:pt>
                <c:pt idx="1866">
                  <c:v>81.699999999999989</c:v>
                </c:pt>
                <c:pt idx="1867">
                  <c:v>81.699999999999989</c:v>
                </c:pt>
                <c:pt idx="1868">
                  <c:v>81.699999999999989</c:v>
                </c:pt>
                <c:pt idx="1869">
                  <c:v>81.8</c:v>
                </c:pt>
                <c:pt idx="1870">
                  <c:v>81.8</c:v>
                </c:pt>
                <c:pt idx="1871">
                  <c:v>81.8</c:v>
                </c:pt>
                <c:pt idx="1872">
                  <c:v>81.8</c:v>
                </c:pt>
                <c:pt idx="1873">
                  <c:v>81.900000000000006</c:v>
                </c:pt>
                <c:pt idx="1874">
                  <c:v>82</c:v>
                </c:pt>
                <c:pt idx="1875">
                  <c:v>82</c:v>
                </c:pt>
                <c:pt idx="1876">
                  <c:v>82</c:v>
                </c:pt>
                <c:pt idx="1877">
                  <c:v>82.1</c:v>
                </c:pt>
                <c:pt idx="1878">
                  <c:v>82.1</c:v>
                </c:pt>
                <c:pt idx="1879">
                  <c:v>82.1</c:v>
                </c:pt>
                <c:pt idx="1880">
                  <c:v>82.3</c:v>
                </c:pt>
                <c:pt idx="1881">
                  <c:v>82.4</c:v>
                </c:pt>
                <c:pt idx="1882">
                  <c:v>82.4</c:v>
                </c:pt>
                <c:pt idx="1883">
                  <c:v>82.4</c:v>
                </c:pt>
                <c:pt idx="1884">
                  <c:v>82.5</c:v>
                </c:pt>
                <c:pt idx="1885">
                  <c:v>82.5</c:v>
                </c:pt>
                <c:pt idx="1886">
                  <c:v>82.5</c:v>
                </c:pt>
                <c:pt idx="1887">
                  <c:v>82.5</c:v>
                </c:pt>
                <c:pt idx="1888">
                  <c:v>82.5</c:v>
                </c:pt>
                <c:pt idx="1889">
                  <c:v>82.5</c:v>
                </c:pt>
                <c:pt idx="1890">
                  <c:v>82.6</c:v>
                </c:pt>
                <c:pt idx="1891">
                  <c:v>82.6</c:v>
                </c:pt>
                <c:pt idx="1892">
                  <c:v>82.8</c:v>
                </c:pt>
                <c:pt idx="1893">
                  <c:v>82.800000000000011</c:v>
                </c:pt>
                <c:pt idx="1894">
                  <c:v>82.800000000000011</c:v>
                </c:pt>
                <c:pt idx="1895">
                  <c:v>82.9</c:v>
                </c:pt>
                <c:pt idx="1896">
                  <c:v>82.9</c:v>
                </c:pt>
                <c:pt idx="1897">
                  <c:v>82.9</c:v>
                </c:pt>
                <c:pt idx="1898">
                  <c:v>82.9</c:v>
                </c:pt>
                <c:pt idx="1899">
                  <c:v>82.9</c:v>
                </c:pt>
                <c:pt idx="1900">
                  <c:v>83</c:v>
                </c:pt>
                <c:pt idx="1901">
                  <c:v>83</c:v>
                </c:pt>
                <c:pt idx="1902">
                  <c:v>83.1</c:v>
                </c:pt>
                <c:pt idx="1903">
                  <c:v>83.1</c:v>
                </c:pt>
                <c:pt idx="1904">
                  <c:v>83.1</c:v>
                </c:pt>
                <c:pt idx="1905">
                  <c:v>83.199999999999989</c:v>
                </c:pt>
                <c:pt idx="1906">
                  <c:v>83.2</c:v>
                </c:pt>
                <c:pt idx="1907">
                  <c:v>83.2</c:v>
                </c:pt>
                <c:pt idx="1908">
                  <c:v>83.2</c:v>
                </c:pt>
                <c:pt idx="1909">
                  <c:v>83.3</c:v>
                </c:pt>
                <c:pt idx="1910">
                  <c:v>83.3</c:v>
                </c:pt>
                <c:pt idx="1911">
                  <c:v>83.3</c:v>
                </c:pt>
                <c:pt idx="1912">
                  <c:v>83.3</c:v>
                </c:pt>
                <c:pt idx="1913">
                  <c:v>83.5</c:v>
                </c:pt>
                <c:pt idx="1914">
                  <c:v>83.5</c:v>
                </c:pt>
                <c:pt idx="1915">
                  <c:v>83.5</c:v>
                </c:pt>
                <c:pt idx="1916">
                  <c:v>83.4</c:v>
                </c:pt>
                <c:pt idx="1917">
                  <c:v>83.5</c:v>
                </c:pt>
                <c:pt idx="1918">
                  <c:v>83.6</c:v>
                </c:pt>
                <c:pt idx="1919">
                  <c:v>83.6</c:v>
                </c:pt>
                <c:pt idx="1920">
                  <c:v>83.6</c:v>
                </c:pt>
                <c:pt idx="1921">
                  <c:v>83.6</c:v>
                </c:pt>
                <c:pt idx="1922">
                  <c:v>83.7</c:v>
                </c:pt>
                <c:pt idx="1923">
                  <c:v>83.7</c:v>
                </c:pt>
                <c:pt idx="1924">
                  <c:v>83.8</c:v>
                </c:pt>
                <c:pt idx="1925">
                  <c:v>83.8</c:v>
                </c:pt>
                <c:pt idx="1926">
                  <c:v>83.9</c:v>
                </c:pt>
                <c:pt idx="1927">
                  <c:v>83.9</c:v>
                </c:pt>
                <c:pt idx="1928">
                  <c:v>83.9</c:v>
                </c:pt>
                <c:pt idx="1929">
                  <c:v>83.9</c:v>
                </c:pt>
                <c:pt idx="1930">
                  <c:v>84</c:v>
                </c:pt>
                <c:pt idx="1931">
                  <c:v>84</c:v>
                </c:pt>
                <c:pt idx="1932">
                  <c:v>84</c:v>
                </c:pt>
                <c:pt idx="1933">
                  <c:v>84</c:v>
                </c:pt>
                <c:pt idx="1934">
                  <c:v>84</c:v>
                </c:pt>
                <c:pt idx="1935">
                  <c:v>84</c:v>
                </c:pt>
                <c:pt idx="1936">
                  <c:v>84.1</c:v>
                </c:pt>
                <c:pt idx="1937">
                  <c:v>84.1</c:v>
                </c:pt>
                <c:pt idx="1938">
                  <c:v>84.1</c:v>
                </c:pt>
                <c:pt idx="1939">
                  <c:v>84.1</c:v>
                </c:pt>
                <c:pt idx="1940">
                  <c:v>84.2</c:v>
                </c:pt>
                <c:pt idx="1941">
                  <c:v>84.2</c:v>
                </c:pt>
                <c:pt idx="1942">
                  <c:v>84.2</c:v>
                </c:pt>
                <c:pt idx="1943">
                  <c:v>84.2</c:v>
                </c:pt>
                <c:pt idx="1944">
                  <c:v>84.2</c:v>
                </c:pt>
                <c:pt idx="1945">
                  <c:v>84.3</c:v>
                </c:pt>
                <c:pt idx="1946">
                  <c:v>84.3</c:v>
                </c:pt>
                <c:pt idx="1947">
                  <c:v>84.300000000000011</c:v>
                </c:pt>
                <c:pt idx="1948">
                  <c:v>84.300000000000011</c:v>
                </c:pt>
                <c:pt idx="1949">
                  <c:v>84.4</c:v>
                </c:pt>
                <c:pt idx="1950">
                  <c:v>84.4</c:v>
                </c:pt>
                <c:pt idx="1951">
                  <c:v>84.4</c:v>
                </c:pt>
                <c:pt idx="1952">
                  <c:v>84.4</c:v>
                </c:pt>
                <c:pt idx="1953">
                  <c:v>84.4</c:v>
                </c:pt>
                <c:pt idx="1954">
                  <c:v>84.4</c:v>
                </c:pt>
                <c:pt idx="1955">
                  <c:v>84.5</c:v>
                </c:pt>
                <c:pt idx="1956">
                  <c:v>84.5</c:v>
                </c:pt>
                <c:pt idx="1957">
                  <c:v>84.6</c:v>
                </c:pt>
                <c:pt idx="1958">
                  <c:v>84.6</c:v>
                </c:pt>
                <c:pt idx="1959">
                  <c:v>84.6</c:v>
                </c:pt>
                <c:pt idx="1960">
                  <c:v>84.8</c:v>
                </c:pt>
                <c:pt idx="1961">
                  <c:v>84.8</c:v>
                </c:pt>
                <c:pt idx="1962">
                  <c:v>84.7</c:v>
                </c:pt>
                <c:pt idx="1963">
                  <c:v>84.800000000000011</c:v>
                </c:pt>
                <c:pt idx="1964">
                  <c:v>84.9</c:v>
                </c:pt>
                <c:pt idx="1965">
                  <c:v>84.9</c:v>
                </c:pt>
                <c:pt idx="1966">
                  <c:v>84.9</c:v>
                </c:pt>
                <c:pt idx="1967">
                  <c:v>85</c:v>
                </c:pt>
                <c:pt idx="1968">
                  <c:v>85</c:v>
                </c:pt>
                <c:pt idx="1969">
                  <c:v>85</c:v>
                </c:pt>
                <c:pt idx="1970">
                  <c:v>85.1</c:v>
                </c:pt>
                <c:pt idx="1971">
                  <c:v>85.1</c:v>
                </c:pt>
                <c:pt idx="1972">
                  <c:v>85.1</c:v>
                </c:pt>
                <c:pt idx="1973">
                  <c:v>85.2</c:v>
                </c:pt>
                <c:pt idx="1974">
                  <c:v>85.2</c:v>
                </c:pt>
                <c:pt idx="1975">
                  <c:v>85.2</c:v>
                </c:pt>
                <c:pt idx="1976">
                  <c:v>85.2</c:v>
                </c:pt>
                <c:pt idx="1977">
                  <c:v>85.3</c:v>
                </c:pt>
                <c:pt idx="1978">
                  <c:v>85.3</c:v>
                </c:pt>
                <c:pt idx="1979">
                  <c:v>85.4</c:v>
                </c:pt>
                <c:pt idx="1980">
                  <c:v>85.4</c:v>
                </c:pt>
                <c:pt idx="1981">
                  <c:v>85.4</c:v>
                </c:pt>
                <c:pt idx="1982">
                  <c:v>85.4</c:v>
                </c:pt>
                <c:pt idx="1983">
                  <c:v>85.4</c:v>
                </c:pt>
                <c:pt idx="1984">
                  <c:v>85.6</c:v>
                </c:pt>
                <c:pt idx="1985">
                  <c:v>85.699999999999989</c:v>
                </c:pt>
                <c:pt idx="1986">
                  <c:v>85.699999999999989</c:v>
                </c:pt>
                <c:pt idx="1987">
                  <c:v>85.7</c:v>
                </c:pt>
                <c:pt idx="1988">
                  <c:v>85.8</c:v>
                </c:pt>
                <c:pt idx="1989">
                  <c:v>85.7</c:v>
                </c:pt>
                <c:pt idx="1990">
                  <c:v>85.800000000000011</c:v>
                </c:pt>
                <c:pt idx="1991">
                  <c:v>85.800000000000011</c:v>
                </c:pt>
                <c:pt idx="1992">
                  <c:v>85.9</c:v>
                </c:pt>
                <c:pt idx="1993">
                  <c:v>85.899999999999991</c:v>
                </c:pt>
                <c:pt idx="1994">
                  <c:v>85.9</c:v>
                </c:pt>
                <c:pt idx="1995">
                  <c:v>85.9</c:v>
                </c:pt>
                <c:pt idx="1996">
                  <c:v>85.9</c:v>
                </c:pt>
                <c:pt idx="1997">
                  <c:v>85.9</c:v>
                </c:pt>
                <c:pt idx="1998">
                  <c:v>85.9</c:v>
                </c:pt>
                <c:pt idx="1999">
                  <c:v>85.9</c:v>
                </c:pt>
                <c:pt idx="2000">
                  <c:v>85.9</c:v>
                </c:pt>
                <c:pt idx="2001">
                  <c:v>85.9</c:v>
                </c:pt>
                <c:pt idx="2002">
                  <c:v>85.9</c:v>
                </c:pt>
                <c:pt idx="2003">
                  <c:v>85.9</c:v>
                </c:pt>
                <c:pt idx="2004">
                  <c:v>86</c:v>
                </c:pt>
                <c:pt idx="2005">
                  <c:v>86</c:v>
                </c:pt>
                <c:pt idx="2006">
                  <c:v>86</c:v>
                </c:pt>
                <c:pt idx="2007">
                  <c:v>86</c:v>
                </c:pt>
                <c:pt idx="2008">
                  <c:v>86.1</c:v>
                </c:pt>
                <c:pt idx="2009">
                  <c:v>86.2</c:v>
                </c:pt>
                <c:pt idx="2010">
                  <c:v>86.2</c:v>
                </c:pt>
                <c:pt idx="2011">
                  <c:v>86.3</c:v>
                </c:pt>
                <c:pt idx="2012">
                  <c:v>86.3</c:v>
                </c:pt>
                <c:pt idx="2013">
                  <c:v>86.300000000000011</c:v>
                </c:pt>
                <c:pt idx="2014">
                  <c:v>86.300000000000011</c:v>
                </c:pt>
                <c:pt idx="2015">
                  <c:v>86.4</c:v>
                </c:pt>
                <c:pt idx="2016">
                  <c:v>86.4</c:v>
                </c:pt>
                <c:pt idx="2017">
                  <c:v>86.6</c:v>
                </c:pt>
                <c:pt idx="2018">
                  <c:v>86.5</c:v>
                </c:pt>
                <c:pt idx="2019">
                  <c:v>86.6</c:v>
                </c:pt>
                <c:pt idx="2020">
                  <c:v>86.6</c:v>
                </c:pt>
                <c:pt idx="2021">
                  <c:v>86.600000000000009</c:v>
                </c:pt>
                <c:pt idx="2022">
                  <c:v>86.600000000000009</c:v>
                </c:pt>
                <c:pt idx="2023">
                  <c:v>86.7</c:v>
                </c:pt>
                <c:pt idx="2024">
                  <c:v>86.7</c:v>
                </c:pt>
                <c:pt idx="2025">
                  <c:v>86.7</c:v>
                </c:pt>
                <c:pt idx="2026">
                  <c:v>86.8</c:v>
                </c:pt>
                <c:pt idx="2027">
                  <c:v>86.800000000000011</c:v>
                </c:pt>
                <c:pt idx="2028">
                  <c:v>86.800000000000011</c:v>
                </c:pt>
                <c:pt idx="2029">
                  <c:v>86.800000000000011</c:v>
                </c:pt>
                <c:pt idx="2030">
                  <c:v>86.800000000000011</c:v>
                </c:pt>
                <c:pt idx="2031">
                  <c:v>86.800000000000011</c:v>
                </c:pt>
                <c:pt idx="2032">
                  <c:v>86.9</c:v>
                </c:pt>
                <c:pt idx="2033">
                  <c:v>86.9</c:v>
                </c:pt>
                <c:pt idx="2034">
                  <c:v>87</c:v>
                </c:pt>
                <c:pt idx="2035">
                  <c:v>87</c:v>
                </c:pt>
                <c:pt idx="2036">
                  <c:v>87</c:v>
                </c:pt>
                <c:pt idx="2037">
                  <c:v>87</c:v>
                </c:pt>
                <c:pt idx="2038">
                  <c:v>87.1</c:v>
                </c:pt>
                <c:pt idx="2039">
                  <c:v>87.1</c:v>
                </c:pt>
                <c:pt idx="2040">
                  <c:v>87.1</c:v>
                </c:pt>
                <c:pt idx="2041">
                  <c:v>87.1</c:v>
                </c:pt>
                <c:pt idx="2042">
                  <c:v>87.199999999999989</c:v>
                </c:pt>
                <c:pt idx="2043">
                  <c:v>87.199999999999989</c:v>
                </c:pt>
                <c:pt idx="2044">
                  <c:v>87.199999999999989</c:v>
                </c:pt>
                <c:pt idx="2045">
                  <c:v>87.4</c:v>
                </c:pt>
                <c:pt idx="2046">
                  <c:v>87.4</c:v>
                </c:pt>
                <c:pt idx="2047">
                  <c:v>87.2</c:v>
                </c:pt>
                <c:pt idx="2048">
                  <c:v>87.4</c:v>
                </c:pt>
                <c:pt idx="2049">
                  <c:v>87.5</c:v>
                </c:pt>
                <c:pt idx="2050">
                  <c:v>87.5</c:v>
                </c:pt>
                <c:pt idx="2051">
                  <c:v>87.5</c:v>
                </c:pt>
                <c:pt idx="2052">
                  <c:v>87.5</c:v>
                </c:pt>
                <c:pt idx="2053">
                  <c:v>87.5</c:v>
                </c:pt>
                <c:pt idx="2054">
                  <c:v>87.5</c:v>
                </c:pt>
                <c:pt idx="2055">
                  <c:v>87.5</c:v>
                </c:pt>
                <c:pt idx="2056">
                  <c:v>87.5</c:v>
                </c:pt>
                <c:pt idx="2057">
                  <c:v>87.5</c:v>
                </c:pt>
                <c:pt idx="2058">
                  <c:v>87.6</c:v>
                </c:pt>
                <c:pt idx="2059">
                  <c:v>87.7</c:v>
                </c:pt>
                <c:pt idx="2060">
                  <c:v>87.7</c:v>
                </c:pt>
                <c:pt idx="2061">
                  <c:v>87.7</c:v>
                </c:pt>
                <c:pt idx="2062">
                  <c:v>87.8</c:v>
                </c:pt>
                <c:pt idx="2063">
                  <c:v>87.8</c:v>
                </c:pt>
                <c:pt idx="2064">
                  <c:v>87.8</c:v>
                </c:pt>
                <c:pt idx="2065">
                  <c:v>87.8</c:v>
                </c:pt>
                <c:pt idx="2066">
                  <c:v>87.8</c:v>
                </c:pt>
                <c:pt idx="2067">
                  <c:v>87.9</c:v>
                </c:pt>
                <c:pt idx="2068">
                  <c:v>87.9</c:v>
                </c:pt>
                <c:pt idx="2069">
                  <c:v>87.9</c:v>
                </c:pt>
                <c:pt idx="2070">
                  <c:v>88</c:v>
                </c:pt>
                <c:pt idx="2071">
                  <c:v>88</c:v>
                </c:pt>
                <c:pt idx="2072">
                  <c:v>88</c:v>
                </c:pt>
                <c:pt idx="2073">
                  <c:v>88</c:v>
                </c:pt>
                <c:pt idx="2074">
                  <c:v>88</c:v>
                </c:pt>
                <c:pt idx="2075">
                  <c:v>88</c:v>
                </c:pt>
                <c:pt idx="2076">
                  <c:v>88</c:v>
                </c:pt>
                <c:pt idx="2077">
                  <c:v>88.1</c:v>
                </c:pt>
                <c:pt idx="2078">
                  <c:v>88.1</c:v>
                </c:pt>
                <c:pt idx="2079">
                  <c:v>88.199999999999989</c:v>
                </c:pt>
                <c:pt idx="2080">
                  <c:v>88.2</c:v>
                </c:pt>
                <c:pt idx="2081">
                  <c:v>88.2</c:v>
                </c:pt>
                <c:pt idx="2082">
                  <c:v>88.2</c:v>
                </c:pt>
                <c:pt idx="2083">
                  <c:v>88.2</c:v>
                </c:pt>
                <c:pt idx="2084">
                  <c:v>88.2</c:v>
                </c:pt>
                <c:pt idx="2085">
                  <c:v>88.3</c:v>
                </c:pt>
                <c:pt idx="2086">
                  <c:v>88.3</c:v>
                </c:pt>
                <c:pt idx="2087">
                  <c:v>88.3</c:v>
                </c:pt>
                <c:pt idx="2088">
                  <c:v>88.3</c:v>
                </c:pt>
                <c:pt idx="2089">
                  <c:v>88.3</c:v>
                </c:pt>
                <c:pt idx="2090">
                  <c:v>88.4</c:v>
                </c:pt>
                <c:pt idx="2091">
                  <c:v>88.5</c:v>
                </c:pt>
                <c:pt idx="2092">
                  <c:v>88.5</c:v>
                </c:pt>
                <c:pt idx="2093">
                  <c:v>88.5</c:v>
                </c:pt>
                <c:pt idx="2094">
                  <c:v>88.5</c:v>
                </c:pt>
                <c:pt idx="2095">
                  <c:v>88.6</c:v>
                </c:pt>
                <c:pt idx="2096">
                  <c:v>88.6</c:v>
                </c:pt>
                <c:pt idx="2097">
                  <c:v>88.699999999999989</c:v>
                </c:pt>
                <c:pt idx="2098">
                  <c:v>88.7</c:v>
                </c:pt>
                <c:pt idx="2099">
                  <c:v>88.7</c:v>
                </c:pt>
                <c:pt idx="2100">
                  <c:v>88.7</c:v>
                </c:pt>
                <c:pt idx="2101">
                  <c:v>88.7</c:v>
                </c:pt>
                <c:pt idx="2102">
                  <c:v>88.7</c:v>
                </c:pt>
                <c:pt idx="2103">
                  <c:v>88.8</c:v>
                </c:pt>
                <c:pt idx="2104">
                  <c:v>88.8</c:v>
                </c:pt>
                <c:pt idx="2105">
                  <c:v>88.8</c:v>
                </c:pt>
                <c:pt idx="2106">
                  <c:v>88.8</c:v>
                </c:pt>
                <c:pt idx="2107">
                  <c:v>88.800000000000011</c:v>
                </c:pt>
                <c:pt idx="2108">
                  <c:v>88.9</c:v>
                </c:pt>
                <c:pt idx="2109">
                  <c:v>88.9</c:v>
                </c:pt>
                <c:pt idx="2110">
                  <c:v>88.9</c:v>
                </c:pt>
                <c:pt idx="2111">
                  <c:v>88.9</c:v>
                </c:pt>
                <c:pt idx="2112">
                  <c:v>88.9</c:v>
                </c:pt>
                <c:pt idx="2113">
                  <c:v>88.9</c:v>
                </c:pt>
                <c:pt idx="2114">
                  <c:v>88.9</c:v>
                </c:pt>
                <c:pt idx="2115">
                  <c:v>88.9</c:v>
                </c:pt>
                <c:pt idx="2116">
                  <c:v>88.9</c:v>
                </c:pt>
                <c:pt idx="2117">
                  <c:v>89</c:v>
                </c:pt>
                <c:pt idx="2118">
                  <c:v>89</c:v>
                </c:pt>
                <c:pt idx="2119">
                  <c:v>89.1</c:v>
                </c:pt>
                <c:pt idx="2120">
                  <c:v>89.1</c:v>
                </c:pt>
                <c:pt idx="2121">
                  <c:v>89.1</c:v>
                </c:pt>
                <c:pt idx="2122">
                  <c:v>89.3</c:v>
                </c:pt>
                <c:pt idx="2123">
                  <c:v>89.3</c:v>
                </c:pt>
                <c:pt idx="2124">
                  <c:v>89.3</c:v>
                </c:pt>
                <c:pt idx="2125">
                  <c:v>89.3</c:v>
                </c:pt>
                <c:pt idx="2126">
                  <c:v>89.2</c:v>
                </c:pt>
                <c:pt idx="2127">
                  <c:v>89.300000000000011</c:v>
                </c:pt>
                <c:pt idx="2128">
                  <c:v>89.4</c:v>
                </c:pt>
                <c:pt idx="2129">
                  <c:v>89.4</c:v>
                </c:pt>
                <c:pt idx="2130">
                  <c:v>89.4</c:v>
                </c:pt>
                <c:pt idx="2131">
                  <c:v>89.4</c:v>
                </c:pt>
                <c:pt idx="2132">
                  <c:v>89.5</c:v>
                </c:pt>
                <c:pt idx="2133">
                  <c:v>89.6</c:v>
                </c:pt>
                <c:pt idx="2134">
                  <c:v>89.6</c:v>
                </c:pt>
                <c:pt idx="2135">
                  <c:v>89.6</c:v>
                </c:pt>
                <c:pt idx="2136">
                  <c:v>89.6</c:v>
                </c:pt>
                <c:pt idx="2137">
                  <c:v>89.6</c:v>
                </c:pt>
                <c:pt idx="2138">
                  <c:v>89.699999999999989</c:v>
                </c:pt>
                <c:pt idx="2139">
                  <c:v>89.699999999999989</c:v>
                </c:pt>
                <c:pt idx="2140">
                  <c:v>89.699999999999989</c:v>
                </c:pt>
                <c:pt idx="2141">
                  <c:v>89.699999999999989</c:v>
                </c:pt>
                <c:pt idx="2142">
                  <c:v>89.8</c:v>
                </c:pt>
                <c:pt idx="2143">
                  <c:v>89.8</c:v>
                </c:pt>
                <c:pt idx="2144">
                  <c:v>89.8</c:v>
                </c:pt>
                <c:pt idx="2145">
                  <c:v>89.7</c:v>
                </c:pt>
                <c:pt idx="2146">
                  <c:v>89.7</c:v>
                </c:pt>
                <c:pt idx="2147">
                  <c:v>89.9</c:v>
                </c:pt>
                <c:pt idx="2148">
                  <c:v>89.9</c:v>
                </c:pt>
                <c:pt idx="2149">
                  <c:v>90</c:v>
                </c:pt>
                <c:pt idx="2150">
                  <c:v>90</c:v>
                </c:pt>
                <c:pt idx="2151">
                  <c:v>90</c:v>
                </c:pt>
                <c:pt idx="2152">
                  <c:v>90</c:v>
                </c:pt>
                <c:pt idx="2153">
                  <c:v>90</c:v>
                </c:pt>
                <c:pt idx="2154">
                  <c:v>90.2</c:v>
                </c:pt>
                <c:pt idx="2155">
                  <c:v>90.2</c:v>
                </c:pt>
                <c:pt idx="2156">
                  <c:v>90.199999999999989</c:v>
                </c:pt>
                <c:pt idx="2157">
                  <c:v>90.3</c:v>
                </c:pt>
                <c:pt idx="2158">
                  <c:v>90.3</c:v>
                </c:pt>
                <c:pt idx="2159">
                  <c:v>90.3</c:v>
                </c:pt>
                <c:pt idx="2160">
                  <c:v>90.300000000000011</c:v>
                </c:pt>
                <c:pt idx="2161">
                  <c:v>90.4</c:v>
                </c:pt>
                <c:pt idx="2162">
                  <c:v>90.4</c:v>
                </c:pt>
                <c:pt idx="2163">
                  <c:v>90.6</c:v>
                </c:pt>
                <c:pt idx="2164">
                  <c:v>90.6</c:v>
                </c:pt>
                <c:pt idx="2165">
                  <c:v>90.6</c:v>
                </c:pt>
                <c:pt idx="2166">
                  <c:v>90.6</c:v>
                </c:pt>
                <c:pt idx="2167">
                  <c:v>90.7</c:v>
                </c:pt>
                <c:pt idx="2168">
                  <c:v>90.9</c:v>
                </c:pt>
                <c:pt idx="2169">
                  <c:v>90.9</c:v>
                </c:pt>
                <c:pt idx="2170">
                  <c:v>90.9</c:v>
                </c:pt>
                <c:pt idx="2171">
                  <c:v>90.9</c:v>
                </c:pt>
                <c:pt idx="2172">
                  <c:v>90.9</c:v>
                </c:pt>
                <c:pt idx="2173">
                  <c:v>90.9</c:v>
                </c:pt>
                <c:pt idx="2174">
                  <c:v>90.9</c:v>
                </c:pt>
                <c:pt idx="2175">
                  <c:v>90.9</c:v>
                </c:pt>
                <c:pt idx="2176">
                  <c:v>91.1</c:v>
                </c:pt>
                <c:pt idx="2177">
                  <c:v>91.1</c:v>
                </c:pt>
                <c:pt idx="2178">
                  <c:v>91.1</c:v>
                </c:pt>
                <c:pt idx="2179">
                  <c:v>91.1</c:v>
                </c:pt>
                <c:pt idx="2180">
                  <c:v>91.1</c:v>
                </c:pt>
                <c:pt idx="2181">
                  <c:v>91.199999999999989</c:v>
                </c:pt>
                <c:pt idx="2182">
                  <c:v>91.3</c:v>
                </c:pt>
                <c:pt idx="2183">
                  <c:v>91.4</c:v>
                </c:pt>
                <c:pt idx="2184">
                  <c:v>91.5</c:v>
                </c:pt>
                <c:pt idx="2185">
                  <c:v>91.5</c:v>
                </c:pt>
                <c:pt idx="2186">
                  <c:v>91.5</c:v>
                </c:pt>
                <c:pt idx="2187">
                  <c:v>91.5</c:v>
                </c:pt>
                <c:pt idx="2188">
                  <c:v>91.6</c:v>
                </c:pt>
                <c:pt idx="2189">
                  <c:v>91.6</c:v>
                </c:pt>
                <c:pt idx="2190">
                  <c:v>91.6</c:v>
                </c:pt>
                <c:pt idx="2191">
                  <c:v>91.6</c:v>
                </c:pt>
                <c:pt idx="2192">
                  <c:v>91.800000000000011</c:v>
                </c:pt>
                <c:pt idx="2193">
                  <c:v>91.800000000000011</c:v>
                </c:pt>
                <c:pt idx="2194">
                  <c:v>92.5</c:v>
                </c:pt>
                <c:pt idx="2195">
                  <c:v>92.5</c:v>
                </c:pt>
                <c:pt idx="2196">
                  <c:v>92.5</c:v>
                </c:pt>
                <c:pt idx="2197">
                  <c:v>92.5</c:v>
                </c:pt>
                <c:pt idx="2198">
                  <c:v>92.199999999999989</c:v>
                </c:pt>
                <c:pt idx="2199">
                  <c:v>92.5</c:v>
                </c:pt>
                <c:pt idx="2200">
                  <c:v>92.6</c:v>
                </c:pt>
                <c:pt idx="2201">
                  <c:v>92.6</c:v>
                </c:pt>
                <c:pt idx="2202">
                  <c:v>92.7</c:v>
                </c:pt>
                <c:pt idx="2203">
                  <c:v>92.7</c:v>
                </c:pt>
                <c:pt idx="2204">
                  <c:v>92.7</c:v>
                </c:pt>
                <c:pt idx="2205">
                  <c:v>92.699999999999989</c:v>
                </c:pt>
                <c:pt idx="2206">
                  <c:v>92.699999999999989</c:v>
                </c:pt>
                <c:pt idx="2207">
                  <c:v>93</c:v>
                </c:pt>
                <c:pt idx="2208">
                  <c:v>93</c:v>
                </c:pt>
                <c:pt idx="2209">
                  <c:v>93</c:v>
                </c:pt>
                <c:pt idx="2210">
                  <c:v>93</c:v>
                </c:pt>
                <c:pt idx="2211">
                  <c:v>92.8</c:v>
                </c:pt>
                <c:pt idx="2212">
                  <c:v>93</c:v>
                </c:pt>
                <c:pt idx="2213">
                  <c:v>93</c:v>
                </c:pt>
                <c:pt idx="2214">
                  <c:v>93.1</c:v>
                </c:pt>
                <c:pt idx="2215">
                  <c:v>93.1</c:v>
                </c:pt>
                <c:pt idx="2216">
                  <c:v>93.1</c:v>
                </c:pt>
                <c:pt idx="2217">
                  <c:v>93.1</c:v>
                </c:pt>
                <c:pt idx="2218">
                  <c:v>93.1</c:v>
                </c:pt>
                <c:pt idx="2219">
                  <c:v>93.1</c:v>
                </c:pt>
                <c:pt idx="2220">
                  <c:v>93.199999999999989</c:v>
                </c:pt>
                <c:pt idx="2221">
                  <c:v>93.4</c:v>
                </c:pt>
                <c:pt idx="2222">
                  <c:v>93.4</c:v>
                </c:pt>
                <c:pt idx="2223">
                  <c:v>93.4</c:v>
                </c:pt>
                <c:pt idx="2224">
                  <c:v>93.4</c:v>
                </c:pt>
                <c:pt idx="2225">
                  <c:v>93.3</c:v>
                </c:pt>
                <c:pt idx="2226">
                  <c:v>93.4</c:v>
                </c:pt>
                <c:pt idx="2227">
                  <c:v>93.4</c:v>
                </c:pt>
                <c:pt idx="2228">
                  <c:v>93.5</c:v>
                </c:pt>
                <c:pt idx="2229">
                  <c:v>93.5</c:v>
                </c:pt>
                <c:pt idx="2230">
                  <c:v>93.8</c:v>
                </c:pt>
                <c:pt idx="2231">
                  <c:v>93.8</c:v>
                </c:pt>
                <c:pt idx="2232">
                  <c:v>93.8</c:v>
                </c:pt>
                <c:pt idx="2233">
                  <c:v>93.6</c:v>
                </c:pt>
                <c:pt idx="2234">
                  <c:v>93.8</c:v>
                </c:pt>
                <c:pt idx="2235">
                  <c:v>93.8</c:v>
                </c:pt>
                <c:pt idx="2236">
                  <c:v>93.899999999999991</c:v>
                </c:pt>
                <c:pt idx="2237">
                  <c:v>93.9</c:v>
                </c:pt>
                <c:pt idx="2238">
                  <c:v>93.9</c:v>
                </c:pt>
                <c:pt idx="2239">
                  <c:v>93.9</c:v>
                </c:pt>
                <c:pt idx="2240">
                  <c:v>94.1</c:v>
                </c:pt>
                <c:pt idx="2241">
                  <c:v>94.1</c:v>
                </c:pt>
                <c:pt idx="2242">
                  <c:v>94.2</c:v>
                </c:pt>
                <c:pt idx="2243">
                  <c:v>94.2</c:v>
                </c:pt>
                <c:pt idx="2244">
                  <c:v>94.3</c:v>
                </c:pt>
                <c:pt idx="2245">
                  <c:v>94.3</c:v>
                </c:pt>
                <c:pt idx="2246">
                  <c:v>94.3</c:v>
                </c:pt>
                <c:pt idx="2247">
                  <c:v>94.4</c:v>
                </c:pt>
                <c:pt idx="2248">
                  <c:v>94.4</c:v>
                </c:pt>
                <c:pt idx="2249">
                  <c:v>94.4</c:v>
                </c:pt>
                <c:pt idx="2250">
                  <c:v>94.5</c:v>
                </c:pt>
                <c:pt idx="2251">
                  <c:v>94.6</c:v>
                </c:pt>
                <c:pt idx="2252">
                  <c:v>94.6</c:v>
                </c:pt>
                <c:pt idx="2253">
                  <c:v>94.800000000000011</c:v>
                </c:pt>
                <c:pt idx="2254">
                  <c:v>94.8</c:v>
                </c:pt>
                <c:pt idx="2255">
                  <c:v>94.9</c:v>
                </c:pt>
                <c:pt idx="2256">
                  <c:v>95.199999999999989</c:v>
                </c:pt>
                <c:pt idx="2257">
                  <c:v>95.1</c:v>
                </c:pt>
                <c:pt idx="2258">
                  <c:v>95.2</c:v>
                </c:pt>
                <c:pt idx="2259">
                  <c:v>95.2</c:v>
                </c:pt>
                <c:pt idx="2260">
                  <c:v>95.6</c:v>
                </c:pt>
                <c:pt idx="2261">
                  <c:v>95.4</c:v>
                </c:pt>
                <c:pt idx="2262">
                  <c:v>95.300000000000011</c:v>
                </c:pt>
                <c:pt idx="2263">
                  <c:v>95.8</c:v>
                </c:pt>
                <c:pt idx="2264">
                  <c:v>95.8</c:v>
                </c:pt>
                <c:pt idx="2265">
                  <c:v>96</c:v>
                </c:pt>
                <c:pt idx="2266">
                  <c:v>95.800000000000011</c:v>
                </c:pt>
                <c:pt idx="2267">
                  <c:v>96.2</c:v>
                </c:pt>
                <c:pt idx="2268">
                  <c:v>96.2</c:v>
                </c:pt>
                <c:pt idx="2269">
                  <c:v>96.2</c:v>
                </c:pt>
                <c:pt idx="2270">
                  <c:v>96.2</c:v>
                </c:pt>
                <c:pt idx="2271">
                  <c:v>96.4</c:v>
                </c:pt>
                <c:pt idx="2272">
                  <c:v>96.4</c:v>
                </c:pt>
                <c:pt idx="2273">
                  <c:v>96.5</c:v>
                </c:pt>
                <c:pt idx="2274">
                  <c:v>96.699999999999989</c:v>
                </c:pt>
                <c:pt idx="2275">
                  <c:v>97</c:v>
                </c:pt>
                <c:pt idx="2276">
                  <c:v>97.2</c:v>
                </c:pt>
                <c:pt idx="2277">
                  <c:v>97.300000000000011</c:v>
                </c:pt>
                <c:pt idx="2278">
                  <c:v>97.5</c:v>
                </c:pt>
                <c:pt idx="2279">
                  <c:v>97.6</c:v>
                </c:pt>
                <c:pt idx="2280">
                  <c:v>97.7</c:v>
                </c:pt>
                <c:pt idx="2281">
                  <c:v>97.8</c:v>
                </c:pt>
                <c:pt idx="2282">
                  <c:v>97.8</c:v>
                </c:pt>
                <c:pt idx="2283">
                  <c:v>97.8</c:v>
                </c:pt>
                <c:pt idx="2284">
                  <c:v>97.9</c:v>
                </c:pt>
                <c:pt idx="2285">
                  <c:v>97.9</c:v>
                </c:pt>
                <c:pt idx="2286">
                  <c:v>98</c:v>
                </c:pt>
                <c:pt idx="2287">
                  <c:v>98</c:v>
                </c:pt>
                <c:pt idx="2288">
                  <c:v>98.899999999999991</c:v>
                </c:pt>
                <c:pt idx="2289">
                  <c:v>98.2</c:v>
                </c:pt>
                <c:pt idx="2290">
                  <c:v>100</c:v>
                </c:pt>
                <c:pt idx="2291">
                  <c:v>100</c:v>
                </c:pt>
                <c:pt idx="2292">
                  <c:v>100</c:v>
                </c:pt>
                <c:pt idx="2293">
                  <c:v>100</c:v>
                </c:pt>
                <c:pt idx="2294">
                  <c:v>100</c:v>
                </c:pt>
                <c:pt idx="2295">
                  <c:v>100</c:v>
                </c:pt>
                <c:pt idx="2296">
                  <c:v>100</c:v>
                </c:pt>
                <c:pt idx="2297">
                  <c:v>100</c:v>
                </c:pt>
                <c:pt idx="2298">
                  <c:v>100</c:v>
                </c:pt>
                <c:pt idx="2299">
                  <c:v>100</c:v>
                </c:pt>
                <c:pt idx="2300">
                  <c:v>100</c:v>
                </c:pt>
                <c:pt idx="2301">
                  <c:v>100</c:v>
                </c:pt>
                <c:pt idx="2302">
                  <c:v>100</c:v>
                </c:pt>
                <c:pt idx="2303">
                  <c:v>100</c:v>
                </c:pt>
                <c:pt idx="2304">
                  <c:v>100</c:v>
                </c:pt>
                <c:pt idx="2305">
                  <c:v>100</c:v>
                </c:pt>
                <c:pt idx="2306">
                  <c:v>100</c:v>
                </c:pt>
                <c:pt idx="2307">
                  <c:v>100</c:v>
                </c:pt>
                <c:pt idx="2308">
                  <c:v>100</c:v>
                </c:pt>
                <c:pt idx="2309">
                  <c:v>98.9</c:v>
                </c:pt>
                <c:pt idx="2310">
                  <c:v>100</c:v>
                </c:pt>
                <c:pt idx="2311">
                  <c:v>100</c:v>
                </c:pt>
                <c:pt idx="2312">
                  <c:v>100.1</c:v>
                </c:pt>
                <c:pt idx="2313">
                  <c:v>100.1</c:v>
                </c:pt>
              </c:numCache>
            </c:numRef>
          </c:yVal>
          <c:smooth val="0"/>
        </c:ser>
        <c:dLbls>
          <c:showLegendKey val="0"/>
          <c:showVal val="0"/>
          <c:showCatName val="0"/>
          <c:showSerName val="0"/>
          <c:showPercent val="0"/>
          <c:showBubbleSize val="0"/>
        </c:dLbls>
        <c:axId val="88364928"/>
        <c:axId val="88371200"/>
      </c:scatterChart>
      <c:valAx>
        <c:axId val="88364928"/>
        <c:scaling>
          <c:orientation val="minMax"/>
          <c:max val="100"/>
        </c:scaling>
        <c:delete val="0"/>
        <c:axPos val="b"/>
        <c:title>
          <c:tx>
            <c:rich>
              <a:bodyPr/>
              <a:lstStyle/>
              <a:p>
                <a:pPr>
                  <a:defRPr/>
                </a:pPr>
                <a:r>
                  <a:rPr lang="en-US" dirty="0"/>
                  <a:t>Student Poverty Rate (% of Students</a:t>
                </a:r>
                <a:r>
                  <a:rPr lang="en-US" baseline="0" dirty="0"/>
                  <a:t> FRPL Eligible)</a:t>
                </a:r>
                <a:endParaRPr lang="en-US" dirty="0"/>
              </a:p>
            </c:rich>
          </c:tx>
          <c:layout/>
          <c:overlay val="0"/>
        </c:title>
        <c:numFmt formatCode="General"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88371200"/>
        <c:crosses val="autoZero"/>
        <c:crossBetween val="midCat"/>
      </c:valAx>
      <c:valAx>
        <c:axId val="88371200"/>
        <c:scaling>
          <c:orientation val="minMax"/>
          <c:max val="100"/>
        </c:scaling>
        <c:delete val="0"/>
        <c:axPos val="l"/>
        <c:majorGridlines/>
        <c:title>
          <c:tx>
            <c:rich>
              <a:bodyPr rot="-5400000" vert="horz"/>
              <a:lstStyle/>
              <a:p>
                <a:pPr>
                  <a:defRPr/>
                </a:pPr>
                <a:r>
                  <a:rPr lang="en-US" dirty="0"/>
                  <a:t>Percentage of Students Proficient on State Assessment</a:t>
                </a:r>
              </a:p>
            </c:rich>
          </c:tx>
          <c:layout/>
          <c:overlay val="0"/>
        </c:title>
        <c:numFmt formatCode="General" sourceLinked="1"/>
        <c:majorTickMark val="out"/>
        <c:minorTickMark val="none"/>
        <c:tickLblPos val="nextTo"/>
        <c:crossAx val="88364928"/>
        <c:crosses val="autoZero"/>
        <c:crossBetween val="midCat"/>
      </c:valAx>
      <c:spPr>
        <a:solidFill>
          <a:schemeClr val="accent3">
            <a:lumMod val="20000"/>
            <a:lumOff val="80000"/>
          </a:schemeClr>
        </a:solidFill>
      </c:spPr>
    </c:plotArea>
    <c:plotVisOnly val="1"/>
    <c:dispBlanksAs val="gap"/>
    <c:showDLblsOverMax val="0"/>
  </c:chart>
  <c:spPr>
    <a:solidFill>
      <a:schemeClr val="accent3">
        <a:lumMod val="40000"/>
        <a:lumOff val="60000"/>
      </a:schemeClr>
    </a:solidFill>
  </c:spPr>
  <c:externalData r:id="rId2">
    <c:autoUpdate val="0"/>
  </c:externalData>
</c:chartSpace>
</file>

<file path=ppt/drawings/drawing1.xml><?xml version="1.0" encoding="utf-8"?>
<c:userShapes xmlns:c="http://schemas.openxmlformats.org/drawingml/2006/chart">
  <cdr:relSizeAnchor xmlns:cdr="http://schemas.openxmlformats.org/drawingml/2006/chartDrawing">
    <cdr:from>
      <cdr:x>0.11343</cdr:x>
      <cdr:y>0.53633</cdr:y>
    </cdr:from>
    <cdr:to>
      <cdr:x>0.42971</cdr:x>
      <cdr:y>0.63322</cdr:y>
    </cdr:to>
    <cdr:sp macro="" textlink="">
      <cdr:nvSpPr>
        <cdr:cNvPr id="2" name="TextBox 1"/>
        <cdr:cNvSpPr txBox="1"/>
      </cdr:nvSpPr>
      <cdr:spPr>
        <a:xfrm xmlns:a="http://schemas.openxmlformats.org/drawingml/2006/main">
          <a:off x="983823" y="3374598"/>
          <a:ext cx="2743200" cy="609600"/>
        </a:xfrm>
        <a:prstGeom xmlns:a="http://schemas.openxmlformats.org/drawingml/2006/main" prst="rect">
          <a:avLst/>
        </a:prstGeom>
        <a:solidFill xmlns:a="http://schemas.openxmlformats.org/drawingml/2006/main">
          <a:schemeClr val="tx1">
            <a:lumMod val="20000"/>
            <a:lumOff val="80000"/>
            <a:alpha val="70000"/>
          </a:schemeClr>
        </a:solidFill>
      </cdr:spPr>
      <cdr:txBody>
        <a:bodyPr xmlns:a="http://schemas.openxmlformats.org/drawingml/2006/main" vertOverflow="clip" wrap="square" rtlCol="0"/>
        <a:lstStyle xmlns:a="http://schemas.openxmlformats.org/drawingml/2006/main"/>
        <a:p xmlns:a="http://schemas.openxmlformats.org/drawingml/2006/main">
          <a:r>
            <a:rPr lang="en-US" sz="2400" dirty="0" smtClean="0"/>
            <a:t>Zip code is destiny</a:t>
          </a:r>
          <a:endParaRPr lang="en-US" sz="2400" dirty="0"/>
        </a:p>
      </cdr:txBody>
    </cdr:sp>
  </cdr:relSizeAnchor>
</c:userShapes>
</file>

<file path=ppt/drawings/drawing2.xml><?xml version="1.0" encoding="utf-8"?>
<c:userShapes xmlns:c="http://schemas.openxmlformats.org/drawingml/2006/chart">
  <cdr:relSizeAnchor xmlns:cdr="http://schemas.openxmlformats.org/drawingml/2006/chartDrawing">
    <cdr:from>
      <cdr:x>0.52829</cdr:x>
      <cdr:y>0.11533</cdr:y>
    </cdr:from>
    <cdr:to>
      <cdr:x>0.92004</cdr:x>
      <cdr:y>0.29327</cdr:y>
    </cdr:to>
    <cdr:sp macro="" textlink="">
      <cdr:nvSpPr>
        <cdr:cNvPr id="2" name="Curved Right Arrow 1"/>
        <cdr:cNvSpPr/>
      </cdr:nvSpPr>
      <cdr:spPr>
        <a:xfrm xmlns:a="http://schemas.openxmlformats.org/drawingml/2006/main" rot="4031129">
          <a:off x="5721056" y="-413420"/>
          <a:ext cx="1119581" cy="3397765"/>
        </a:xfrm>
        <a:prstGeom xmlns:a="http://schemas.openxmlformats.org/drawingml/2006/main" prst="curvedRightArrow">
          <a:avLst>
            <a:gd name="adj1" fmla="val 12089"/>
            <a:gd name="adj2" fmla="val 38594"/>
            <a:gd name="adj3" fmla="val 22200"/>
          </a:avLst>
        </a:prstGeom>
        <a:solidFill xmlns:a="http://schemas.openxmlformats.org/drawingml/2006/main">
          <a:srgbClr val="484848"/>
        </a:solidFill>
        <a:ln xmlns:a="http://schemas.openxmlformats.org/drawingml/2006/mai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solidFill>
              <a:schemeClr val="tx1">
                <a:lumMod val="75000"/>
              </a:schemeClr>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549C48-7A46-46BA-A38A-718C21E94188}" type="datetimeFigureOut">
              <a:rPr lang="en-US" smtClean="0"/>
              <a:t>1/30/2018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417216-E6EA-4E33-832D-E0DEFC2F0018}" type="slidenum">
              <a:rPr lang="en-US" smtClean="0"/>
              <a:t>‹#›</a:t>
            </a:fld>
            <a:endParaRPr lang="en-US"/>
          </a:p>
        </p:txBody>
      </p:sp>
    </p:spTree>
    <p:extLst>
      <p:ext uri="{BB962C8B-B14F-4D97-AF65-F5344CB8AC3E}">
        <p14:creationId xmlns:p14="http://schemas.microsoft.com/office/powerpoint/2010/main" val="3004121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EC2ED8-53E2-492A-A279-D3915A7C38B3}"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035999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Example Activities that Drive PR: </a:t>
            </a:r>
          </a:p>
          <a:p>
            <a:pPr defTabSz="914350">
              <a:defRPr/>
            </a:pPr>
            <a:r>
              <a:rPr lang="en-US" dirty="0">
                <a:solidFill>
                  <a:prstClr val="white"/>
                </a:solidFill>
                <a:latin typeface="Franklin Gothic Book"/>
              </a:rPr>
              <a:t>Everyone offers to participate; everyone answers; everyone does the written work; everyone actively listens</a:t>
            </a:r>
            <a:endParaRPr lang="en-US" b="1" u="sng" dirty="0">
              <a:solidFill>
                <a:prstClr val="white"/>
              </a:solidFill>
              <a:latin typeface="Franklin Gothic Book"/>
            </a:endParaRPr>
          </a:p>
          <a:p>
            <a:pPr defTabSz="914350">
              <a:defRPr/>
            </a:pPr>
            <a:endParaRPr lang="en-US" b="1" u="sng" dirty="0">
              <a:solidFill>
                <a:prstClr val="white"/>
              </a:solidFill>
              <a:latin typeface="Franklin Gothic Book"/>
            </a:endParaRPr>
          </a:p>
          <a:p>
            <a:pPr defTabSz="914350">
              <a:defRPr/>
            </a:pPr>
            <a:r>
              <a:rPr lang="en-US" b="1" u="sng" dirty="0">
                <a:solidFill>
                  <a:prstClr val="white"/>
                </a:solidFill>
                <a:latin typeface="Franklin Gothic Book"/>
              </a:rPr>
              <a:t>Example Activities that Drive TR: </a:t>
            </a:r>
          </a:p>
          <a:p>
            <a:pPr defTabSz="914350">
              <a:defRPr/>
            </a:pPr>
            <a:r>
              <a:rPr lang="en-US" dirty="0">
                <a:solidFill>
                  <a:prstClr val="white"/>
                </a:solidFill>
                <a:latin typeface="Franklin Gothic Book"/>
              </a:rPr>
              <a:t>Students refine previous ideas; develop new ideas; translate ideas into  written format; use ideas in a new setting</a:t>
            </a:r>
          </a:p>
          <a:p>
            <a:pPr defTabSz="914350">
              <a:defRPr/>
            </a:pPr>
            <a:endParaRPr lang="en-US" dirty="0" smtClean="0">
              <a:solidFill>
                <a:prstClr val="white"/>
              </a:solidFill>
              <a:latin typeface="Franklin Gothic Book"/>
            </a:endParaRPr>
          </a:p>
          <a:p>
            <a:pPr defTabSz="914350">
              <a:defRPr/>
            </a:pPr>
            <a:r>
              <a:rPr lang="en-US" dirty="0" smtClean="0">
                <a:solidFill>
                  <a:prstClr val="white"/>
                </a:solidFill>
                <a:latin typeface="Franklin Gothic Book"/>
              </a:rPr>
              <a:t>The goal is to have</a:t>
            </a:r>
            <a:r>
              <a:rPr lang="en-US" baseline="0" dirty="0" smtClean="0">
                <a:solidFill>
                  <a:prstClr val="white"/>
                </a:solidFill>
                <a:latin typeface="Franklin Gothic Book"/>
              </a:rPr>
              <a:t> 100% in both PR and TR </a:t>
            </a:r>
            <a:endParaRPr lang="en-US" dirty="0">
              <a:solidFill>
                <a:prstClr val="white"/>
              </a:solidFill>
              <a:latin typeface="Franklin Gothic Book"/>
            </a:endParaRPr>
          </a:p>
          <a:p>
            <a:endParaRPr lang="en-US" b="1" u="sng" dirty="0" smtClean="0"/>
          </a:p>
          <a:p>
            <a:endParaRPr lang="en-US" dirty="0"/>
          </a:p>
        </p:txBody>
      </p:sp>
      <p:sp>
        <p:nvSpPr>
          <p:cNvPr id="4" name="Slide Number Placeholder 3"/>
          <p:cNvSpPr>
            <a:spLocks noGrp="1"/>
          </p:cNvSpPr>
          <p:nvPr>
            <p:ph type="sldNum" sz="quarter" idx="10"/>
          </p:nvPr>
        </p:nvSpPr>
        <p:spPr/>
        <p:txBody>
          <a:bodyPr/>
          <a:lstStyle/>
          <a:p>
            <a:fld id="{E6F19B77-1DE0-4F97-B533-1B034FAEFF44}"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572136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p:txBody>
          <a:bodyPr/>
          <a:lstStyle/>
          <a:p>
            <a:pPr>
              <a:defRPr/>
            </a:pPr>
            <a:fld id="{5056E07E-94E5-438A-B768-606F06E0B742}" type="slidenum">
              <a:rPr lang="en-US" smtClean="0">
                <a:solidFill>
                  <a:prstClr val="black"/>
                </a:solidFill>
                <a:latin typeface="Arial" charset="0"/>
              </a:rPr>
              <a:pPr>
                <a:defRPr/>
              </a:pPr>
              <a:t>19</a:t>
            </a:fld>
            <a:endParaRPr lang="en-US" smtClean="0">
              <a:solidFill>
                <a:prstClr val="black"/>
              </a:solidFill>
              <a:latin typeface="Arial" charset="0"/>
            </a:endParaRPr>
          </a:p>
        </p:txBody>
      </p:sp>
      <p:sp>
        <p:nvSpPr>
          <p:cNvPr id="3942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42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6687" indent="-166687">
              <a:buFontTx/>
              <a:buChar char="•"/>
            </a:pPr>
            <a:endParaRPr lang="en-US" altLang="en-US" smtClean="0">
              <a:latin typeface="Franklin Gothic Book"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p:txBody>
          <a:bodyPr/>
          <a:lstStyle/>
          <a:p>
            <a:pPr>
              <a:defRPr/>
            </a:pPr>
            <a:fld id="{5056E07E-94E5-438A-B768-606F06E0B742}" type="slidenum">
              <a:rPr lang="en-US" smtClean="0">
                <a:solidFill>
                  <a:prstClr val="black"/>
                </a:solidFill>
                <a:latin typeface="Arial" charset="0"/>
              </a:rPr>
              <a:pPr>
                <a:defRPr/>
              </a:pPr>
              <a:t>20</a:t>
            </a:fld>
            <a:endParaRPr lang="en-US" smtClean="0">
              <a:solidFill>
                <a:prstClr val="black"/>
              </a:solidFill>
              <a:latin typeface="Arial" charset="0"/>
            </a:endParaRPr>
          </a:p>
        </p:txBody>
      </p:sp>
      <p:sp>
        <p:nvSpPr>
          <p:cNvPr id="3942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42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6687" indent="-166687">
              <a:buFontTx/>
              <a:buChar char="•"/>
            </a:pPr>
            <a:endParaRPr lang="en-US" altLang="en-US" smtClean="0">
              <a:latin typeface="Franklin Gothic Book"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CC7A4B7D-BA02-4B88-AA49-D8686AB8C2F0}" type="slidenum">
              <a:rPr lang="en-US" smtClean="0">
                <a:solidFill>
                  <a:prstClr val="black"/>
                </a:solidFill>
              </a:rPr>
              <a:pPr/>
              <a:t>21</a:t>
            </a:fld>
            <a:endParaRPr lang="en-US" smtClean="0">
              <a:solidFill>
                <a:prstClr val="black"/>
              </a:solidFill>
            </a:endParaRPr>
          </a:p>
        </p:txBody>
      </p:sp>
      <p:sp>
        <p:nvSpPr>
          <p:cNvPr id="6147" name="Rectangle 2"/>
          <p:cNvSpPr>
            <a:spLocks noGrp="1" noRot="1" noChangeAspect="1" noChangeArrowheads="1" noTextEdit="1"/>
          </p:cNvSpPr>
          <p:nvPr>
            <p:ph type="sldImg"/>
          </p:nvPr>
        </p:nvSpPr>
        <p:spPr>
          <a:xfrm>
            <a:off x="1143000" y="685800"/>
            <a:ext cx="4572000" cy="3429000"/>
          </a:xfrm>
          <a:ln/>
        </p:spPr>
      </p:sp>
      <p:sp>
        <p:nvSpPr>
          <p:cNvPr id="6148" name="Rectangle 3"/>
          <p:cNvSpPr>
            <a:spLocks noGrp="1" noChangeArrowheads="1"/>
          </p:cNvSpPr>
          <p:nvPr>
            <p:ph type="body" idx="1"/>
          </p:nvPr>
        </p:nvSpPr>
        <p:spPr>
          <a:noFill/>
          <a:ln/>
        </p:spPr>
        <p:txBody>
          <a:bodyPr/>
          <a:lstStyle/>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aseline="0" dirty="0" smtClean="0"/>
              <a:t>Consider also the other teachers in her school, where the failure rate is 50%!!!</a:t>
            </a:r>
          </a:p>
          <a:p>
            <a:pPr eaLnBrk="1" hangingPunct="1"/>
            <a:endParaRPr lang="en-US" baseline="0" dirty="0" smtClean="0"/>
          </a:p>
          <a:p>
            <a:pPr eaLnBrk="1" hangingPunct="1"/>
            <a:r>
              <a:rPr lang="en-US" baseline="0" dirty="0" smtClean="0"/>
              <a:t>Consider the teachers in all the other schools…</a:t>
            </a:r>
          </a:p>
          <a:p>
            <a:pPr eaLnBrk="1" hangingPunct="1"/>
            <a:endParaRPr lang="en-US" baseline="0" dirty="0" smtClean="0"/>
          </a:p>
          <a:p>
            <a:pPr eaLnBrk="1" hangingPunct="1"/>
            <a:r>
              <a:rPr lang="en-US" baseline="0" dirty="0" smtClean="0"/>
              <a:t>What other profession fails at that rate???</a:t>
            </a:r>
          </a:p>
          <a:p>
            <a:pPr eaLnBrk="1" hangingPunct="1"/>
            <a:endParaRPr lang="en-US" baseline="0" dirty="0" smtClean="0"/>
          </a:p>
        </p:txBody>
      </p:sp>
      <p:sp>
        <p:nvSpPr>
          <p:cNvPr id="4" name="Slide Number Placeholder 3"/>
          <p:cNvSpPr>
            <a:spLocks noGrp="1"/>
          </p:cNvSpPr>
          <p:nvPr>
            <p:ph type="sldNum" sz="quarter" idx="10"/>
          </p:nvPr>
        </p:nvSpPr>
        <p:spPr/>
        <p:txBody>
          <a:bodyPr/>
          <a:lstStyle/>
          <a:p>
            <a:fld id="{98E4A05B-CE31-4AD5-B0B1-16D6AE5A2330}"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734995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4DCBA690-941E-45B6-90A5-3F3290CE5025}" type="slidenum">
              <a:rPr lang="en-US" smtClean="0">
                <a:solidFill>
                  <a:prstClr val="black"/>
                </a:solidFill>
                <a:latin typeface="Arial" charset="0"/>
              </a:rPr>
              <a:pPr/>
              <a:t>26</a:t>
            </a:fld>
            <a:endParaRPr lang="en-US" smtClean="0">
              <a:solidFill>
                <a:prstClr val="black"/>
              </a:solidFill>
              <a:latin typeface="Arial" charset="0"/>
            </a:endParaRPr>
          </a:p>
        </p:txBody>
      </p:sp>
      <p:sp>
        <p:nvSpPr>
          <p:cNvPr id="25603" name="Rectangle 2"/>
          <p:cNvSpPr>
            <a:spLocks noGrp="1" noRot="1" noChangeAspect="1" noChangeArrowheads="1" noTextEdit="1"/>
          </p:cNvSpPr>
          <p:nvPr>
            <p:ph type="sldImg"/>
          </p:nvPr>
        </p:nvSpPr>
        <p:spPr>
          <a:xfrm>
            <a:off x="1143000" y="685800"/>
            <a:ext cx="4572000" cy="3429000"/>
          </a:xfrm>
          <a:ln/>
        </p:spPr>
      </p:sp>
      <p:sp>
        <p:nvSpPr>
          <p:cNvPr id="25604" name="Rectangle 3"/>
          <p:cNvSpPr>
            <a:spLocks noGrp="1" noChangeArrowheads="1"/>
          </p:cNvSpPr>
          <p:nvPr>
            <p:ph type="body" idx="1"/>
          </p:nvPr>
        </p:nvSpPr>
        <p:spPr>
          <a:noFill/>
          <a:ln/>
        </p:spPr>
        <p:txBody>
          <a:bodyPr/>
          <a:lstStyle/>
          <a:p>
            <a:pPr eaLnBrk="1" hangingPunct="1"/>
            <a:endParaRPr lang="en-US" dirty="0" smtClean="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CC7A4B7D-BA02-4B88-AA49-D8686AB8C2F0}" type="slidenum">
              <a:rPr lang="en-US" smtClean="0">
                <a:solidFill>
                  <a:prstClr val="black"/>
                </a:solidFill>
              </a:rPr>
              <a:pPr/>
              <a:t>29</a:t>
            </a:fld>
            <a:endParaRPr lang="en-US" smtClean="0">
              <a:solidFill>
                <a:prstClr val="black"/>
              </a:solidFill>
            </a:endParaRPr>
          </a:p>
        </p:txBody>
      </p:sp>
      <p:sp>
        <p:nvSpPr>
          <p:cNvPr id="6147" name="Rectangle 2"/>
          <p:cNvSpPr>
            <a:spLocks noGrp="1" noRot="1" noChangeAspect="1" noChangeArrowheads="1" noTextEdit="1"/>
          </p:cNvSpPr>
          <p:nvPr>
            <p:ph type="sldImg"/>
          </p:nvPr>
        </p:nvSpPr>
        <p:spPr>
          <a:xfrm>
            <a:off x="1143000" y="685800"/>
            <a:ext cx="4572000" cy="3429000"/>
          </a:xfrm>
          <a:ln/>
        </p:spPr>
      </p:sp>
      <p:sp>
        <p:nvSpPr>
          <p:cNvPr id="6148" name="Rectangle 3"/>
          <p:cNvSpPr>
            <a:spLocks noGrp="1" noChangeArrowheads="1"/>
          </p:cNvSpPr>
          <p:nvPr>
            <p:ph type="body" idx="1"/>
          </p:nvPr>
        </p:nvSpPr>
        <p:spPr>
          <a:noFill/>
          <a:ln/>
        </p:spPr>
        <p:txBody>
          <a:bodyPr/>
          <a:lstStyle/>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6488" indent="-336488">
              <a:lnSpc>
                <a:spcPct val="115000"/>
              </a:lnSpc>
            </a:pPr>
            <a:r>
              <a:rPr lang="en-US" b="1" dirty="0"/>
              <a:t>EA.ColdCall.GR9.Bogard.‘In your mind.’Clip1616</a:t>
            </a:r>
          </a:p>
          <a:p>
            <a:pPr marL="336488" indent="-336488" defTabSz="897301">
              <a:lnSpc>
                <a:spcPct val="115000"/>
              </a:lnSpc>
              <a:defRPr/>
            </a:pPr>
            <a:r>
              <a:rPr lang="en-US" b="1" dirty="0">
                <a:latin typeface="Franklin Gothic Book"/>
                <a:ea typeface="MS Mincho"/>
                <a:cs typeface="Times New Roman"/>
              </a:rPr>
              <a:t>EA.ColdCall.GR2.Carter.'Cold Call montage.'Clip2419</a:t>
            </a:r>
            <a:endParaRPr lang="en-US" b="1" dirty="0"/>
          </a:p>
          <a:p>
            <a:pPr marL="336488" indent="-336488">
              <a:lnSpc>
                <a:spcPct val="115000"/>
              </a:lnSpc>
            </a:pPr>
            <a:r>
              <a:rPr lang="en-US" dirty="0">
                <a:latin typeface="Franklin Gothic Book"/>
                <a:ea typeface="Calibri"/>
              </a:rPr>
              <a:t>________________________________________</a:t>
            </a:r>
          </a:p>
          <a:p>
            <a:pPr marL="336488" indent="-336488">
              <a:lnSpc>
                <a:spcPct val="115000"/>
              </a:lnSpc>
            </a:pPr>
            <a:r>
              <a:rPr lang="en-US" b="1" dirty="0"/>
              <a:t>EA.ColdCall.GR9.Bogard.‘In your mind.’Clip1616</a:t>
            </a:r>
          </a:p>
          <a:p>
            <a:r>
              <a:rPr lang="en-US" b="1" dirty="0"/>
              <a:t>Context</a:t>
            </a:r>
            <a:r>
              <a:rPr lang="en-US" dirty="0"/>
              <a:t>: In this clip, Jon </a:t>
            </a:r>
            <a:r>
              <a:rPr lang="en-US" dirty="0" err="1"/>
              <a:t>Bogard</a:t>
            </a:r>
            <a:r>
              <a:rPr lang="en-US" dirty="0"/>
              <a:t>, a high school science teacher at </a:t>
            </a:r>
            <a:r>
              <a:rPr lang="en-US" dirty="0" err="1"/>
              <a:t>Sci</a:t>
            </a:r>
            <a:r>
              <a:rPr lang="en-US" dirty="0"/>
              <a:t> Academy in New Orleans reviews finding the area of a rectangle that has sides that are comprised of algebraic equations. It is clear from the beginning that his students are used to being </a:t>
            </a:r>
            <a:r>
              <a:rPr lang="en-US" i="1" dirty="0"/>
              <a:t>Cold Called, </a:t>
            </a:r>
            <a:r>
              <a:rPr lang="en-US" dirty="0"/>
              <a:t>and are ready to answer his questions. </a:t>
            </a:r>
          </a:p>
          <a:p>
            <a:r>
              <a:rPr lang="en-US" dirty="0"/>
              <a:t> </a:t>
            </a:r>
          </a:p>
          <a:p>
            <a:r>
              <a:rPr lang="en-US" b="1" dirty="0"/>
              <a:t>Positive</a:t>
            </a:r>
            <a:r>
              <a:rPr lang="en-US" dirty="0"/>
              <a:t>: </a:t>
            </a:r>
          </a:p>
          <a:p>
            <a:pPr marL="168244" indent="-168244">
              <a:buFont typeface="Arial" pitchFamily="34" charset="0"/>
              <a:buChar char="•"/>
            </a:pPr>
            <a:r>
              <a:rPr lang="en-US" dirty="0"/>
              <a:t>The playfulness of his use of Feign Ignorance sets the mood for his </a:t>
            </a:r>
            <a:r>
              <a:rPr lang="en-US" i="1" dirty="0"/>
              <a:t>Cold Call</a:t>
            </a:r>
            <a:r>
              <a:rPr lang="en-US" dirty="0"/>
              <a:t>. It’s not punitive or laborious—it’s intended to be fun, </a:t>
            </a:r>
            <a:r>
              <a:rPr lang="en-US" dirty="0" err="1"/>
              <a:t>gamelike</a:t>
            </a:r>
            <a:r>
              <a:rPr lang="en-US" dirty="0"/>
              <a:t>, and inviting. </a:t>
            </a:r>
          </a:p>
          <a:p>
            <a:pPr marL="168244" indent="-168244">
              <a:buFont typeface="Arial" pitchFamily="34" charset="0"/>
              <a:buChar char="•"/>
            </a:pPr>
            <a:r>
              <a:rPr lang="en-US" dirty="0"/>
              <a:t>Notice Jon’s positive phrases that contribute to his warm tone, “that is exactly right” and “you guys are FOIL champions, I don’t want to waste your time by doing that…</a:t>
            </a:r>
            <a:r>
              <a:rPr lang="en-US" dirty="0" err="1"/>
              <a:t>Anj</a:t>
            </a:r>
            <a:r>
              <a:rPr lang="en-US" dirty="0"/>
              <a:t> what did you get?” John seamlessly </a:t>
            </a:r>
            <a:r>
              <a:rPr lang="en-US" i="1" dirty="0"/>
              <a:t>Cold Calls </a:t>
            </a:r>
            <a:r>
              <a:rPr lang="en-US" dirty="0"/>
              <a:t>his students after a quick empowering compliments. </a:t>
            </a:r>
          </a:p>
          <a:p>
            <a:pPr marL="168244" indent="-168244">
              <a:buFont typeface="Arial" pitchFamily="34" charset="0"/>
              <a:buChar char="•"/>
            </a:pPr>
            <a:r>
              <a:rPr lang="en-US" dirty="0"/>
              <a:t>Jon also keeps student engagement up when he feigns ignorance. His students correct him, and doing this little gesture indicates that Jon is willing to turn the table on his students and let them correct him, and right after the class says he is wrong, Jon cold calls Terry to fix his problem. </a:t>
            </a:r>
          </a:p>
          <a:p>
            <a:pPr marL="168244" indent="-168244">
              <a:buFont typeface="Arial" pitchFamily="34" charset="0"/>
              <a:buChar char="•"/>
            </a:pPr>
            <a:r>
              <a:rPr lang="en-US" dirty="0"/>
              <a:t>Kids snap for/celebrate peers when they get the answers right. Jon has anticipated in advance what could go wrong with </a:t>
            </a:r>
            <a:r>
              <a:rPr lang="en-US" i="1" dirty="0"/>
              <a:t>Cold Call</a:t>
            </a:r>
            <a:r>
              <a:rPr lang="en-US" dirty="0"/>
              <a:t> and has pre-taught them to snap for them if they’re doing something well and if they’re struggling, then send him some magic. </a:t>
            </a:r>
          </a:p>
          <a:p>
            <a:endParaRPr lang="en-US" dirty="0"/>
          </a:p>
          <a:p>
            <a:r>
              <a:rPr lang="en-US" b="1" dirty="0"/>
              <a:t>Unbundled</a:t>
            </a:r>
            <a:r>
              <a:rPr lang="en-US" dirty="0"/>
              <a:t>: </a:t>
            </a:r>
          </a:p>
          <a:p>
            <a:pPr marL="168244" indent="-168244">
              <a:buFont typeface="Arial" pitchFamily="34" charset="0"/>
              <a:buChar char="•"/>
            </a:pPr>
            <a:r>
              <a:rPr lang="en-US" dirty="0"/>
              <a:t>Jon </a:t>
            </a:r>
            <a:r>
              <a:rPr lang="en-US" i="1" dirty="0"/>
              <a:t>Cold Calls</a:t>
            </a:r>
            <a:r>
              <a:rPr lang="en-US" dirty="0"/>
              <a:t> his students by first asking them to provide basic information about the irregular rectangle (what are the dimensions, what is the other piece of information?). Notice how John’s questions build on one another from the beginning. He is very systematic, and his questioning is able to outline very clearly for his students how to approach the problem. </a:t>
            </a:r>
          </a:p>
          <a:p>
            <a:pPr marL="168244" indent="-168244">
              <a:buFont typeface="Arial" pitchFamily="34" charset="0"/>
              <a:buChar char="•"/>
            </a:pPr>
            <a:r>
              <a:rPr lang="en-US" dirty="0"/>
              <a:t>Unbundling also helps Jon build up to greater rigor. He first begins with questions that are answered directly in the problem to those that are more challenging. Note the way he gives students longer </a:t>
            </a:r>
            <a:r>
              <a:rPr lang="en-US" i="1" dirty="0"/>
              <a:t>Wait Time</a:t>
            </a:r>
            <a:r>
              <a:rPr lang="en-US" dirty="0"/>
              <a:t> for those. </a:t>
            </a:r>
          </a:p>
          <a:p>
            <a:endParaRPr lang="en-US" dirty="0"/>
          </a:p>
          <a:p>
            <a:r>
              <a:rPr lang="en-US" b="1" dirty="0"/>
              <a:t>Additional  Points: </a:t>
            </a:r>
            <a:endParaRPr lang="en-US" dirty="0"/>
          </a:p>
          <a:p>
            <a:pPr marL="168244" indent="-168244">
              <a:buFont typeface="Arial" pitchFamily="34" charset="0"/>
              <a:buChar char="•"/>
            </a:pPr>
            <a:r>
              <a:rPr lang="en-US" dirty="0"/>
              <a:t>After determining the dimensions of the rectangle, Jon asks his students how to find the area of a rectangle like this. This is a trickier question, so Jon gives his students </a:t>
            </a:r>
            <a:r>
              <a:rPr lang="en-US" i="1" dirty="0"/>
              <a:t>Wait Time</a:t>
            </a:r>
            <a:r>
              <a:rPr lang="en-US" dirty="0"/>
              <a:t>, and asks Chelsea to answer the question. It’s important to note that when he says, “your hand was up in your mind” Chelsea’s hand was already up; this is not a </a:t>
            </a:r>
            <a:r>
              <a:rPr lang="en-US" i="1" dirty="0"/>
              <a:t>Cold Call.</a:t>
            </a:r>
            <a:endParaRPr lang="en-US" dirty="0"/>
          </a:p>
          <a:p>
            <a:pPr marL="168244" indent="-168244">
              <a:buFont typeface="Arial" pitchFamily="34" charset="0"/>
              <a:buChar char="•"/>
            </a:pPr>
            <a:r>
              <a:rPr lang="en-US" dirty="0"/>
              <a:t>The clip ends with </a:t>
            </a:r>
            <a:r>
              <a:rPr lang="en-US" dirty="0" err="1"/>
              <a:t>Tevin</a:t>
            </a:r>
            <a:r>
              <a:rPr lang="en-US" dirty="0"/>
              <a:t> trying to find the width of the figure, Jon’s classroom has a positive culture in which students are able to freely offer an answer and take risks even if they are wrong (they are helping him out, and giving him “magic”). Jon doesn’t give Tevin the answer, but leads him to the correct one through his questioning. </a:t>
            </a:r>
          </a:p>
          <a:p>
            <a:endParaRPr lang="en-US" b="1" dirty="0"/>
          </a:p>
          <a:p>
            <a:r>
              <a:rPr lang="en-US" b="1" dirty="0">
                <a:latin typeface="Franklin Gothic Book"/>
                <a:ea typeface="MS Mincho"/>
                <a:cs typeface="Times New Roman"/>
              </a:rPr>
              <a:t>EA.ColdCall.GR2.Carter.'Cold Call montage.'Clip2419</a:t>
            </a:r>
            <a:endParaRPr lang="en-US" dirty="0">
              <a:ea typeface="Times New Roman"/>
              <a:cs typeface="Times New Roman"/>
            </a:endParaRPr>
          </a:p>
          <a:p>
            <a:pPr algn="ctr"/>
            <a:r>
              <a:rPr lang="en-US" b="1" dirty="0">
                <a:latin typeface="Franklin Gothic Book"/>
                <a:ea typeface="MS Mincho"/>
                <a:cs typeface="Times New Roman"/>
              </a:rPr>
              <a:t>  </a:t>
            </a:r>
            <a:endParaRPr lang="en-US" dirty="0">
              <a:ea typeface="Times New Roman"/>
              <a:cs typeface="Times New Roman"/>
            </a:endParaRPr>
          </a:p>
          <a:p>
            <a:r>
              <a:rPr lang="en-US" b="1" dirty="0">
                <a:latin typeface="Franklin Gothic Book"/>
                <a:ea typeface="MS Mincho"/>
                <a:cs typeface="Times New Roman"/>
              </a:rPr>
              <a:t>Context</a:t>
            </a:r>
            <a:r>
              <a:rPr lang="en-US" dirty="0">
                <a:latin typeface="Franklin Gothic Book"/>
                <a:ea typeface="MS Mincho"/>
                <a:cs typeface="Times New Roman"/>
              </a:rPr>
              <a:t>: In this clip we see </a:t>
            </a:r>
            <a:r>
              <a:rPr lang="en-US" dirty="0" err="1">
                <a:latin typeface="Franklin Gothic Book"/>
                <a:ea typeface="MS Mincho"/>
                <a:cs typeface="Times New Roman"/>
              </a:rPr>
              <a:t>Na’Jee</a:t>
            </a:r>
            <a:r>
              <a:rPr lang="en-US" dirty="0">
                <a:latin typeface="Franklin Gothic Book"/>
                <a:ea typeface="MS Mincho"/>
                <a:cs typeface="Times New Roman"/>
              </a:rPr>
              <a:t> Carter, second grade teacher at North Star Academy, lead a discussion with his guided reading group.</a:t>
            </a:r>
            <a:endParaRPr lang="en-US" dirty="0">
              <a:ea typeface="Times New Roman"/>
              <a:cs typeface="Times New Roman"/>
            </a:endParaRPr>
          </a:p>
          <a:p>
            <a:r>
              <a:rPr lang="en-US" dirty="0">
                <a:latin typeface="Franklin Gothic Book"/>
                <a:ea typeface="MS Mincho"/>
                <a:cs typeface="Times New Roman"/>
              </a:rPr>
              <a:t> </a:t>
            </a:r>
            <a:endParaRPr lang="en-US" dirty="0">
              <a:ea typeface="Times New Roman"/>
              <a:cs typeface="Times New Roman"/>
            </a:endParaRPr>
          </a:p>
          <a:p>
            <a:pPr marL="336488" indent="-336488">
              <a:buFont typeface="Symbol"/>
              <a:buChar char=""/>
            </a:pPr>
            <a:r>
              <a:rPr lang="en-US" b="1" dirty="0" smtClean="0">
                <a:effectLst/>
                <a:latin typeface="Franklin Gothic Book"/>
                <a:ea typeface="Cambria"/>
              </a:rPr>
              <a:t>Predictable &amp; Systematic</a:t>
            </a:r>
            <a:r>
              <a:rPr lang="en-US" dirty="0" smtClean="0">
                <a:effectLst/>
                <a:latin typeface="Franklin Gothic Book"/>
                <a:ea typeface="Cambria"/>
              </a:rPr>
              <a:t>: Students are not jarred or surprised when they called on in Najee’s class. They know that they could be called on at any moment and are ready to share their knowledge with their peers. </a:t>
            </a:r>
            <a:r>
              <a:rPr lang="en-US" dirty="0" err="1" smtClean="0">
                <a:effectLst/>
                <a:latin typeface="Franklin Gothic Book"/>
                <a:ea typeface="Cambria"/>
              </a:rPr>
              <a:t>Na’Jee’s</a:t>
            </a:r>
            <a:r>
              <a:rPr lang="en-US" dirty="0" smtClean="0">
                <a:effectLst/>
                <a:latin typeface="Franklin Gothic Book"/>
                <a:ea typeface="Cambria"/>
              </a:rPr>
              <a:t> </a:t>
            </a:r>
            <a:r>
              <a:rPr lang="en-US" i="1" dirty="0" smtClean="0">
                <a:effectLst/>
                <a:latin typeface="Franklin Gothic Book"/>
                <a:ea typeface="Cambria"/>
              </a:rPr>
              <a:t>cold calling</a:t>
            </a:r>
            <a:r>
              <a:rPr lang="en-US" dirty="0" smtClean="0">
                <a:effectLst/>
                <a:latin typeface="Franklin Gothic Book"/>
                <a:ea typeface="Cambria"/>
              </a:rPr>
              <a:t> is predictable because it’s systematic. Every student knows that he may call on them at any moment to share their ideas. This also helps support </a:t>
            </a:r>
            <a:r>
              <a:rPr lang="en-US" i="1" dirty="0" smtClean="0">
                <a:effectLst/>
                <a:latin typeface="Franklin Gothic Book"/>
                <a:ea typeface="Cambria"/>
              </a:rPr>
              <a:t>checking for understanding</a:t>
            </a:r>
            <a:r>
              <a:rPr lang="en-US" dirty="0" smtClean="0">
                <a:effectLst/>
                <a:latin typeface="Franklin Gothic Book"/>
                <a:ea typeface="Cambria"/>
              </a:rPr>
              <a:t> during this discussion on conflict and the characters. </a:t>
            </a:r>
            <a:endParaRPr lang="en-US" dirty="0" smtClean="0">
              <a:effectLst/>
            </a:endParaRPr>
          </a:p>
          <a:p>
            <a:pPr marL="336488" indent="-336488">
              <a:buFont typeface="Symbol"/>
              <a:buChar char=""/>
            </a:pPr>
            <a:r>
              <a:rPr lang="en-US" b="1" dirty="0" smtClean="0">
                <a:effectLst/>
                <a:latin typeface="Franklin Gothic Book"/>
                <a:ea typeface="Cambria"/>
              </a:rPr>
              <a:t>Positive</a:t>
            </a:r>
            <a:r>
              <a:rPr lang="en-US" dirty="0" smtClean="0">
                <a:effectLst/>
                <a:latin typeface="Franklin Gothic Book"/>
                <a:ea typeface="Cambria"/>
              </a:rPr>
              <a:t>: </a:t>
            </a:r>
            <a:r>
              <a:rPr lang="en-US" dirty="0" err="1" smtClean="0">
                <a:effectLst/>
                <a:latin typeface="Franklin Gothic Book"/>
                <a:ea typeface="Cambria"/>
              </a:rPr>
              <a:t>Na’Jee</a:t>
            </a:r>
            <a:r>
              <a:rPr lang="en-US" dirty="0" smtClean="0">
                <a:effectLst/>
                <a:latin typeface="Franklin Gothic Book"/>
                <a:ea typeface="Cambria"/>
              </a:rPr>
              <a:t> shows warmth in his facial expression during his </a:t>
            </a:r>
            <a:r>
              <a:rPr lang="en-US" i="1" dirty="0" smtClean="0">
                <a:effectLst/>
                <a:latin typeface="Franklin Gothic Book"/>
                <a:ea typeface="Cambria"/>
              </a:rPr>
              <a:t>cold calling </a:t>
            </a:r>
            <a:r>
              <a:rPr lang="en-US" dirty="0" smtClean="0">
                <a:effectLst/>
                <a:latin typeface="Franklin Gothic Book"/>
                <a:ea typeface="Cambria"/>
              </a:rPr>
              <a:t>to keep it positive, rather than making it feel like a “</a:t>
            </a:r>
            <a:r>
              <a:rPr lang="en-US" dirty="0" err="1" smtClean="0">
                <a:effectLst/>
                <a:latin typeface="Franklin Gothic Book"/>
                <a:ea typeface="Cambria"/>
              </a:rPr>
              <a:t>gotcha</a:t>
            </a:r>
            <a:r>
              <a:rPr lang="en-US" dirty="0" smtClean="0">
                <a:effectLst/>
                <a:latin typeface="Franklin Gothic Book"/>
                <a:ea typeface="Cambria"/>
              </a:rPr>
              <a:t>” moment. He infuses positive, conversational phrases like, “</a:t>
            </a:r>
            <a:r>
              <a:rPr lang="en-US" dirty="0" err="1" smtClean="0">
                <a:effectLst/>
                <a:latin typeface="Franklin Gothic Book"/>
                <a:ea typeface="Cambria"/>
              </a:rPr>
              <a:t>Marcell</a:t>
            </a:r>
            <a:r>
              <a:rPr lang="en-US" dirty="0" smtClean="0">
                <a:effectLst/>
                <a:latin typeface="Franklin Gothic Book"/>
                <a:ea typeface="Cambria"/>
              </a:rPr>
              <a:t>, talk to me” to make his questioning feel more like a regular conversation about the details of the lesson. </a:t>
            </a:r>
            <a:endParaRPr lang="en-US" dirty="0" smtClean="0">
              <a:effectLst/>
            </a:endParaRPr>
          </a:p>
          <a:p>
            <a:pPr marL="448650"/>
            <a:r>
              <a:rPr lang="en-US" dirty="0" smtClean="0">
                <a:effectLst/>
                <a:latin typeface="Franklin Gothic Book"/>
                <a:ea typeface="Cambria"/>
              </a:rPr>
              <a:t> </a:t>
            </a:r>
            <a:endParaRPr lang="en-US" dirty="0" smtClean="0">
              <a:effectLst/>
            </a:endParaRPr>
          </a:p>
          <a:p>
            <a:pPr marL="168244" indent="-168244">
              <a:buFont typeface="Arial" pitchFamily="34" charset="0"/>
              <a:buChar char="•"/>
            </a:pPr>
            <a:endParaRPr lang="en-US" dirty="0" smtClean="0">
              <a:effectLst/>
            </a:endParaRPr>
          </a:p>
        </p:txBody>
      </p:sp>
      <p:sp>
        <p:nvSpPr>
          <p:cNvPr id="4" name="Slide Number Placeholder 3"/>
          <p:cNvSpPr>
            <a:spLocks noGrp="1"/>
          </p:cNvSpPr>
          <p:nvPr>
            <p:ph type="sldNum" sz="quarter" idx="10"/>
          </p:nvPr>
        </p:nvSpPr>
        <p:spPr/>
        <p:txBody>
          <a:bodyPr/>
          <a:lstStyle/>
          <a:p>
            <a:fld id="{6CD22534-DCDA-4726-84F4-E8F8D850B9D2}"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994822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CC7A4B7D-BA02-4B88-AA49-D8686AB8C2F0}" type="slidenum">
              <a:rPr lang="en-US" smtClean="0">
                <a:solidFill>
                  <a:prstClr val="black"/>
                </a:solidFill>
              </a:rPr>
              <a:pPr/>
              <a:t>35</a:t>
            </a:fld>
            <a:endParaRPr lang="en-US" smtClean="0">
              <a:solidFill>
                <a:prstClr val="black"/>
              </a:solidFill>
            </a:endParaRPr>
          </a:p>
        </p:txBody>
      </p:sp>
      <p:sp>
        <p:nvSpPr>
          <p:cNvPr id="6147" name="Rectangle 2"/>
          <p:cNvSpPr>
            <a:spLocks noGrp="1" noRot="1" noChangeAspect="1" noChangeArrowheads="1" noTextEdit="1"/>
          </p:cNvSpPr>
          <p:nvPr>
            <p:ph type="sldImg"/>
          </p:nvPr>
        </p:nvSpPr>
        <p:spPr>
          <a:xfrm>
            <a:off x="1143000" y="685800"/>
            <a:ext cx="4572000" cy="3429000"/>
          </a:xfrm>
          <a:ln/>
        </p:spPr>
      </p:sp>
      <p:sp>
        <p:nvSpPr>
          <p:cNvPr id="6148" name="Rectangle 3"/>
          <p:cNvSpPr>
            <a:spLocks noGrp="1" noChangeArrowheads="1"/>
          </p:cNvSpPr>
          <p:nvPr>
            <p:ph type="body" idx="1"/>
          </p:nvPr>
        </p:nvSpPr>
        <p:spPr>
          <a:noFill/>
          <a:ln/>
        </p:spPr>
        <p:txBody>
          <a:bodyPr/>
          <a:lstStyle/>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15" lvl="1" indent="-171441"/>
            <a:r>
              <a:rPr lang="en-US" b="1" dirty="0"/>
              <a:t>EA.ColdCall.GR6.Lauderdale.'I saw a lot of thought.'Clip0655</a:t>
            </a:r>
            <a:endParaRPr lang="en-US" baseline="0" dirty="0" smtClean="0"/>
          </a:p>
          <a:p>
            <a:r>
              <a:rPr lang="en-US" dirty="0">
                <a:latin typeface="Franklin Gothic Book"/>
              </a:rPr>
              <a:t>Gary Lauderdale reviews a series of math problems by </a:t>
            </a:r>
            <a:r>
              <a:rPr lang="en-US" i="1" dirty="0">
                <a:latin typeface="Franklin Gothic Book"/>
              </a:rPr>
              <a:t>Cold Call</a:t>
            </a:r>
            <a:r>
              <a:rPr lang="en-US" dirty="0">
                <a:latin typeface="Franklin Gothic Book"/>
              </a:rPr>
              <a:t>ing his students.</a:t>
            </a:r>
            <a:endParaRPr lang="en-US" dirty="0" smtClean="0"/>
          </a:p>
          <a:p>
            <a:pPr marL="336488" indent="-336488">
              <a:buFont typeface="Symbol"/>
              <a:buChar char=""/>
            </a:pPr>
            <a:r>
              <a:rPr lang="en-US" dirty="0">
                <a:latin typeface="Franklin Gothic Book"/>
              </a:rPr>
              <a:t>This clip starts with Gary </a:t>
            </a:r>
            <a:r>
              <a:rPr lang="en-US" i="1" dirty="0">
                <a:latin typeface="Franklin Gothic Book"/>
              </a:rPr>
              <a:t>Working the Clock</a:t>
            </a:r>
            <a:r>
              <a:rPr lang="en-US" dirty="0">
                <a:latin typeface="Franklin Gothic Book"/>
              </a:rPr>
              <a:t> and counting down the time to signal the end of work time. Gary then gives some </a:t>
            </a:r>
            <a:r>
              <a:rPr lang="en-US" i="1" dirty="0">
                <a:latin typeface="Franklin Gothic Book"/>
              </a:rPr>
              <a:t>Precise Praise</a:t>
            </a:r>
            <a:r>
              <a:rPr lang="en-US" dirty="0">
                <a:latin typeface="Franklin Gothic Book"/>
              </a:rPr>
              <a:t> and thanks his students for their thought and effort. </a:t>
            </a:r>
            <a:endParaRPr lang="en-US" dirty="0" smtClean="0"/>
          </a:p>
          <a:p>
            <a:pPr marL="336488" indent="-336488">
              <a:buFont typeface="Symbol"/>
              <a:buChar char=""/>
            </a:pPr>
            <a:r>
              <a:rPr lang="en-US" dirty="0">
                <a:latin typeface="Franklin Gothic Book"/>
              </a:rPr>
              <a:t>Gary then </a:t>
            </a:r>
            <a:r>
              <a:rPr lang="en-US" i="1" dirty="0">
                <a:latin typeface="Franklin Gothic Book"/>
              </a:rPr>
              <a:t>Cold Calls </a:t>
            </a:r>
            <a:r>
              <a:rPr lang="en-US" dirty="0">
                <a:latin typeface="Franklin Gothic Book"/>
              </a:rPr>
              <a:t>his students to review the work the students have just completed. Notice how Gary asks the students to build on each other through his use of </a:t>
            </a:r>
            <a:r>
              <a:rPr lang="en-US" i="1" dirty="0">
                <a:latin typeface="Franklin Gothic Book"/>
              </a:rPr>
              <a:t>Follow-on Cold Calls</a:t>
            </a:r>
            <a:r>
              <a:rPr lang="en-US" dirty="0">
                <a:latin typeface="Franklin Gothic Book"/>
              </a:rPr>
              <a:t>. </a:t>
            </a:r>
            <a:endParaRPr lang="en-US" dirty="0" smtClean="0"/>
          </a:p>
          <a:p>
            <a:pPr marL="336488" indent="-336488">
              <a:buFont typeface="Symbol"/>
              <a:buChar char=""/>
            </a:pPr>
            <a:r>
              <a:rPr lang="en-US" dirty="0">
                <a:latin typeface="Franklin Gothic Book"/>
              </a:rPr>
              <a:t>Gary warm, supportive tone which reinforces a strong Culture of Error. His words and actions show them that he values effort and the learning that comes from making mistakes. Gary is very positive with his students, he says, “I see a lot of good work so I know we’re going to be successful.”</a:t>
            </a:r>
            <a:endParaRPr lang="en-US" dirty="0" smtClean="0"/>
          </a:p>
          <a:p>
            <a:pPr marL="336488" indent="-336488">
              <a:buFont typeface="Symbol"/>
              <a:buChar char=""/>
            </a:pPr>
            <a:r>
              <a:rPr lang="en-US" dirty="0">
                <a:latin typeface="Franklin Gothic Book"/>
              </a:rPr>
              <a:t>Additionally, notice that several of his </a:t>
            </a:r>
            <a:r>
              <a:rPr lang="en-US" i="1" dirty="0">
                <a:latin typeface="Franklin Gothic Book"/>
              </a:rPr>
              <a:t>Cold Call</a:t>
            </a:r>
            <a:r>
              <a:rPr lang="en-US" dirty="0">
                <a:latin typeface="Franklin Gothic Book"/>
              </a:rPr>
              <a:t>s questions ask the students to identify the </a:t>
            </a:r>
            <a:r>
              <a:rPr lang="en-US" i="1" dirty="0">
                <a:latin typeface="Franklin Gothic Book"/>
              </a:rPr>
              <a:t>Next Step</a:t>
            </a:r>
            <a:r>
              <a:rPr lang="en-US" dirty="0">
                <a:latin typeface="Franklin Gothic Book"/>
              </a:rPr>
              <a:t> in solving the problem. Gary also does most of his </a:t>
            </a:r>
            <a:r>
              <a:rPr lang="en-US" i="1" dirty="0">
                <a:latin typeface="Franklin Gothic Book"/>
              </a:rPr>
              <a:t>Cold Calls </a:t>
            </a:r>
            <a:r>
              <a:rPr lang="en-US" dirty="0">
                <a:latin typeface="Franklin Gothic Book"/>
              </a:rPr>
              <a:t>from the back of the classroom with student facing the board. This ensures that the students aren’t focusing on him and whether they’ll be called on, but rather they are focused on the math that’s on the board. </a:t>
            </a:r>
            <a:endParaRPr lang="en-US" dirty="0" smtClean="0"/>
          </a:p>
          <a:p>
            <a:pPr marL="336488" indent="-336488">
              <a:buFont typeface="Symbol"/>
              <a:buChar char=""/>
            </a:pPr>
            <a:r>
              <a:rPr lang="en-US" dirty="0">
                <a:latin typeface="Franklin Gothic Book"/>
              </a:rPr>
              <a:t>His </a:t>
            </a:r>
            <a:r>
              <a:rPr lang="en-US" i="1" dirty="0">
                <a:latin typeface="Franklin Gothic Book"/>
              </a:rPr>
              <a:t>Cold Call </a:t>
            </a:r>
            <a:r>
              <a:rPr lang="en-US" dirty="0">
                <a:latin typeface="Franklin Gothic Book"/>
              </a:rPr>
              <a:t>is systemic, even if he has a “tell”, his students can’t see it because he’s behind them. Also note how the sheer quantity of his </a:t>
            </a:r>
            <a:r>
              <a:rPr lang="en-US" i="1" dirty="0">
                <a:latin typeface="Franklin Gothic Book"/>
              </a:rPr>
              <a:t>Cold Calls </a:t>
            </a:r>
            <a:r>
              <a:rPr lang="en-US" dirty="0">
                <a:latin typeface="Franklin Gothic Book"/>
              </a:rPr>
              <a:t>illustrates how systematic he is about </a:t>
            </a:r>
            <a:r>
              <a:rPr lang="en-US" i="1" dirty="0">
                <a:latin typeface="Franklin Gothic Book"/>
              </a:rPr>
              <a:t>Cold Calling</a:t>
            </a:r>
            <a:r>
              <a:rPr lang="en-US" dirty="0">
                <a:latin typeface="Franklin Gothic Book"/>
              </a:rPr>
              <a:t>.</a:t>
            </a:r>
            <a:endParaRPr lang="en-US" dirty="0" smtClean="0"/>
          </a:p>
          <a:p>
            <a:pPr marL="336488" indent="-336488">
              <a:buFont typeface="Symbol"/>
              <a:buChar char=""/>
            </a:pPr>
            <a:r>
              <a:rPr lang="en-US" dirty="0">
                <a:latin typeface="Franklin Gothic Book"/>
              </a:rPr>
              <a:t>The students are used to his routine of </a:t>
            </a:r>
            <a:r>
              <a:rPr lang="en-US" i="1" dirty="0">
                <a:latin typeface="Franklin Gothic Book"/>
              </a:rPr>
              <a:t>Cold Call</a:t>
            </a:r>
            <a:r>
              <a:rPr lang="en-US" dirty="0">
                <a:latin typeface="Franklin Gothic Book"/>
              </a:rPr>
              <a:t>ing; they’re all ready to answer on the spot.</a:t>
            </a:r>
            <a:endParaRPr lang="en-US" dirty="0" smtClean="0"/>
          </a:p>
          <a:p>
            <a:pPr marL="628615" lvl="1" indent="-171441">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6CD22534-DCDA-4726-84F4-E8F8D850B9D2}"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2994822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28D279-D7A2-4385-B664-A28ACA1AC975}"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33202161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You don’t get the highest quality answers</a:t>
            </a:r>
          </a:p>
          <a:p>
            <a:pPr lvl="0"/>
            <a:r>
              <a:rPr lang="en-US" dirty="0"/>
              <a:t>You socialize the opposite of what you want which is thought and reflection.  Instead you socialize surface thinking and answers</a:t>
            </a:r>
          </a:p>
          <a:p>
            <a:pPr lvl="0"/>
            <a:r>
              <a:rPr lang="en-US" dirty="0"/>
              <a:t>More reluctant students shirk back</a:t>
            </a:r>
          </a:p>
          <a:p>
            <a:endParaRPr lang="en-US" dirty="0"/>
          </a:p>
          <a:p>
            <a:r>
              <a:rPr lang="en-US" dirty="0"/>
              <a:t>Overheard at workshop:</a:t>
            </a:r>
          </a:p>
          <a:p>
            <a:pPr marL="168244" indent="-168244">
              <a:buFont typeface="Arial" panose="020B0604020202020204" pitchFamily="34" charset="0"/>
              <a:buChar char="•"/>
            </a:pPr>
            <a:r>
              <a:rPr lang="en-US" dirty="0"/>
              <a:t>Becomes a speed game</a:t>
            </a:r>
          </a:p>
          <a:p>
            <a:pPr marL="168244" indent="-168244">
              <a:buFont typeface="Arial" panose="020B0604020202020204" pitchFamily="34" charset="0"/>
              <a:buChar char="•"/>
            </a:pPr>
            <a:r>
              <a:rPr lang="en-US" dirty="0"/>
              <a:t>Discourages some students from participating because it’s a speed game</a:t>
            </a:r>
          </a:p>
          <a:p>
            <a:pPr marL="168244" indent="-168244">
              <a:buFont typeface="Arial" panose="020B0604020202020204" pitchFamily="34" charset="0"/>
              <a:buChar char="•"/>
            </a:pPr>
            <a:r>
              <a:rPr lang="en-US" dirty="0"/>
              <a:t>Response won’t be rigorous if you don’t let kids think</a:t>
            </a:r>
          </a:p>
          <a:p>
            <a:pPr marL="168244" indent="-168244">
              <a:buFont typeface="Arial" panose="020B0604020202020204" pitchFamily="34" charset="0"/>
              <a:buChar char="•"/>
            </a:pPr>
            <a:endParaRPr lang="en-US" dirty="0"/>
          </a:p>
          <a:p>
            <a:pPr marL="168244" indent="-168244">
              <a:buFont typeface="Arial" panose="020B0604020202020204" pitchFamily="34" charset="0"/>
              <a:buChar char="•"/>
            </a:pPr>
            <a:endParaRPr lang="en-US" dirty="0"/>
          </a:p>
          <a:p>
            <a:endParaRPr lang="en-US" dirty="0">
              <a:latin typeface="Arial" pitchFamily="34" charset="0"/>
            </a:endParaRPr>
          </a:p>
        </p:txBody>
      </p:sp>
      <p:sp>
        <p:nvSpPr>
          <p:cNvPr id="4" name="Slide Number Placeholder 3"/>
          <p:cNvSpPr>
            <a:spLocks noGrp="1"/>
          </p:cNvSpPr>
          <p:nvPr>
            <p:ph type="sldNum" sz="quarter" idx="10"/>
          </p:nvPr>
        </p:nvSpPr>
        <p:spPr/>
        <p:txBody>
          <a:bodyPr/>
          <a:lstStyle/>
          <a:p>
            <a:pPr>
              <a:defRPr/>
            </a:pPr>
            <a:fld id="{9F64E8A9-D0BF-4B89-B535-50DB07EB7495}" type="slidenum">
              <a:rPr lang="en-US" smtClean="0">
                <a:solidFill>
                  <a:prstClr val="black"/>
                </a:solidFill>
              </a:rPr>
              <a:pPr>
                <a:defRPr/>
              </a:pPr>
              <a:t>38</a:t>
            </a:fld>
            <a:endParaRPr lang="en-US">
              <a:solidFill>
                <a:prstClr val="black"/>
              </a:solidFill>
            </a:endParaRPr>
          </a:p>
        </p:txBody>
      </p:sp>
    </p:spTree>
    <p:extLst>
      <p:ext uri="{BB962C8B-B14F-4D97-AF65-F5344CB8AC3E}">
        <p14:creationId xmlns:p14="http://schemas.microsoft.com/office/powerpoint/2010/main" val="390379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STOP ACTION</a:t>
            </a:r>
          </a:p>
          <a:p>
            <a:r>
              <a:rPr lang="en-US" b="1" dirty="0"/>
              <a:t>EA.WaitTime.GR8.Johnson.’Focus on why.’Clip2017</a:t>
            </a:r>
            <a:endParaRPr lang="en-US" dirty="0"/>
          </a:p>
          <a:p>
            <a:r>
              <a:rPr lang="en-US" b="1" dirty="0" smtClean="0">
                <a:latin typeface="Arial" pitchFamily="34" charset="0"/>
              </a:rPr>
              <a:t>Facilitation:</a:t>
            </a:r>
            <a:r>
              <a:rPr lang="en-US" b="1" baseline="0" dirty="0" smtClean="0">
                <a:latin typeface="Arial" pitchFamily="34" charset="0"/>
              </a:rPr>
              <a:t> </a:t>
            </a:r>
            <a:r>
              <a:rPr lang="en-US" b="0" baseline="0" dirty="0" smtClean="0">
                <a:latin typeface="Arial" pitchFamily="34" charset="0"/>
              </a:rPr>
              <a:t>Play it once, ask for a few observations.  Play it again and pause twice.  First in the first cut right after the girl’s hand goes up.  Second in the second cut and point out the girl in the front who wavers with their hand.  Each of these students could be considered archetypes of students – the student who doesn’t spend much time thinking and the more cautious student who finally decides to take a risk.  Both of these types of students benefit from wait time.</a:t>
            </a:r>
            <a:endParaRPr lang="en-US" b="1" dirty="0" smtClean="0">
              <a:latin typeface="Arial" pitchFamily="34" charset="0"/>
            </a:endParaRPr>
          </a:p>
          <a:p>
            <a:endParaRPr lang="en-US" dirty="0" smtClean="0">
              <a:latin typeface="Arial" pitchFamily="34" charset="0"/>
            </a:endParaRPr>
          </a:p>
          <a:p>
            <a:pPr>
              <a:lnSpc>
                <a:spcPct val="115000"/>
              </a:lnSpc>
              <a:spcAft>
                <a:spcPts val="981"/>
              </a:spcAft>
            </a:pPr>
            <a:r>
              <a:rPr lang="en-US" sz="900" b="1" dirty="0">
                <a:latin typeface="Franklin Gothic Book"/>
                <a:ea typeface="Calibri"/>
                <a:cs typeface="Times New Roman"/>
              </a:rPr>
              <a:t>Context:</a:t>
            </a:r>
            <a:r>
              <a:rPr lang="en-US" sz="900" dirty="0">
                <a:latin typeface="Franklin Gothic Book"/>
                <a:ea typeface="Calibri"/>
                <a:cs typeface="Times New Roman"/>
              </a:rPr>
              <a:t> In this clip, Maggie Johnson, and 8</a:t>
            </a:r>
            <a:r>
              <a:rPr lang="en-US" sz="900" baseline="30000" dirty="0">
                <a:latin typeface="Franklin Gothic Book"/>
                <a:ea typeface="Calibri"/>
                <a:cs typeface="Times New Roman"/>
              </a:rPr>
              <a:t>th</a:t>
            </a:r>
            <a:r>
              <a:rPr lang="en-US" sz="900" dirty="0">
                <a:latin typeface="Franklin Gothic Book"/>
                <a:ea typeface="Calibri"/>
                <a:cs typeface="Times New Roman"/>
              </a:rPr>
              <a:t> grade reading teacher at Troy Prep Middle School in Upstate New York, facilitates a discussion about a section of text from the novel the class is reading: </a:t>
            </a:r>
            <a:r>
              <a:rPr lang="en-US" sz="900" i="1" dirty="0">
                <a:latin typeface="Franklin Gothic Book"/>
                <a:ea typeface="Calibri"/>
                <a:cs typeface="Times New Roman"/>
              </a:rPr>
              <a:t>To Kill a Mockingbird.</a:t>
            </a:r>
            <a:r>
              <a:rPr lang="en-US" sz="900" dirty="0">
                <a:latin typeface="Franklin Gothic Book"/>
                <a:ea typeface="Calibri"/>
                <a:cs typeface="Times New Roman"/>
              </a:rPr>
              <a:t> She uses </a:t>
            </a:r>
            <a:r>
              <a:rPr lang="en-US" sz="900" i="1" dirty="0">
                <a:latin typeface="Franklin Gothic Book"/>
                <a:ea typeface="Calibri"/>
                <a:cs typeface="Times New Roman"/>
              </a:rPr>
              <a:t>Wait Time</a:t>
            </a:r>
            <a:r>
              <a:rPr lang="en-US" sz="900" dirty="0">
                <a:latin typeface="Franklin Gothic Book"/>
                <a:ea typeface="Calibri"/>
                <a:cs typeface="Times New Roman"/>
              </a:rPr>
              <a:t> to give students time to process her question and to foster motivation and enthusiasm to participate. It also encourages students to engage in deep thinking during a discussion.</a:t>
            </a:r>
          </a:p>
          <a:p>
            <a:pPr>
              <a:lnSpc>
                <a:spcPct val="115000"/>
              </a:lnSpc>
              <a:spcAft>
                <a:spcPts val="981"/>
              </a:spcAft>
            </a:pPr>
            <a:endParaRPr lang="en-US" sz="900" b="1" dirty="0">
              <a:latin typeface="Franklin Gothic Book"/>
              <a:ea typeface="Calibri"/>
              <a:cs typeface="Times New Roman"/>
            </a:endParaRPr>
          </a:p>
          <a:p>
            <a:pPr>
              <a:lnSpc>
                <a:spcPct val="115000"/>
              </a:lnSpc>
              <a:spcAft>
                <a:spcPts val="981"/>
              </a:spcAft>
            </a:pPr>
            <a:r>
              <a:rPr lang="en-US" sz="900" b="1" dirty="0">
                <a:latin typeface="Franklin Gothic Book"/>
                <a:ea typeface="Calibri"/>
                <a:cs typeface="Times New Roman"/>
              </a:rPr>
              <a:t>Stop Action Notes:</a:t>
            </a:r>
          </a:p>
          <a:p>
            <a:r>
              <a:rPr lang="en-US" b="1" dirty="0"/>
              <a:t>Stop #1: 0:14 </a:t>
            </a:r>
            <a:r>
              <a:rPr lang="en-US" dirty="0"/>
              <a:t>– Girl hand shoots up right away</a:t>
            </a:r>
          </a:p>
          <a:p>
            <a:pPr marL="168244" indent="-168244">
              <a:buFont typeface="Arial" panose="020B0604020202020204" pitchFamily="34" charset="0"/>
              <a:buChar char="•"/>
            </a:pPr>
            <a:r>
              <a:rPr lang="en-US" dirty="0"/>
              <a:t>“Her hand is up and Maggie hasn't even finished the question! How many people have a kid like this? What's she going to say? (Call out answers)</a:t>
            </a:r>
          </a:p>
          <a:p>
            <a:pPr marL="168244" indent="-168244">
              <a:buFont typeface="Arial" panose="020B0604020202020204" pitchFamily="34" charset="0"/>
              <a:buChar char="•"/>
            </a:pPr>
            <a:r>
              <a:rPr lang="en-US" dirty="0"/>
              <a:t>“Maggie has barely finished her question and this girl’s hand has already shot up. If she calls on her then no one else has the chance to even engage with the question – shutting down both PR and TR. Watch what she does instead. (scans and smiles and waits 9 seconds)</a:t>
            </a:r>
          </a:p>
          <a:p>
            <a:r>
              <a:rPr lang="en-US" dirty="0"/>
              <a:t> </a:t>
            </a:r>
          </a:p>
          <a:p>
            <a:r>
              <a:rPr lang="en-US" b="1" dirty="0"/>
              <a:t>Stop #2 0:32</a:t>
            </a:r>
            <a:r>
              <a:rPr lang="en-US" dirty="0"/>
              <a:t> – “This boy’s hand never even went down. Why is that a problem?”</a:t>
            </a:r>
          </a:p>
          <a:p>
            <a:r>
              <a:rPr lang="en-US" dirty="0"/>
              <a:t> </a:t>
            </a:r>
          </a:p>
          <a:p>
            <a:r>
              <a:rPr lang="en-US" b="1" dirty="0"/>
              <a:t>Stop #3 0:37 </a:t>
            </a:r>
            <a:r>
              <a:rPr lang="en-US" dirty="0"/>
              <a:t>– “Watch this girl in the front row.  And consider the impact of WT on her. </a:t>
            </a:r>
            <a:r>
              <a:rPr lang="en-US"/>
              <a:t>And other students like her.”</a:t>
            </a:r>
            <a:endParaRPr lang="en-US" sz="900" b="1" dirty="0">
              <a:latin typeface="Franklin Gothic Book"/>
              <a:ea typeface="Calibri"/>
              <a:cs typeface="Times New Roman"/>
            </a:endParaRPr>
          </a:p>
          <a:p>
            <a:pPr>
              <a:lnSpc>
                <a:spcPct val="115000"/>
              </a:lnSpc>
              <a:spcAft>
                <a:spcPts val="981"/>
              </a:spcAft>
            </a:pPr>
            <a:endParaRPr lang="en-US" sz="900" b="1" dirty="0">
              <a:latin typeface="Franklin Gothic Book"/>
              <a:ea typeface="Calibri"/>
              <a:cs typeface="Times New Roman"/>
            </a:endParaRPr>
          </a:p>
          <a:p>
            <a:pPr>
              <a:lnSpc>
                <a:spcPct val="115000"/>
              </a:lnSpc>
              <a:spcAft>
                <a:spcPts val="981"/>
              </a:spcAft>
            </a:pPr>
            <a:r>
              <a:rPr lang="en-US" sz="900" b="1" dirty="0">
                <a:latin typeface="Franklin Gothic Book"/>
                <a:ea typeface="Calibri"/>
                <a:cs typeface="Times New Roman"/>
              </a:rPr>
              <a:t>Cut 1: </a:t>
            </a:r>
            <a:endParaRPr lang="en-US" sz="900" dirty="0">
              <a:latin typeface="Franklin Gothic Book"/>
              <a:ea typeface="Calibri"/>
              <a:cs typeface="Times New Roman"/>
            </a:endParaRPr>
          </a:p>
          <a:p>
            <a:pPr marL="336488" indent="-336488">
              <a:buFont typeface="Symbol"/>
              <a:buChar char=""/>
            </a:pPr>
            <a:r>
              <a:rPr lang="en-US" dirty="0" smtClean="0">
                <a:effectLst/>
                <a:latin typeface="Franklin Gothic Book"/>
              </a:rPr>
              <a:t>Maggie waits approximately five seconds after asking her question and taking a hand. </a:t>
            </a:r>
            <a:endParaRPr lang="en-US" dirty="0" smtClean="0">
              <a:effectLst/>
            </a:endParaRPr>
          </a:p>
          <a:p>
            <a:pPr marL="336488" indent="-336488">
              <a:buFont typeface="Symbol"/>
              <a:buChar char=""/>
            </a:pPr>
            <a:r>
              <a:rPr lang="en-US" dirty="0" smtClean="0">
                <a:effectLst/>
                <a:latin typeface="Franklin Gothic Book"/>
              </a:rPr>
              <a:t>Soon after she asks the question, she scans the room and raises her eyebrows and smiles. This bit of inviting warmth motivates even more students to participate. </a:t>
            </a:r>
            <a:endParaRPr lang="en-US" dirty="0" smtClean="0">
              <a:effectLst/>
            </a:endParaRPr>
          </a:p>
          <a:p>
            <a:pPr marL="336488" indent="-336488">
              <a:buFont typeface="Symbol"/>
              <a:buChar char=""/>
            </a:pPr>
            <a:r>
              <a:rPr lang="en-US" dirty="0" smtClean="0">
                <a:effectLst/>
                <a:latin typeface="Franklin Gothic Book"/>
              </a:rPr>
              <a:t>The result: Within four seconds, we see eight students’ hands go up </a:t>
            </a:r>
            <a:endParaRPr lang="en-US" dirty="0" smtClean="0">
              <a:effectLst/>
            </a:endParaRPr>
          </a:p>
          <a:p>
            <a:r>
              <a:rPr lang="en-US" dirty="0" smtClean="0">
                <a:effectLst/>
              </a:rPr>
              <a:t> </a:t>
            </a:r>
          </a:p>
          <a:p>
            <a:pPr>
              <a:lnSpc>
                <a:spcPct val="115000"/>
              </a:lnSpc>
              <a:spcAft>
                <a:spcPts val="981"/>
              </a:spcAft>
            </a:pPr>
            <a:r>
              <a:rPr lang="en-US" sz="900" b="1" dirty="0">
                <a:latin typeface="Franklin Gothic Book"/>
                <a:ea typeface="Calibri"/>
                <a:cs typeface="Times New Roman"/>
              </a:rPr>
              <a:t>Cut 2: </a:t>
            </a:r>
            <a:endParaRPr lang="en-US" sz="900" dirty="0">
              <a:latin typeface="Franklin Gothic Book"/>
              <a:ea typeface="Calibri"/>
              <a:cs typeface="Times New Roman"/>
            </a:endParaRPr>
          </a:p>
          <a:p>
            <a:pPr marL="336488" indent="-336488">
              <a:buFont typeface="Symbol"/>
              <a:buChar char=""/>
            </a:pPr>
            <a:r>
              <a:rPr lang="en-US" dirty="0" smtClean="0">
                <a:effectLst/>
                <a:latin typeface="Franklin Gothic Book"/>
              </a:rPr>
              <a:t>Maggie uses even longer </a:t>
            </a:r>
            <a:r>
              <a:rPr lang="en-US" i="1" dirty="0" smtClean="0">
                <a:effectLst/>
                <a:latin typeface="Franklin Gothic Book"/>
              </a:rPr>
              <a:t>Wait Time</a:t>
            </a:r>
            <a:r>
              <a:rPr lang="en-US" dirty="0" smtClean="0">
                <a:effectLst/>
                <a:latin typeface="Franklin Gothic Book"/>
              </a:rPr>
              <a:t> (12 seconds) before taking a hand. </a:t>
            </a:r>
            <a:endParaRPr lang="en-US" dirty="0" smtClean="0">
              <a:effectLst/>
            </a:endParaRPr>
          </a:p>
          <a:p>
            <a:pPr marL="336488" indent="-336488">
              <a:buFont typeface="Symbol"/>
              <a:buChar char=""/>
            </a:pPr>
            <a:r>
              <a:rPr lang="en-US" dirty="0" smtClean="0">
                <a:effectLst/>
                <a:latin typeface="Franklin Gothic Book"/>
              </a:rPr>
              <a:t>Note that Maggie strategically moves to “Pastore’s Perch” (right-hand corner of her room). This makes it easier for her to see students whose hands go up and for those students to see her looking for their hands as well. She then uses an obvious scan to draw attention to the fact that she’s looking, which enhances the accountability.   </a:t>
            </a:r>
            <a:endParaRPr lang="en-US" dirty="0" smtClean="0">
              <a:effectLst/>
            </a:endParaRPr>
          </a:p>
          <a:p>
            <a:pPr marL="336488" indent="-336488">
              <a:buFont typeface="Symbol"/>
              <a:buChar char=""/>
            </a:pPr>
            <a:r>
              <a:rPr lang="en-US" dirty="0" smtClean="0">
                <a:effectLst/>
                <a:latin typeface="Franklin Gothic Book"/>
              </a:rPr>
              <a:t>Note that she also uses the </a:t>
            </a:r>
            <a:r>
              <a:rPr lang="en-US" i="1" dirty="0" smtClean="0">
                <a:effectLst/>
                <a:latin typeface="Franklin Gothic Book"/>
              </a:rPr>
              <a:t>Wait Time</a:t>
            </a:r>
            <a:r>
              <a:rPr lang="en-US" dirty="0" smtClean="0">
                <a:effectLst/>
                <a:latin typeface="Franklin Gothic Book"/>
              </a:rPr>
              <a:t> as an opportunity to reinforce academic skills: “Great. And if you’re looking in your book, make sure you pause and track </a:t>
            </a:r>
            <a:r>
              <a:rPr lang="en-US" dirty="0" err="1" smtClean="0">
                <a:effectLst/>
                <a:latin typeface="Franklin Gothic Book"/>
              </a:rPr>
              <a:t>Arshe</a:t>
            </a:r>
            <a:r>
              <a:rPr lang="en-US" dirty="0" smtClean="0">
                <a:effectLst/>
                <a:latin typeface="Franklin Gothic Book"/>
              </a:rPr>
              <a:t>.” In doing so, she reinforces the expectation that students should track peers during discussion and encourages more students to revisit the text.</a:t>
            </a:r>
            <a:endParaRPr lang="en-US" dirty="0" smtClean="0">
              <a:effectLst/>
            </a:endParaRPr>
          </a:p>
          <a:p>
            <a:pPr marL="336488" indent="-336488">
              <a:buFont typeface="Symbol"/>
              <a:buChar char=""/>
            </a:pPr>
            <a:r>
              <a:rPr lang="en-US" dirty="0" smtClean="0">
                <a:effectLst/>
                <a:latin typeface="Franklin Gothic Book"/>
              </a:rPr>
              <a:t>The result: several students eagerly raise their hands to participate. </a:t>
            </a:r>
            <a:br>
              <a:rPr lang="en-US" dirty="0" smtClean="0">
                <a:effectLst/>
                <a:latin typeface="Franklin Gothic Book"/>
              </a:rPr>
            </a:br>
            <a:endParaRPr lang="en-US" dirty="0" smtClean="0">
              <a:effectLst/>
            </a:endParaRPr>
          </a:p>
          <a:p>
            <a:pPr>
              <a:lnSpc>
                <a:spcPct val="115000"/>
              </a:lnSpc>
              <a:spcAft>
                <a:spcPts val="981"/>
              </a:spcAft>
            </a:pPr>
            <a:r>
              <a:rPr lang="en-US" sz="900" b="1" dirty="0">
                <a:latin typeface="Franklin Gothic Book"/>
                <a:ea typeface="Calibri"/>
                <a:cs typeface="Times New Roman"/>
              </a:rPr>
              <a:t>Cut 3: </a:t>
            </a:r>
            <a:endParaRPr lang="en-US" sz="900" dirty="0">
              <a:latin typeface="Franklin Gothic Book"/>
              <a:ea typeface="Calibri"/>
              <a:cs typeface="Times New Roman"/>
            </a:endParaRPr>
          </a:p>
          <a:p>
            <a:pPr marL="336488" indent="-336488">
              <a:buFont typeface="Symbol"/>
              <a:buChar char=""/>
            </a:pPr>
            <a:r>
              <a:rPr lang="en-US" dirty="0" smtClean="0">
                <a:effectLst/>
                <a:latin typeface="Franklin Gothic Book"/>
              </a:rPr>
              <a:t>Maggie waits eight seconds before taking a hand. </a:t>
            </a:r>
            <a:endParaRPr lang="en-US" dirty="0" smtClean="0">
              <a:effectLst/>
            </a:endParaRPr>
          </a:p>
          <a:p>
            <a:pPr marL="336488" indent="-336488">
              <a:buFont typeface="Symbol"/>
              <a:buChar char=""/>
            </a:pPr>
            <a:r>
              <a:rPr lang="en-US" dirty="0" smtClean="0">
                <a:effectLst/>
                <a:latin typeface="Franklin Gothic Book"/>
              </a:rPr>
              <a:t>During her </a:t>
            </a:r>
            <a:r>
              <a:rPr lang="en-US" i="1" dirty="0" smtClean="0">
                <a:effectLst/>
                <a:latin typeface="Franklin Gothic Book"/>
              </a:rPr>
              <a:t>Wait Time</a:t>
            </a:r>
            <a:r>
              <a:rPr lang="en-US" dirty="0" smtClean="0">
                <a:effectLst/>
                <a:latin typeface="Franklin Gothic Book"/>
              </a:rPr>
              <a:t>, she again moves to “Pastore’s Perch” and uses a swivel (or left-to-right turn of her head) to ensure she is Seen Looking for raised hands. </a:t>
            </a:r>
            <a:endParaRPr lang="en-US" dirty="0" smtClean="0">
              <a:effectLst/>
            </a:endParaRPr>
          </a:p>
          <a:p>
            <a:pPr marL="336488" indent="-336488">
              <a:buFont typeface="Symbol"/>
              <a:buChar char=""/>
            </a:pPr>
            <a:r>
              <a:rPr lang="en-US" dirty="0" smtClean="0">
                <a:effectLst/>
                <a:latin typeface="Franklin Gothic Book"/>
              </a:rPr>
              <a:t>Again, she warmly invites students into the discussion by smiling and raising her eyebrows as she looks around.</a:t>
            </a:r>
            <a:endParaRPr lang="en-US" dirty="0" smtClean="0">
              <a:effectLst/>
            </a:endParaRPr>
          </a:p>
          <a:p>
            <a:pPr marL="336488" indent="-336488">
              <a:buFont typeface="Symbol"/>
              <a:buChar char=""/>
            </a:pPr>
            <a:r>
              <a:rPr lang="en-US" dirty="0" smtClean="0">
                <a:effectLst/>
                <a:latin typeface="Franklin Gothic Book"/>
              </a:rPr>
              <a:t>The result: nine students’ hands shoot up</a:t>
            </a:r>
          </a:p>
          <a:p>
            <a:pPr marL="336488" indent="-336488">
              <a:buFont typeface="Symbol"/>
              <a:buChar char=""/>
            </a:pPr>
            <a:endParaRPr lang="en-US" dirty="0" smtClean="0">
              <a:effectLst/>
              <a:latin typeface="Franklin Gothic Book"/>
            </a:endParaRPr>
          </a:p>
          <a:p>
            <a:r>
              <a:rPr lang="en-US" dirty="0"/>
              <a:t>Talking Point Addition/s:</a:t>
            </a:r>
          </a:p>
          <a:p>
            <a:pPr lvl="0"/>
            <a:r>
              <a:rPr lang="en-US" dirty="0"/>
              <a:t>DL: Go from one person answers the question to everyone answers the question (in those 12 seconds) and one person says their answer aloud.</a:t>
            </a:r>
          </a:p>
          <a:p>
            <a:pPr marL="336488" indent="-336488">
              <a:buFont typeface="Symbol"/>
              <a:buChar char=""/>
            </a:pPr>
            <a:endParaRPr lang="en-US" dirty="0" smtClean="0">
              <a:effectLst/>
            </a:endParaRPr>
          </a:p>
          <a:p>
            <a:endParaRPr lang="en-US" dirty="0">
              <a:latin typeface="Arial" pitchFamily="34" charset="0"/>
            </a:endParaRPr>
          </a:p>
        </p:txBody>
      </p:sp>
      <p:sp>
        <p:nvSpPr>
          <p:cNvPr id="4" name="Slide Number Placeholder 3"/>
          <p:cNvSpPr>
            <a:spLocks noGrp="1"/>
          </p:cNvSpPr>
          <p:nvPr>
            <p:ph type="sldNum" sz="quarter" idx="10"/>
          </p:nvPr>
        </p:nvSpPr>
        <p:spPr/>
        <p:txBody>
          <a:bodyPr/>
          <a:lstStyle/>
          <a:p>
            <a:pPr>
              <a:defRPr/>
            </a:pPr>
            <a:fld id="{9F64E8A9-D0BF-4B89-B535-50DB07EB7495}" type="slidenum">
              <a:rPr lang="en-US" smtClean="0">
                <a:solidFill>
                  <a:prstClr val="black"/>
                </a:solidFill>
              </a:rPr>
              <a:pPr>
                <a:defRPr/>
              </a:pPr>
              <a:t>39</a:t>
            </a:fld>
            <a:endParaRPr lang="en-US">
              <a:solidFill>
                <a:prstClr val="black"/>
              </a:solidFill>
            </a:endParaRPr>
          </a:p>
        </p:txBody>
      </p:sp>
    </p:spTree>
    <p:extLst>
      <p:ext uri="{BB962C8B-B14F-4D97-AF65-F5344CB8AC3E}">
        <p14:creationId xmlns:p14="http://schemas.microsoft.com/office/powerpoint/2010/main" val="390379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CC7A4B7D-BA02-4B88-AA49-D8686AB8C2F0}" type="slidenum">
              <a:rPr lang="en-US" smtClean="0">
                <a:solidFill>
                  <a:prstClr val="black"/>
                </a:solidFill>
              </a:rPr>
              <a:pPr/>
              <a:t>40</a:t>
            </a:fld>
            <a:endParaRPr lang="en-US" smtClean="0">
              <a:solidFill>
                <a:prstClr val="black"/>
              </a:solidFill>
            </a:endParaRPr>
          </a:p>
        </p:txBody>
      </p:sp>
      <p:sp>
        <p:nvSpPr>
          <p:cNvPr id="6147" name="Rectangle 2"/>
          <p:cNvSpPr>
            <a:spLocks noGrp="1" noRot="1" noChangeAspect="1" noChangeArrowheads="1" noTextEdit="1"/>
          </p:cNvSpPr>
          <p:nvPr>
            <p:ph type="sldImg"/>
          </p:nvPr>
        </p:nvSpPr>
        <p:spPr>
          <a:xfrm>
            <a:off x="1143000" y="685800"/>
            <a:ext cx="4572000" cy="3429000"/>
          </a:xfrm>
          <a:ln/>
        </p:spPr>
      </p:sp>
      <p:sp>
        <p:nvSpPr>
          <p:cNvPr id="6148" name="Rectangle 3"/>
          <p:cNvSpPr>
            <a:spLocks noGrp="1" noChangeArrowheads="1"/>
          </p:cNvSpPr>
          <p:nvPr>
            <p:ph type="body" idx="1"/>
          </p:nvPr>
        </p:nvSpPr>
        <p:spPr>
          <a:noFill/>
          <a:ln/>
        </p:spPr>
        <p:txBody>
          <a:bodyPr/>
          <a:lstStyle/>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6175" y="688975"/>
            <a:ext cx="4567238" cy="3425825"/>
          </a:xfrm>
        </p:spPr>
      </p:sp>
      <p:sp>
        <p:nvSpPr>
          <p:cNvPr id="3" name="Notes Placeholder 2"/>
          <p:cNvSpPr>
            <a:spLocks noGrp="1"/>
          </p:cNvSpPr>
          <p:nvPr>
            <p:ph type="body" idx="1"/>
          </p:nvPr>
        </p:nvSpPr>
        <p:spPr/>
        <p:txBody>
          <a:bodyPr/>
          <a:lstStyle/>
          <a:p>
            <a:pPr marL="168235" indent="-168235" defTabSz="897301" eaLnBrk="0" fontAlgn="base" hangingPunct="0">
              <a:spcBef>
                <a:spcPct val="30000"/>
              </a:spcBef>
              <a:spcAft>
                <a:spcPct val="0"/>
              </a:spcAft>
              <a:buFont typeface="Arial" panose="020B0604020202020204" pitchFamily="34" charset="0"/>
              <a:buChar char="•"/>
              <a:defRPr/>
            </a:pPr>
            <a:r>
              <a:rPr lang="en-US" dirty="0"/>
              <a:t>New point: “The subtle difference between a culture of high expectations that comes with love and a culture of high expectations that comes with frustration and anger.”</a:t>
            </a:r>
          </a:p>
          <a:p>
            <a:pPr marL="168235" indent="-168235">
              <a:buFont typeface="Arial" panose="020B0604020202020204" pitchFamily="34" charset="0"/>
              <a:buChar char="•"/>
            </a:pPr>
            <a:r>
              <a:rPr lang="en-US" dirty="0"/>
              <a:t>One of the things that we think about culture is intangible.</a:t>
            </a:r>
            <a:r>
              <a:rPr lang="en-US" baseline="0" dirty="0"/>
              <a:t> What I’m watching here the mundane day to day interactions. </a:t>
            </a:r>
            <a:endParaRPr lang="en-US" dirty="0"/>
          </a:p>
          <a:p>
            <a:pPr marL="168235" indent="-168235">
              <a:buFont typeface="Arial" panose="020B0604020202020204" pitchFamily="34" charset="0"/>
              <a:buChar char="•"/>
            </a:pPr>
            <a:r>
              <a:rPr lang="en-US" dirty="0"/>
              <a:t>Personality</a:t>
            </a:r>
            <a:r>
              <a:rPr lang="en-US" baseline="0" dirty="0"/>
              <a:t> is technique in disguise.</a:t>
            </a:r>
          </a:p>
          <a:p>
            <a:pPr marL="168235" indent="-168235">
              <a:buFont typeface="Arial" panose="020B0604020202020204" pitchFamily="34" charset="0"/>
              <a:buChar char="•"/>
            </a:pPr>
            <a:r>
              <a:rPr lang="en-US" baseline="0" dirty="0"/>
              <a:t>Technique builds personality and vice versa</a:t>
            </a:r>
          </a:p>
          <a:p>
            <a:pPr marL="168235" indent="-168235">
              <a:buFont typeface="Arial" panose="020B0604020202020204" pitchFamily="34" charset="0"/>
              <a:buChar char="•"/>
            </a:pPr>
            <a:r>
              <a:rPr lang="en-US" dirty="0"/>
              <a:t>“What we attribute to personality is often technique in disguise. Technique makes it possible to be the person you want to be in the classroom.” </a:t>
            </a:r>
          </a:p>
          <a:p>
            <a:pPr marL="168235" indent="-168235">
              <a:buFont typeface="Arial" panose="020B0604020202020204" pitchFamily="34" charset="0"/>
              <a:buChar char="•"/>
            </a:pPr>
            <a:r>
              <a:rPr lang="en-US" dirty="0"/>
              <a:t> This isn’t accurate but some pieces of it were, “The struggles to manage the daily struggles of the cross that determines whether you stay with the job…</a:t>
            </a:r>
          </a:p>
          <a:p>
            <a:pPr marL="168235" indent="-168235">
              <a:buFont typeface="Arial" panose="020B0604020202020204" pitchFamily="34" charset="0"/>
              <a:buChar char="•"/>
            </a:pPr>
            <a:r>
              <a:rPr lang="en-US" dirty="0"/>
              <a:t> “Tiny changes don’t just shape your classroom. They shape you. Technique is personality.” “That’s why you should obsess on the details of Strong Voice.”</a:t>
            </a:r>
          </a:p>
          <a:p>
            <a:pPr marL="168235" indent="-168235">
              <a:buFont typeface="Arial" panose="020B0604020202020204" pitchFamily="34" charset="0"/>
              <a:buChar char="•"/>
            </a:pPr>
            <a:r>
              <a:rPr lang="en-US" dirty="0"/>
              <a:t>“The subtle difference between a culture of high expectations that comes with love and a culture of high expectations that comes with frustration and anger.”</a:t>
            </a:r>
          </a:p>
          <a:p>
            <a:pPr marL="168235" indent="-168235">
              <a:buFont typeface="Arial" panose="020B0604020202020204" pitchFamily="34" charset="0"/>
              <a:buChar char="•"/>
            </a:pPr>
            <a:endParaRPr lang="en-US" dirty="0"/>
          </a:p>
          <a:p>
            <a:r>
              <a:rPr lang="en-US" dirty="0"/>
              <a:t>Shareout from group</a:t>
            </a:r>
          </a:p>
          <a:p>
            <a:pPr marL="168244" indent="-168244">
              <a:buFont typeface="Arial" panose="020B0604020202020204" pitchFamily="34" charset="0"/>
              <a:buChar char="•"/>
            </a:pPr>
            <a:r>
              <a:rPr lang="en-US" dirty="0"/>
              <a:t>He had</a:t>
            </a:r>
            <a:r>
              <a:rPr lang="en-US" baseline="0" dirty="0"/>
              <a:t> a nice blend of firm and flexible. Back and forth between expectation setting and warm and caring. </a:t>
            </a:r>
          </a:p>
          <a:p>
            <a:pPr marL="168244" indent="-168244">
              <a:buFont typeface="Arial" panose="020B0604020202020204" pitchFamily="34" charset="0"/>
              <a:buChar char="•"/>
            </a:pPr>
            <a:r>
              <a:rPr lang="en-US" baseline="0" dirty="0"/>
              <a:t>What was most important is what you couldn’t see. You can tell he has a great knowledge of students. He knew what to say to each student in their own circumstance. </a:t>
            </a:r>
          </a:p>
          <a:p>
            <a:pPr marL="168244" indent="-168244">
              <a:buFont typeface="Arial" panose="020B0604020202020204" pitchFamily="34" charset="0"/>
              <a:buChar char="•"/>
            </a:pPr>
            <a:r>
              <a:rPr lang="en-US" baseline="0" dirty="0" err="1"/>
              <a:t>Kasete</a:t>
            </a:r>
            <a:r>
              <a:rPr lang="en-US" baseline="0" dirty="0"/>
              <a:t> has a personalized connection with each student. He seemed to have some deep connection with each student. </a:t>
            </a:r>
          </a:p>
          <a:p>
            <a:pPr marL="168244" indent="-168244">
              <a:buFont typeface="Arial" panose="020B0604020202020204" pitchFamily="34" charset="0"/>
              <a:buChar char="•"/>
            </a:pPr>
            <a:r>
              <a:rPr lang="en-US" baseline="0" dirty="0"/>
              <a:t>He’s there, visible, greeting kids, in the place where the action happens instead of the halls</a:t>
            </a:r>
          </a:p>
          <a:p>
            <a:pPr marL="168244" indent="-168244">
              <a:buFont typeface="Arial" panose="020B0604020202020204" pitchFamily="34" charset="0"/>
              <a:buChar char="•"/>
            </a:pPr>
            <a:r>
              <a:rPr lang="en-US" baseline="0" dirty="0"/>
              <a:t>DL-it’s so important to be out there </a:t>
            </a:r>
            <a:r>
              <a:rPr lang="en-US" baseline="0" dirty="0" err="1"/>
              <a:t>preemtively</a:t>
            </a:r>
            <a:r>
              <a:rPr lang="en-US" baseline="0" dirty="0"/>
              <a:t> in the mundane moments in our lives.  Also where he is, he’s in the perfect place. He’s so close where he’s able to touch the student, but when </a:t>
            </a:r>
            <a:r>
              <a:rPr lang="en-US" baseline="0" dirty="0" err="1"/>
              <a:t>Kasete</a:t>
            </a:r>
            <a:r>
              <a:rPr lang="en-US" baseline="0" dirty="0"/>
              <a:t> resets the kid by placing his hand on his elbows. He’s set expectations by using positive contact. Even his body language communicates that. That to us is technique. This is what we’re talking about over the next few days.</a:t>
            </a:r>
          </a:p>
          <a:p>
            <a:pPr marL="168244" indent="-168244">
              <a:buFont typeface="Arial" panose="020B0604020202020204" pitchFamily="34" charset="0"/>
              <a:buChar char="•"/>
            </a:pPr>
            <a:r>
              <a:rPr lang="en-US" baseline="0" dirty="0"/>
              <a:t>Did anyone talk about personality? Find me a person who doesn’t want to be like </a:t>
            </a:r>
            <a:r>
              <a:rPr lang="en-US" baseline="0" dirty="0" err="1"/>
              <a:t>Kasete</a:t>
            </a:r>
            <a:r>
              <a:rPr lang="en-US" baseline="0" dirty="0"/>
              <a:t>, who wants to stand at the top of the stairs and believe in them, and push them to work a little bit harder every day. The thing that keeps people from being that is technique. Technique enables </a:t>
            </a:r>
            <a:r>
              <a:rPr lang="en-US" baseline="0" dirty="0" err="1"/>
              <a:t>perwsonality</a:t>
            </a:r>
            <a:r>
              <a:rPr lang="en-US" baseline="0" dirty="0"/>
              <a:t>. The reason why people don’t do this is they haven’t figured out how to interact with a kid </a:t>
            </a:r>
            <a:r>
              <a:rPr lang="en-US" baseline="0" dirty="0" err="1"/>
              <a:t>comin</a:t>
            </a:r>
            <a:r>
              <a:rPr lang="en-US" baseline="0" dirty="0"/>
              <a:t> </a:t>
            </a:r>
            <a:r>
              <a:rPr lang="en-US" baseline="0" dirty="0" err="1"/>
              <a:t>gup</a:t>
            </a:r>
            <a:r>
              <a:rPr lang="en-US" baseline="0" dirty="0"/>
              <a:t> the stairs. They’re too nervous to interact with </a:t>
            </a:r>
            <a:r>
              <a:rPr lang="en-US" baseline="0" dirty="0" err="1"/>
              <a:t>tht</a:t>
            </a:r>
            <a:r>
              <a:rPr lang="en-US" baseline="0" dirty="0"/>
              <a:t> kid coming up the stairs. The teaching persona that you want to be is shaped by your technique. </a:t>
            </a:r>
          </a:p>
          <a:p>
            <a:pPr marL="168244" indent="-168244">
              <a:buFont typeface="Arial" panose="020B0604020202020204" pitchFamily="34" charset="0"/>
              <a:buChar char="•"/>
            </a:pPr>
            <a:r>
              <a:rPr lang="en-US" baseline="0" dirty="0"/>
              <a:t>I thought about this as a parent, I got home and my son had done something, and I wasn’t clear if he wasn’t supposed to do it, and so I snapped at him, and he snapped back at me and I got mad at him, and we got into a mini-argument. I wasn’t the parent I wanted to be because my technique wasn’t good. That’s an analogy in the classroom. </a:t>
            </a:r>
          </a:p>
          <a:p>
            <a:pPr marL="168244" indent="-168244">
              <a:buFont typeface="Arial" panose="020B0604020202020204" pitchFamily="34" charset="0"/>
              <a:buChar char="•"/>
            </a:pPr>
            <a:r>
              <a:rPr lang="en-US" baseline="0" dirty="0"/>
              <a:t>Personality does matter, but technique matters more. E.g. if I had thought about something t I thought about in my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9F64E8A9-D0BF-4B89-B535-50DB07EB7495}" type="slidenum">
              <a:rPr lang="en-US">
                <a:solidFill>
                  <a:prstClr val="black"/>
                </a:solidFill>
              </a:rPr>
              <a:pPr>
                <a:defRPr/>
              </a:pPr>
              <a:t>41</a:t>
            </a:fld>
            <a:endParaRPr lang="en-US">
              <a:solidFill>
                <a:prstClr val="black"/>
              </a:solidFill>
            </a:endParaRPr>
          </a:p>
        </p:txBody>
      </p:sp>
    </p:spTree>
    <p:extLst>
      <p:ext uri="{BB962C8B-B14F-4D97-AF65-F5344CB8AC3E}">
        <p14:creationId xmlns:p14="http://schemas.microsoft.com/office/powerpoint/2010/main" val="19887450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6175" y="688975"/>
            <a:ext cx="4567238" cy="3425825"/>
          </a:xfrm>
        </p:spPr>
      </p:sp>
      <p:sp>
        <p:nvSpPr>
          <p:cNvPr id="3" name="Notes Placeholder 2"/>
          <p:cNvSpPr>
            <a:spLocks noGrp="1"/>
          </p:cNvSpPr>
          <p:nvPr>
            <p:ph type="body" idx="1"/>
          </p:nvPr>
        </p:nvSpPr>
        <p:spPr/>
        <p:txBody>
          <a:bodyPr/>
          <a:lstStyle/>
          <a:p>
            <a:pPr marL="168235" indent="-168235">
              <a:buFont typeface="Arial" panose="020B0604020202020204" pitchFamily="34" charset="0"/>
              <a:buChar char="•"/>
            </a:pPr>
            <a:r>
              <a:rPr lang="en-US" dirty="0"/>
              <a:t>New point: “The subtle difference between a culture of high expectations that comes with love and a culture of high expectations that comes with frustration and anger.”</a:t>
            </a:r>
          </a:p>
          <a:p>
            <a:pPr marL="168235" indent="-168235">
              <a:buFont typeface="Arial" panose="020B0604020202020204" pitchFamily="34" charset="0"/>
              <a:buChar char="•"/>
            </a:pPr>
            <a:r>
              <a:rPr lang="en-US" dirty="0"/>
              <a:t>One of the things that we think about culture is intangible.</a:t>
            </a:r>
            <a:r>
              <a:rPr lang="en-US" baseline="0" dirty="0"/>
              <a:t> What I’m watching here the mundane day to day interactions. </a:t>
            </a:r>
            <a:endParaRPr lang="en-US" dirty="0"/>
          </a:p>
          <a:p>
            <a:pPr marL="168235" indent="-168235">
              <a:buFont typeface="Arial" panose="020B0604020202020204" pitchFamily="34" charset="0"/>
              <a:buChar char="•"/>
            </a:pPr>
            <a:r>
              <a:rPr lang="en-US" dirty="0"/>
              <a:t>Personality</a:t>
            </a:r>
            <a:r>
              <a:rPr lang="en-US" baseline="0" dirty="0"/>
              <a:t> is technique in disguise.</a:t>
            </a:r>
          </a:p>
          <a:p>
            <a:pPr marL="168235" indent="-168235">
              <a:buFont typeface="Arial" panose="020B0604020202020204" pitchFamily="34" charset="0"/>
              <a:buChar char="•"/>
            </a:pPr>
            <a:r>
              <a:rPr lang="en-US" baseline="0" dirty="0"/>
              <a:t>Technique builds personality and vice versa</a:t>
            </a:r>
          </a:p>
          <a:p>
            <a:pPr marL="168235" indent="-168235">
              <a:buFont typeface="Arial" panose="020B0604020202020204" pitchFamily="34" charset="0"/>
              <a:buChar char="•"/>
            </a:pPr>
            <a:r>
              <a:rPr lang="en-US" dirty="0"/>
              <a:t>“What we attribute to personality is often technique in disguise. Technique makes it possible to be the person you want to be in the classroom.” </a:t>
            </a:r>
          </a:p>
          <a:p>
            <a:pPr marL="168235" indent="-168235">
              <a:buFont typeface="Arial" panose="020B0604020202020204" pitchFamily="34" charset="0"/>
              <a:buChar char="•"/>
            </a:pPr>
            <a:r>
              <a:rPr lang="en-US" dirty="0"/>
              <a:t> This isn’t accurate but some pieces of it were, “The struggles to manage the daily struggles of the cross that determines whether you stay with the job…</a:t>
            </a:r>
          </a:p>
          <a:p>
            <a:pPr marL="168235" indent="-168235">
              <a:buFont typeface="Arial" panose="020B0604020202020204" pitchFamily="34" charset="0"/>
              <a:buChar char="•"/>
            </a:pPr>
            <a:r>
              <a:rPr lang="en-US" dirty="0"/>
              <a:t> “Tiny changes don’t just shape your classroom. They shape you. Technique is personality.” “That’s why you should obsess on the details of Strong Voice.”</a:t>
            </a:r>
          </a:p>
          <a:p>
            <a:pPr marL="168235" indent="-168235">
              <a:buFont typeface="Arial" panose="020B0604020202020204" pitchFamily="34" charset="0"/>
              <a:buChar char="•"/>
            </a:pPr>
            <a:endParaRPr lang="en-US" dirty="0"/>
          </a:p>
          <a:p>
            <a:r>
              <a:rPr lang="en-US" dirty="0"/>
              <a:t>Shareout from group</a:t>
            </a:r>
          </a:p>
          <a:p>
            <a:pPr marL="168244" indent="-168244">
              <a:buFont typeface="Arial" panose="020B0604020202020204" pitchFamily="34" charset="0"/>
              <a:buChar char="•"/>
            </a:pPr>
            <a:r>
              <a:rPr lang="en-US" dirty="0"/>
              <a:t>He had</a:t>
            </a:r>
            <a:r>
              <a:rPr lang="en-US" baseline="0" dirty="0"/>
              <a:t> a nice blend of firm and flexible. Back and forth between expectation setting and warm and caring. </a:t>
            </a:r>
          </a:p>
          <a:p>
            <a:pPr marL="168244" indent="-168244">
              <a:buFont typeface="Arial" panose="020B0604020202020204" pitchFamily="34" charset="0"/>
              <a:buChar char="•"/>
            </a:pPr>
            <a:r>
              <a:rPr lang="en-US" baseline="0" dirty="0"/>
              <a:t>What was most important is what you couldn’t see. You can tell he has a great knowledge of students. He knew what to say to each student in their own circumstance. </a:t>
            </a:r>
          </a:p>
          <a:p>
            <a:pPr marL="168244" indent="-168244">
              <a:buFont typeface="Arial" panose="020B0604020202020204" pitchFamily="34" charset="0"/>
              <a:buChar char="•"/>
            </a:pPr>
            <a:r>
              <a:rPr lang="en-US" baseline="0" dirty="0" err="1"/>
              <a:t>Kasete</a:t>
            </a:r>
            <a:r>
              <a:rPr lang="en-US" baseline="0" dirty="0"/>
              <a:t> has a personalized connection with each student. He seemed to have some deep connection with each student. </a:t>
            </a:r>
          </a:p>
          <a:p>
            <a:pPr marL="168244" indent="-168244">
              <a:buFont typeface="Arial" panose="020B0604020202020204" pitchFamily="34" charset="0"/>
              <a:buChar char="•"/>
            </a:pPr>
            <a:r>
              <a:rPr lang="en-US" baseline="0" dirty="0"/>
              <a:t>He’s there, visible, greeting kids, in the place where the action happens instead of the halls</a:t>
            </a:r>
          </a:p>
          <a:p>
            <a:pPr marL="168244" indent="-168244">
              <a:buFont typeface="Arial" panose="020B0604020202020204" pitchFamily="34" charset="0"/>
              <a:buChar char="•"/>
            </a:pPr>
            <a:r>
              <a:rPr lang="en-US" baseline="0" dirty="0"/>
              <a:t>DL-it’s so important to be out there </a:t>
            </a:r>
            <a:r>
              <a:rPr lang="en-US" baseline="0" dirty="0" err="1"/>
              <a:t>preemtively</a:t>
            </a:r>
            <a:r>
              <a:rPr lang="en-US" baseline="0" dirty="0"/>
              <a:t> in the mundane moments in our lives.  Also where he is, he’s in the perfect place. He’s so close where he’s able to touch the student, but when </a:t>
            </a:r>
            <a:r>
              <a:rPr lang="en-US" baseline="0" dirty="0" err="1"/>
              <a:t>Kasete</a:t>
            </a:r>
            <a:r>
              <a:rPr lang="en-US" baseline="0" dirty="0"/>
              <a:t> resets the kid by placing his hand on his elbows. He’s set expectations by using positive contact. Even his body language communicates that. That to us is technique. This is what we’re talking about over the next few days.</a:t>
            </a:r>
          </a:p>
          <a:p>
            <a:pPr marL="168244" indent="-168244">
              <a:buFont typeface="Arial" panose="020B0604020202020204" pitchFamily="34" charset="0"/>
              <a:buChar char="•"/>
            </a:pPr>
            <a:r>
              <a:rPr lang="en-US" baseline="0" dirty="0"/>
              <a:t>Did anyone talk about personality? Find me a person who doesn’t want to be like </a:t>
            </a:r>
            <a:r>
              <a:rPr lang="en-US" baseline="0" dirty="0" err="1"/>
              <a:t>Kasete</a:t>
            </a:r>
            <a:r>
              <a:rPr lang="en-US" baseline="0" dirty="0"/>
              <a:t>, who wants to stand at the top of the stairs and believe in them, and push them to work a little bit harder every day. The thing that keeps people from being that is technique. Technique enables </a:t>
            </a:r>
            <a:r>
              <a:rPr lang="en-US" baseline="0" dirty="0" err="1"/>
              <a:t>perwsonality</a:t>
            </a:r>
            <a:r>
              <a:rPr lang="en-US" baseline="0" dirty="0"/>
              <a:t>. The reason why people don’t do this is they haven’t figured out how to interact with a kid </a:t>
            </a:r>
            <a:r>
              <a:rPr lang="en-US" baseline="0" dirty="0" err="1"/>
              <a:t>comin</a:t>
            </a:r>
            <a:r>
              <a:rPr lang="en-US" baseline="0" dirty="0"/>
              <a:t> </a:t>
            </a:r>
            <a:r>
              <a:rPr lang="en-US" baseline="0" dirty="0" err="1"/>
              <a:t>gup</a:t>
            </a:r>
            <a:r>
              <a:rPr lang="en-US" baseline="0" dirty="0"/>
              <a:t> the stairs. They’re too nervous to interact with </a:t>
            </a:r>
            <a:r>
              <a:rPr lang="en-US" baseline="0" dirty="0" err="1"/>
              <a:t>tht</a:t>
            </a:r>
            <a:r>
              <a:rPr lang="en-US" baseline="0" dirty="0"/>
              <a:t> kid coming up the stairs. The teaching persona that you want to be is shaped by your technique. </a:t>
            </a:r>
          </a:p>
          <a:p>
            <a:pPr marL="168244" indent="-168244">
              <a:buFont typeface="Arial" panose="020B0604020202020204" pitchFamily="34" charset="0"/>
              <a:buChar char="•"/>
            </a:pPr>
            <a:r>
              <a:rPr lang="en-US" baseline="0" dirty="0"/>
              <a:t>I thought about this as a parent, I got home and my son had done something, and I wasn’t clear if he wasn’t supposed to do it, and so I snapped at him, and he snapped back at me and I got mad at him, and we got into a mini-argument. I wasn’t the parent I wanted to be because my technique wasn’t good. That’s an analogy in the classroom. </a:t>
            </a:r>
          </a:p>
          <a:p>
            <a:pPr marL="168244" indent="-168244">
              <a:buFont typeface="Arial" panose="020B0604020202020204" pitchFamily="34" charset="0"/>
              <a:buChar char="•"/>
            </a:pPr>
            <a:r>
              <a:rPr lang="en-US" baseline="0" dirty="0"/>
              <a:t>Personality does matter, but technique matters more. E.g. if I had thought about something t I thought about in my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9F64E8A9-D0BF-4B89-B535-50DB07EB7495}" type="slidenum">
              <a:rPr lang="en-US">
                <a:solidFill>
                  <a:prstClr val="black"/>
                </a:solidFill>
              </a:rPr>
              <a:pPr>
                <a:defRPr/>
              </a:pPr>
              <a:t>42</a:t>
            </a:fld>
            <a:endParaRPr lang="en-US">
              <a:solidFill>
                <a:prstClr val="black"/>
              </a:solidFill>
            </a:endParaRPr>
          </a:p>
        </p:txBody>
      </p:sp>
    </p:spTree>
    <p:extLst>
      <p:ext uri="{BB962C8B-B14F-4D97-AF65-F5344CB8AC3E}">
        <p14:creationId xmlns:p14="http://schemas.microsoft.com/office/powerpoint/2010/main" val="19887450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E4A05B-CE31-4AD5-B0B1-16D6AE5A2330}"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37368743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CC7A4B7D-BA02-4B88-AA49-D8686AB8C2F0}" type="slidenum">
              <a:rPr lang="en-US" smtClean="0">
                <a:solidFill>
                  <a:prstClr val="black"/>
                </a:solidFill>
              </a:rPr>
              <a:pPr/>
              <a:t>44</a:t>
            </a:fld>
            <a:endParaRPr lang="en-US" smtClean="0">
              <a:solidFill>
                <a:prstClr val="black"/>
              </a:solidFill>
            </a:endParaRPr>
          </a:p>
        </p:txBody>
      </p:sp>
      <p:sp>
        <p:nvSpPr>
          <p:cNvPr id="6147" name="Rectangle 2"/>
          <p:cNvSpPr>
            <a:spLocks noGrp="1" noRot="1" noChangeAspect="1" noChangeArrowheads="1" noTextEdit="1"/>
          </p:cNvSpPr>
          <p:nvPr>
            <p:ph type="sldImg"/>
          </p:nvPr>
        </p:nvSpPr>
        <p:spPr>
          <a:xfrm>
            <a:off x="1143000" y="685800"/>
            <a:ext cx="4572000" cy="3429000"/>
          </a:xfrm>
          <a:ln/>
        </p:spPr>
      </p:sp>
      <p:sp>
        <p:nvSpPr>
          <p:cNvPr id="6148" name="Rectangle 3"/>
          <p:cNvSpPr>
            <a:spLocks noGrp="1" noChangeArrowheads="1"/>
          </p:cNvSpPr>
          <p:nvPr>
            <p:ph type="body" idx="1"/>
          </p:nvPr>
        </p:nvSpPr>
        <p:spPr>
          <a:noFill/>
          <a:ln/>
        </p:spPr>
        <p:txBody>
          <a:bodyPr/>
          <a:lstStyle/>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CC7A4B7D-BA02-4B88-AA49-D8686AB8C2F0}" type="slidenum">
              <a:rPr lang="en-US" smtClean="0">
                <a:solidFill>
                  <a:prstClr val="black"/>
                </a:solidFill>
              </a:rPr>
              <a:pPr/>
              <a:t>45</a:t>
            </a:fld>
            <a:endParaRPr lang="en-US" smtClean="0">
              <a:solidFill>
                <a:prstClr val="black"/>
              </a:solidFill>
            </a:endParaRPr>
          </a:p>
        </p:txBody>
      </p:sp>
      <p:sp>
        <p:nvSpPr>
          <p:cNvPr id="6147" name="Rectangle 2"/>
          <p:cNvSpPr>
            <a:spLocks noGrp="1" noRot="1" noChangeAspect="1" noChangeArrowheads="1" noTextEdit="1"/>
          </p:cNvSpPr>
          <p:nvPr>
            <p:ph type="sldImg"/>
          </p:nvPr>
        </p:nvSpPr>
        <p:spPr>
          <a:xfrm>
            <a:off x="1143000" y="685800"/>
            <a:ext cx="4572000" cy="3429000"/>
          </a:xfrm>
          <a:ln/>
        </p:spPr>
      </p:sp>
      <p:sp>
        <p:nvSpPr>
          <p:cNvPr id="6148" name="Rectangle 3"/>
          <p:cNvSpPr>
            <a:spLocks noGrp="1" noChangeArrowheads="1"/>
          </p:cNvSpPr>
          <p:nvPr>
            <p:ph type="body" idx="1"/>
          </p:nvPr>
        </p:nvSpPr>
        <p:spPr>
          <a:noFill/>
          <a:ln/>
        </p:spPr>
        <p:txBody>
          <a:bodyPr/>
          <a:lstStyle/>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b="1"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Franklin Gothic Book" pitchFamily="34" charset="0"/>
              </a:defRPr>
            </a:lvl1pPr>
            <a:lvl2pPr marL="742909" indent="-285734">
              <a:defRPr>
                <a:solidFill>
                  <a:schemeClr val="tx1"/>
                </a:solidFill>
                <a:latin typeface="Franklin Gothic Book" pitchFamily="34" charset="0"/>
              </a:defRPr>
            </a:lvl2pPr>
            <a:lvl3pPr marL="1142937" indent="-228587">
              <a:defRPr>
                <a:solidFill>
                  <a:schemeClr val="tx1"/>
                </a:solidFill>
                <a:latin typeface="Franklin Gothic Book" pitchFamily="34" charset="0"/>
              </a:defRPr>
            </a:lvl3pPr>
            <a:lvl4pPr marL="1600112" indent="-228587">
              <a:defRPr>
                <a:solidFill>
                  <a:schemeClr val="tx1"/>
                </a:solidFill>
                <a:latin typeface="Franklin Gothic Book" pitchFamily="34" charset="0"/>
              </a:defRPr>
            </a:lvl4pPr>
            <a:lvl5pPr marL="2057287" indent="-228587">
              <a:defRPr>
                <a:solidFill>
                  <a:schemeClr val="tx1"/>
                </a:solidFill>
                <a:latin typeface="Franklin Gothic Book" pitchFamily="34" charset="0"/>
              </a:defRPr>
            </a:lvl5pPr>
            <a:lvl6pPr marL="2514461" indent="-228587" fontAlgn="base">
              <a:spcBef>
                <a:spcPct val="0"/>
              </a:spcBef>
              <a:spcAft>
                <a:spcPct val="0"/>
              </a:spcAft>
              <a:defRPr>
                <a:solidFill>
                  <a:schemeClr val="tx1"/>
                </a:solidFill>
                <a:latin typeface="Franklin Gothic Book" pitchFamily="34" charset="0"/>
              </a:defRPr>
            </a:lvl6pPr>
            <a:lvl7pPr marL="2971635" indent="-228587" fontAlgn="base">
              <a:spcBef>
                <a:spcPct val="0"/>
              </a:spcBef>
              <a:spcAft>
                <a:spcPct val="0"/>
              </a:spcAft>
              <a:defRPr>
                <a:solidFill>
                  <a:schemeClr val="tx1"/>
                </a:solidFill>
                <a:latin typeface="Franklin Gothic Book" pitchFamily="34" charset="0"/>
              </a:defRPr>
            </a:lvl7pPr>
            <a:lvl8pPr marL="3428810" indent="-228587" fontAlgn="base">
              <a:spcBef>
                <a:spcPct val="0"/>
              </a:spcBef>
              <a:spcAft>
                <a:spcPct val="0"/>
              </a:spcAft>
              <a:defRPr>
                <a:solidFill>
                  <a:schemeClr val="tx1"/>
                </a:solidFill>
                <a:latin typeface="Franklin Gothic Book" pitchFamily="34" charset="0"/>
              </a:defRPr>
            </a:lvl8pPr>
            <a:lvl9pPr marL="3885985" indent="-228587" fontAlgn="base">
              <a:spcBef>
                <a:spcPct val="0"/>
              </a:spcBef>
              <a:spcAft>
                <a:spcPct val="0"/>
              </a:spcAft>
              <a:defRPr>
                <a:solidFill>
                  <a:schemeClr val="tx1"/>
                </a:solidFill>
                <a:latin typeface="Franklin Gothic Book" pitchFamily="34" charset="0"/>
              </a:defRPr>
            </a:lvl9pPr>
          </a:lstStyle>
          <a:p>
            <a:pPr fontAlgn="base">
              <a:spcBef>
                <a:spcPct val="0"/>
              </a:spcBef>
              <a:spcAft>
                <a:spcPct val="0"/>
              </a:spcAft>
            </a:pPr>
            <a:fld id="{26CCED3F-7EBF-494F-A6F0-6AA62EC41A6D}" type="slidenum">
              <a:rPr lang="en-US" altLang="en-US">
                <a:solidFill>
                  <a:srgbClr val="000000"/>
                </a:solidFill>
                <a:latin typeface="Calibri" pitchFamily="34" charset="0"/>
              </a:rPr>
              <a:pPr fontAlgn="base">
                <a:spcBef>
                  <a:spcPct val="0"/>
                </a:spcBef>
                <a:spcAft>
                  <a:spcPct val="0"/>
                </a:spcAft>
              </a:pPr>
              <a:t>46</a:t>
            </a:fld>
            <a:endParaRPr lang="en-US" altLang="en-US">
              <a:solidFill>
                <a:srgbClr val="000000"/>
              </a:solidFill>
              <a:latin typeface="Calibri"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EC2ED8-53E2-492A-A279-D3915A7C38B3}" type="slidenum">
              <a:rPr lang="en-US">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2888405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 look into it a bit it turns out that teaching is arguably the most important job in our societies.</a:t>
            </a:r>
            <a:r>
              <a:rPr lang="en-US" baseline="0" dirty="0" smtClean="0"/>
              <a:t> </a:t>
            </a:r>
            <a:r>
              <a:rPr lang="en-US" baseline="0" dirty="0" err="1" smtClean="0"/>
              <a:t>Hanushek</a:t>
            </a:r>
            <a:r>
              <a:rPr lang="en-US" baseline="0" dirty="0" smtClean="0"/>
              <a:t> found that roughly 80% of GDP growth in western hemisphere nations over 40 year period correlated to measured quality of schooling.  Let me define that a little. So in addition to all that hopes and dreams and aspirations business, teachers drive the economy.  Both in the aggregate and in the individual sense. That is- whether your child participates in it,.</a:t>
            </a:r>
            <a:endParaRPr lang="en-US" dirty="0"/>
          </a:p>
        </p:txBody>
      </p:sp>
      <p:sp>
        <p:nvSpPr>
          <p:cNvPr id="4" name="Slide Number Placeholder 3"/>
          <p:cNvSpPr>
            <a:spLocks noGrp="1"/>
          </p:cNvSpPr>
          <p:nvPr>
            <p:ph type="sldNum" sz="quarter" idx="10"/>
          </p:nvPr>
        </p:nvSpPr>
        <p:spPr/>
        <p:txBody>
          <a:bodyPr/>
          <a:lstStyle/>
          <a:p>
            <a:fld id="{EC28D279-D7A2-4385-B664-A28ACA1AC975}"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3202161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EC2ED8-53E2-492A-A279-D3915A7C38B3}" type="slidenum">
              <a:rPr lang="en-US">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28884054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E4A05B-CE31-4AD5-B0B1-16D6AE5A2330}"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12613759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E4A05B-CE31-4AD5-B0B1-16D6AE5A2330}"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12613759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E4A05B-CE31-4AD5-B0B1-16D6AE5A2330}"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12613759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CC7A4B7D-BA02-4B88-AA49-D8686AB8C2F0}" type="slidenum">
              <a:rPr lang="en-US" smtClean="0">
                <a:solidFill>
                  <a:prstClr val="black"/>
                </a:solidFill>
              </a:rPr>
              <a:pPr/>
              <a:t>54</a:t>
            </a:fld>
            <a:endParaRPr lang="en-US" smtClean="0">
              <a:solidFill>
                <a:prstClr val="black"/>
              </a:solidFill>
            </a:endParaRPr>
          </a:p>
        </p:txBody>
      </p:sp>
      <p:sp>
        <p:nvSpPr>
          <p:cNvPr id="6147" name="Rectangle 2"/>
          <p:cNvSpPr>
            <a:spLocks noGrp="1" noRot="1" noChangeAspect="1" noChangeArrowheads="1" noTextEdit="1"/>
          </p:cNvSpPr>
          <p:nvPr>
            <p:ph type="sldImg"/>
          </p:nvPr>
        </p:nvSpPr>
        <p:spPr>
          <a:xfrm>
            <a:off x="1143000" y="685800"/>
            <a:ext cx="4572000" cy="3429000"/>
          </a:xfrm>
          <a:ln/>
        </p:spPr>
      </p:sp>
      <p:sp>
        <p:nvSpPr>
          <p:cNvPr id="6148" name="Rectangle 3"/>
          <p:cNvSpPr>
            <a:spLocks noGrp="1" noChangeArrowheads="1"/>
          </p:cNvSpPr>
          <p:nvPr>
            <p:ph type="body" idx="1"/>
          </p:nvPr>
        </p:nvSpPr>
        <p:spPr>
          <a:noFill/>
          <a:ln/>
        </p:spPr>
        <p:txBody>
          <a:bodyPr/>
          <a:lstStyle/>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CC7A4B7D-BA02-4B88-AA49-D8686AB8C2F0}" type="slidenum">
              <a:rPr lang="en-US" smtClean="0">
                <a:solidFill>
                  <a:prstClr val="black"/>
                </a:solidFill>
              </a:rPr>
              <a:pPr/>
              <a:t>55</a:t>
            </a:fld>
            <a:endParaRPr lang="en-US" smtClean="0">
              <a:solidFill>
                <a:prstClr val="black"/>
              </a:solidFill>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p:spPr>
        <p:txBody>
          <a:bodyPr/>
          <a:lstStyle/>
          <a:p>
            <a:pPr eaLnBrk="1" hangingPunct="1"/>
            <a:r>
              <a:rPr lang="en-US" dirty="0" smtClean="0"/>
              <a:t>And</a:t>
            </a:r>
            <a:r>
              <a:rPr lang="en-US" baseline="0" dirty="0" smtClean="0"/>
              <a:t> we know that because like most things we know that are worthwhile we learned them from our teachers.  They met our kids and came to us and said: Our schools are good.  But good isn’t good enough.  Make us great.  We wanted to honor our teachers by doing that for them.  We OWED them that. And we knew we couldn’t.  SO…</a:t>
            </a:r>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remember the</a:t>
            </a:r>
            <a:r>
              <a:rPr lang="en-US" baseline="0" dirty="0" smtClean="0"/>
              <a:t> story of </a:t>
            </a:r>
            <a:r>
              <a:rPr lang="en-US" baseline="0" dirty="0" err="1" smtClean="0"/>
              <a:t>ToB</a:t>
            </a:r>
            <a:r>
              <a:rPr lang="en-US" baseline="0" dirty="0" smtClean="0"/>
              <a:t> in the bible …..read the slide….because they had shared vocabulary….but they got a little carried away and built a tower to heaven so he removed the shared language.  The story here is about the power of shared vocabulary.  When we have it, we can build towers to the sky.</a:t>
            </a:r>
            <a:endParaRPr lang="en-US" dirty="0"/>
          </a:p>
        </p:txBody>
      </p:sp>
      <p:sp>
        <p:nvSpPr>
          <p:cNvPr id="4" name="Slide Number Placeholder 3"/>
          <p:cNvSpPr>
            <a:spLocks noGrp="1"/>
          </p:cNvSpPr>
          <p:nvPr>
            <p:ph type="sldNum" sz="quarter" idx="10"/>
          </p:nvPr>
        </p:nvSpPr>
        <p:spPr/>
        <p:txBody>
          <a:bodyPr/>
          <a:lstStyle/>
          <a:p>
            <a:fld id="{E6F19B77-1DE0-4F97-B533-1B034FAEFF44}"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40563905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CC7A4B7D-BA02-4B88-AA49-D8686AB8C2F0}" type="slidenum">
              <a:rPr lang="en-US" smtClean="0">
                <a:solidFill>
                  <a:prstClr val="black"/>
                </a:solidFill>
              </a:rPr>
              <a:pPr/>
              <a:t>57</a:t>
            </a:fld>
            <a:endParaRPr lang="en-US" smtClean="0">
              <a:solidFill>
                <a:prstClr val="black"/>
              </a:solidFill>
            </a:endParaRPr>
          </a:p>
        </p:txBody>
      </p:sp>
      <p:sp>
        <p:nvSpPr>
          <p:cNvPr id="6147" name="Rectangle 2"/>
          <p:cNvSpPr>
            <a:spLocks noGrp="1" noRot="1" noChangeAspect="1" noChangeArrowheads="1" noTextEdit="1"/>
          </p:cNvSpPr>
          <p:nvPr>
            <p:ph type="sldImg"/>
          </p:nvPr>
        </p:nvSpPr>
        <p:spPr>
          <a:xfrm>
            <a:off x="1143000" y="685800"/>
            <a:ext cx="4572000" cy="3429000"/>
          </a:xfrm>
          <a:ln/>
        </p:spPr>
      </p:sp>
      <p:sp>
        <p:nvSpPr>
          <p:cNvPr id="6148" name="Rectangle 3"/>
          <p:cNvSpPr>
            <a:spLocks noGrp="1" noChangeArrowheads="1"/>
          </p:cNvSpPr>
          <p:nvPr>
            <p:ph type="body" idx="1"/>
          </p:nvPr>
        </p:nvSpPr>
        <p:spPr>
          <a:noFill/>
          <a:ln/>
        </p:spPr>
        <p:txBody>
          <a:bodyPr/>
          <a:lstStyle/>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EC2ED8-53E2-492A-A279-D3915A7C38B3}"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val="19926183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eaLnBrk="1" hangingPunct="1"/>
            <a:r>
              <a:rPr lang="en-US" baseline="0" dirty="0" smtClean="0"/>
              <a:t>1=</a:t>
            </a:r>
            <a:r>
              <a:rPr lang="en-US" baseline="0" dirty="0" err="1" smtClean="0"/>
              <a:t>roberts</a:t>
            </a:r>
            <a:endParaRPr lang="en-US" baseline="0" dirty="0" smtClean="0"/>
          </a:p>
          <a:p>
            <a:pPr eaLnBrk="1" hangingPunct="1"/>
            <a:r>
              <a:rPr lang="en-US" baseline="0" dirty="0" smtClean="0"/>
              <a:t>2=</a:t>
            </a:r>
            <a:r>
              <a:rPr lang="en-US" baseline="0" dirty="0" err="1" smtClean="0"/>
              <a:t>jacobi</a:t>
            </a:r>
            <a:r>
              <a:rPr lang="en-US" baseline="0" dirty="0" smtClean="0"/>
              <a:t> and </a:t>
            </a:r>
            <a:r>
              <a:rPr lang="en-US" baseline="0" dirty="0" err="1" smtClean="0"/>
              <a:t>hilary</a:t>
            </a:r>
            <a:endParaRPr lang="en-US" baseline="0" dirty="0" smtClean="0"/>
          </a:p>
          <a:p>
            <a:pPr eaLnBrk="1" hangingPunct="1"/>
            <a:r>
              <a:rPr lang="en-US" baseline="0" dirty="0" smtClean="0"/>
              <a:t>3=</a:t>
            </a:r>
            <a:r>
              <a:rPr lang="en-US" baseline="0" dirty="0" err="1" smtClean="0"/>
              <a:t>juliana</a:t>
            </a:r>
            <a:r>
              <a:rPr lang="en-US" baseline="0" dirty="0" smtClean="0"/>
              <a:t> and </a:t>
            </a:r>
            <a:r>
              <a:rPr lang="en-US" baseline="0" dirty="0" err="1" smtClean="0"/>
              <a:t>clare</a:t>
            </a:r>
            <a:r>
              <a:rPr lang="en-US" baseline="0" dirty="0" smtClean="0"/>
              <a:t>***</a:t>
            </a:r>
          </a:p>
          <a:p>
            <a:pPr eaLnBrk="1" hangingPunct="1"/>
            <a:endParaRPr lang="en-US" baseline="0" dirty="0" smtClean="0"/>
          </a:p>
          <a:p>
            <a:pPr eaLnBrk="1" hangingPunct="1"/>
            <a:r>
              <a:rPr lang="en-US" baseline="0" dirty="0" smtClean="0"/>
              <a:t>3 first.</a:t>
            </a:r>
          </a:p>
          <a:p>
            <a:pPr eaLnBrk="1" hangingPunct="1"/>
            <a:r>
              <a:rPr lang="en-US" baseline="0" dirty="0" smtClean="0"/>
              <a:t>Then 1</a:t>
            </a:r>
          </a:p>
          <a:p>
            <a:pPr eaLnBrk="1" hangingPunct="1"/>
            <a:r>
              <a:rPr lang="en-US" baseline="0" dirty="0" smtClean="0"/>
              <a:t>Then 2</a:t>
            </a:r>
          </a:p>
        </p:txBody>
      </p:sp>
      <p:sp>
        <p:nvSpPr>
          <p:cNvPr id="4" name="Slide Number Placeholder 3"/>
          <p:cNvSpPr>
            <a:spLocks noGrp="1"/>
          </p:cNvSpPr>
          <p:nvPr>
            <p:ph type="sldNum" sz="quarter" idx="10"/>
          </p:nvPr>
        </p:nvSpPr>
        <p:spPr/>
        <p:txBody>
          <a:bodyPr/>
          <a:lstStyle/>
          <a:p>
            <a:fld id="{98E4A05B-CE31-4AD5-B0B1-16D6AE5A2330}"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734995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aseline="0" dirty="0" smtClean="0"/>
              <a:t>Consider also the other teachers in her school, where the failure rate is 50%!!!</a:t>
            </a:r>
          </a:p>
          <a:p>
            <a:pPr eaLnBrk="1" hangingPunct="1"/>
            <a:endParaRPr lang="en-US" baseline="0" dirty="0" smtClean="0"/>
          </a:p>
          <a:p>
            <a:pPr eaLnBrk="1" hangingPunct="1"/>
            <a:r>
              <a:rPr lang="en-US" baseline="0" dirty="0" smtClean="0"/>
              <a:t>Consider the teachers in all the other schools…</a:t>
            </a:r>
          </a:p>
          <a:p>
            <a:pPr eaLnBrk="1" hangingPunct="1"/>
            <a:endParaRPr lang="en-US" baseline="0" dirty="0" smtClean="0"/>
          </a:p>
          <a:p>
            <a:pPr eaLnBrk="1" hangingPunct="1"/>
            <a:r>
              <a:rPr lang="en-US" baseline="0" dirty="0" smtClean="0"/>
              <a:t>What other profession fails at that rate???</a:t>
            </a:r>
          </a:p>
          <a:p>
            <a:pPr eaLnBrk="1" hangingPunct="1"/>
            <a:endParaRPr lang="en-US" baseline="0" dirty="0" smtClean="0"/>
          </a:p>
        </p:txBody>
      </p:sp>
      <p:sp>
        <p:nvSpPr>
          <p:cNvPr id="4" name="Slide Number Placeholder 3"/>
          <p:cNvSpPr>
            <a:spLocks noGrp="1"/>
          </p:cNvSpPr>
          <p:nvPr>
            <p:ph type="sldNum" sz="quarter" idx="10"/>
          </p:nvPr>
        </p:nvSpPr>
        <p:spPr/>
        <p:txBody>
          <a:bodyPr/>
          <a:lstStyle/>
          <a:p>
            <a:fld id="{98E4A05B-CE31-4AD5-B0B1-16D6AE5A2330}"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7349951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You don’t get the highest quality answers</a:t>
            </a:r>
          </a:p>
          <a:p>
            <a:pPr lvl="0"/>
            <a:r>
              <a:rPr lang="en-US" dirty="0"/>
              <a:t>You socialize the opposite of what you want which is thought and reflection.  Instead you socialize surface thinking and answers</a:t>
            </a:r>
          </a:p>
          <a:p>
            <a:pPr lvl="0"/>
            <a:r>
              <a:rPr lang="en-US" dirty="0"/>
              <a:t>More reluctant students shirk back</a:t>
            </a:r>
          </a:p>
          <a:p>
            <a:endParaRPr lang="en-US" dirty="0"/>
          </a:p>
          <a:p>
            <a:r>
              <a:rPr lang="en-US" dirty="0"/>
              <a:t>Overheard at workshop:</a:t>
            </a:r>
          </a:p>
          <a:p>
            <a:pPr marL="168244" indent="-168244">
              <a:buFont typeface="Arial" panose="020B0604020202020204" pitchFamily="34" charset="0"/>
              <a:buChar char="•"/>
            </a:pPr>
            <a:r>
              <a:rPr lang="en-US" dirty="0"/>
              <a:t>Becomes a speed game</a:t>
            </a:r>
          </a:p>
          <a:p>
            <a:pPr marL="168244" indent="-168244">
              <a:buFont typeface="Arial" panose="020B0604020202020204" pitchFamily="34" charset="0"/>
              <a:buChar char="•"/>
            </a:pPr>
            <a:r>
              <a:rPr lang="en-US" dirty="0"/>
              <a:t>Discourages some students from participating because it’s a speed game</a:t>
            </a:r>
          </a:p>
          <a:p>
            <a:pPr marL="168244" indent="-168244">
              <a:buFont typeface="Arial" panose="020B0604020202020204" pitchFamily="34" charset="0"/>
              <a:buChar char="•"/>
            </a:pPr>
            <a:r>
              <a:rPr lang="en-US" dirty="0"/>
              <a:t>Response won’t be rigorous if you don’t let kids think</a:t>
            </a:r>
          </a:p>
          <a:p>
            <a:pPr marL="168244" indent="-168244">
              <a:buFont typeface="Arial" panose="020B0604020202020204" pitchFamily="34" charset="0"/>
              <a:buChar char="•"/>
            </a:pPr>
            <a:endParaRPr lang="en-US" dirty="0"/>
          </a:p>
          <a:p>
            <a:pPr marL="168244" indent="-168244">
              <a:buFont typeface="Arial" panose="020B0604020202020204" pitchFamily="34" charset="0"/>
              <a:buChar char="•"/>
            </a:pPr>
            <a:endParaRPr lang="en-US" dirty="0"/>
          </a:p>
          <a:p>
            <a:endParaRPr lang="en-US" dirty="0">
              <a:latin typeface="Arial" pitchFamily="34" charset="0"/>
            </a:endParaRPr>
          </a:p>
        </p:txBody>
      </p:sp>
      <p:sp>
        <p:nvSpPr>
          <p:cNvPr id="4" name="Slide Number Placeholder 3"/>
          <p:cNvSpPr>
            <a:spLocks noGrp="1"/>
          </p:cNvSpPr>
          <p:nvPr>
            <p:ph type="sldNum" sz="quarter" idx="10"/>
          </p:nvPr>
        </p:nvSpPr>
        <p:spPr/>
        <p:txBody>
          <a:bodyPr/>
          <a:lstStyle/>
          <a:p>
            <a:pPr>
              <a:defRPr/>
            </a:pPr>
            <a:fld id="{9F64E8A9-D0BF-4B89-B535-50DB07EB7495}" type="slidenum">
              <a:rPr lang="en-US" smtClean="0">
                <a:solidFill>
                  <a:prstClr val="black"/>
                </a:solidFill>
              </a:rPr>
              <a:pPr>
                <a:defRPr/>
              </a:pPr>
              <a:t>60</a:t>
            </a:fld>
            <a:endParaRPr lang="en-US">
              <a:solidFill>
                <a:prstClr val="black"/>
              </a:solidFill>
            </a:endParaRPr>
          </a:p>
        </p:txBody>
      </p:sp>
    </p:spTree>
    <p:extLst>
      <p:ext uri="{BB962C8B-B14F-4D97-AF65-F5344CB8AC3E}">
        <p14:creationId xmlns:p14="http://schemas.microsoft.com/office/powerpoint/2010/main" val="3903791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E4A05B-CE31-4AD5-B0B1-16D6AE5A2330}"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37368743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CC7A4B7D-BA02-4B88-AA49-D8686AB8C2F0}" type="slidenum">
              <a:rPr lang="en-US" smtClean="0">
                <a:solidFill>
                  <a:prstClr val="black"/>
                </a:solidFill>
              </a:rPr>
              <a:pPr/>
              <a:t>62</a:t>
            </a:fld>
            <a:endParaRPr lang="en-US" smtClean="0">
              <a:solidFill>
                <a:prstClr val="black"/>
              </a:solidFill>
            </a:endParaRPr>
          </a:p>
        </p:txBody>
      </p:sp>
      <p:sp>
        <p:nvSpPr>
          <p:cNvPr id="6147" name="Rectangle 2"/>
          <p:cNvSpPr>
            <a:spLocks noGrp="1" noRot="1" noChangeAspect="1" noChangeArrowheads="1" noTextEdit="1"/>
          </p:cNvSpPr>
          <p:nvPr>
            <p:ph type="sldImg"/>
          </p:nvPr>
        </p:nvSpPr>
        <p:spPr>
          <a:xfrm>
            <a:off x="1143000" y="685800"/>
            <a:ext cx="4572000" cy="3429000"/>
          </a:xfrm>
          <a:ln/>
        </p:spPr>
      </p:sp>
      <p:sp>
        <p:nvSpPr>
          <p:cNvPr id="6148" name="Rectangle 3"/>
          <p:cNvSpPr>
            <a:spLocks noGrp="1" noChangeArrowheads="1"/>
          </p:cNvSpPr>
          <p:nvPr>
            <p:ph type="body" idx="1"/>
          </p:nvPr>
        </p:nvSpPr>
        <p:spPr>
          <a:noFill/>
          <a:ln/>
        </p:spPr>
        <p:txBody>
          <a:bodyPr/>
          <a:lstStyle/>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EC2ED8-53E2-492A-A279-D3915A7C38B3}" type="slidenum">
              <a:rPr lang="en-US" smtClean="0">
                <a:solidFill>
                  <a:prstClr val="black"/>
                </a:solidFill>
              </a:rPr>
              <a:pPr/>
              <a:t>63</a:t>
            </a:fld>
            <a:endParaRPr lang="en-US" dirty="0">
              <a:solidFill>
                <a:prstClr val="black"/>
              </a:solidFill>
            </a:endParaRPr>
          </a:p>
        </p:txBody>
      </p:sp>
    </p:spTree>
    <p:extLst>
      <p:ext uri="{BB962C8B-B14F-4D97-AF65-F5344CB8AC3E}">
        <p14:creationId xmlns:p14="http://schemas.microsoft.com/office/powerpoint/2010/main" val="19926183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CC7A4B7D-BA02-4B88-AA49-D8686AB8C2F0}" type="slidenum">
              <a:rPr lang="en-US" smtClean="0">
                <a:solidFill>
                  <a:prstClr val="black"/>
                </a:solidFill>
              </a:rPr>
              <a:pPr/>
              <a:t>64</a:t>
            </a:fld>
            <a:endParaRPr lang="en-US" smtClean="0">
              <a:solidFill>
                <a:prstClr val="black"/>
              </a:solidFill>
            </a:endParaRPr>
          </a:p>
        </p:txBody>
      </p:sp>
      <p:sp>
        <p:nvSpPr>
          <p:cNvPr id="6147" name="Rectangle 2"/>
          <p:cNvSpPr>
            <a:spLocks noGrp="1" noRot="1" noChangeAspect="1" noChangeArrowheads="1" noTextEdit="1"/>
          </p:cNvSpPr>
          <p:nvPr>
            <p:ph type="sldImg"/>
          </p:nvPr>
        </p:nvSpPr>
        <p:spPr>
          <a:xfrm>
            <a:off x="1143000" y="685800"/>
            <a:ext cx="4572000" cy="3429000"/>
          </a:xfrm>
          <a:ln/>
        </p:spPr>
      </p:sp>
      <p:sp>
        <p:nvSpPr>
          <p:cNvPr id="6148" name="Rectangle 3"/>
          <p:cNvSpPr>
            <a:spLocks noGrp="1" noChangeArrowheads="1"/>
          </p:cNvSpPr>
          <p:nvPr>
            <p:ph type="body" idx="1"/>
          </p:nvPr>
        </p:nvSpPr>
        <p:spPr>
          <a:noFill/>
          <a:ln/>
        </p:spPr>
        <p:txBody>
          <a:bodyPr/>
          <a:lstStyle/>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4DCBA690-941E-45B6-90A5-3F3290CE5025}" type="slidenum">
              <a:rPr lang="en-US" smtClean="0">
                <a:solidFill>
                  <a:prstClr val="black"/>
                </a:solidFill>
                <a:latin typeface="Arial" charset="0"/>
              </a:rPr>
              <a:pPr/>
              <a:t>65</a:t>
            </a:fld>
            <a:endParaRPr lang="en-US" smtClean="0">
              <a:solidFill>
                <a:prstClr val="black"/>
              </a:solidFill>
              <a:latin typeface="Arial"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r>
              <a:rPr lang="en-US" dirty="0" smtClean="0">
                <a:latin typeface="Arial" charset="0"/>
              </a:rPr>
              <a:t>DL</a:t>
            </a:r>
          </a:p>
          <a:p>
            <a:pPr eaLnBrk="1" hangingPunct="1"/>
            <a:r>
              <a:rPr lang="en-US" dirty="0" smtClean="0">
                <a:latin typeface="Arial" charset="0"/>
              </a:rPr>
              <a:t>Houston</a:t>
            </a:r>
            <a:r>
              <a:rPr lang="en-US" baseline="0" dirty="0" smtClean="0">
                <a:latin typeface="Arial" charset="0"/>
              </a:rPr>
              <a:t> has bright spots too</a:t>
            </a:r>
            <a:endParaRPr lang="en-US" dirty="0" smtClean="0">
              <a:latin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 like to start</a:t>
            </a:r>
            <a:r>
              <a:rPr lang="en-US" baseline="0" dirty="0" smtClean="0"/>
              <a:t> by telling you a story. A tale of heroism and danger. But it’s not a bedtime story. Please don’t fall asleep  </a:t>
            </a:r>
            <a:endParaRPr lang="en-US" dirty="0"/>
          </a:p>
        </p:txBody>
      </p:sp>
      <p:sp>
        <p:nvSpPr>
          <p:cNvPr id="4" name="Slide Number Placeholder 3"/>
          <p:cNvSpPr>
            <a:spLocks noGrp="1"/>
          </p:cNvSpPr>
          <p:nvPr>
            <p:ph type="sldNum" sz="quarter" idx="10"/>
          </p:nvPr>
        </p:nvSpPr>
        <p:spPr/>
        <p:txBody>
          <a:bodyPr/>
          <a:lstStyle/>
          <a:p>
            <a:fld id="{98E4A05B-CE31-4AD5-B0B1-16D6AE5A2330}"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37368743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 should tell you that in many ways this is a very scary story.  I want to warn you.  It’s scary because the district had known this information about teachers like </a:t>
            </a:r>
            <a:r>
              <a:rPr lang="en-US" dirty="0" err="1" smtClean="0"/>
              <a:t>Zenaida</a:t>
            </a:r>
            <a:r>
              <a:rPr lang="en-US" dirty="0" smtClean="0"/>
              <a:t> for years. AND</a:t>
            </a:r>
            <a:r>
              <a:rPr lang="en-US" baseline="0" dirty="0" smtClean="0"/>
              <a:t> THEY HAD NEVER DONE ANYTHING WITH IT.  The newspaper had to FOIL it. But who can blame them. They were essentially prevented from managing it. Who wants to know about information you can’t use?  </a:t>
            </a:r>
          </a:p>
          <a:p>
            <a:endParaRPr lang="en-US" baseline="0" dirty="0" smtClean="0"/>
          </a:p>
          <a:p>
            <a:r>
              <a:rPr lang="en-US" baseline="0" dirty="0" smtClean="0"/>
              <a:t>But it’s also scary because no one else had ever been to visit </a:t>
            </a:r>
            <a:r>
              <a:rPr lang="en-US" baseline="0" dirty="0" err="1" smtClean="0"/>
              <a:t>Zenaida</a:t>
            </a:r>
            <a:r>
              <a:rPr lang="en-US" baseline="0" dirty="0" smtClean="0"/>
              <a:t> Tan before.  And we’ll come back in a minute to why it’s so scary.</a:t>
            </a:r>
            <a:endParaRPr lang="en-US" dirty="0"/>
          </a:p>
        </p:txBody>
      </p:sp>
      <p:sp>
        <p:nvSpPr>
          <p:cNvPr id="4" name="Slide Number Placeholder 3"/>
          <p:cNvSpPr>
            <a:spLocks noGrp="1"/>
          </p:cNvSpPr>
          <p:nvPr>
            <p:ph type="sldNum" sz="quarter" idx="10"/>
          </p:nvPr>
        </p:nvSpPr>
        <p:spPr/>
        <p:txBody>
          <a:bodyPr/>
          <a:lstStyle/>
          <a:p>
            <a:fld id="{98E4A05B-CE31-4AD5-B0B1-16D6AE5A2330}"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37368743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the story of this woman</a:t>
            </a:r>
            <a:r>
              <a:rPr lang="en-US" baseline="0" dirty="0" smtClean="0"/>
              <a:t> who of course you don’t know.  She is almost completely anonymous.  But it is also the story of thousands of people like her. Her name is </a:t>
            </a:r>
            <a:r>
              <a:rPr lang="en-US" baseline="0" dirty="0" err="1" smtClean="0"/>
              <a:t>Zenaida</a:t>
            </a:r>
            <a:r>
              <a:rPr lang="en-US" baseline="0" dirty="0" smtClean="0"/>
              <a:t> Tan.  She is from the land of heroes, villains and monsters. By which I mean, of course, Los Angeles.  </a:t>
            </a:r>
            <a:endParaRPr lang="en-US" dirty="0"/>
          </a:p>
        </p:txBody>
      </p:sp>
      <p:sp>
        <p:nvSpPr>
          <p:cNvPr id="4" name="Slide Number Placeholder 3"/>
          <p:cNvSpPr>
            <a:spLocks noGrp="1"/>
          </p:cNvSpPr>
          <p:nvPr>
            <p:ph type="sldNum" sz="quarter" idx="10"/>
          </p:nvPr>
        </p:nvSpPr>
        <p:spPr/>
        <p:txBody>
          <a:bodyPr/>
          <a:lstStyle/>
          <a:p>
            <a:fld id="{98E4A05B-CE31-4AD5-B0B1-16D6AE5A2330}"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12613759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Los Angeles Times</a:t>
            </a:r>
            <a:r>
              <a:rPr lang="en-US" baseline="0" dirty="0" smtClean="0"/>
              <a:t> used LAUSD’s value-added data to find the most exemplary teachers in the district over years and years. The students in these teachers’ classrooms made, in some cases over two to three times the yearly progress that they did with other teachers and they did this year after year.  A </a:t>
            </a:r>
            <a:r>
              <a:rPr lang="en-US" baseline="0" dirty="0" err="1" smtClean="0"/>
              <a:t>Zenaida</a:t>
            </a:r>
            <a:r>
              <a:rPr lang="en-US" baseline="0" dirty="0" smtClean="0"/>
              <a:t> Tan was one of them.  So the LA Times went to see her.   </a:t>
            </a:r>
            <a:endParaRPr lang="en-US" dirty="0"/>
          </a:p>
        </p:txBody>
      </p:sp>
      <p:sp>
        <p:nvSpPr>
          <p:cNvPr id="4" name="Slide Number Placeholder 3"/>
          <p:cNvSpPr>
            <a:spLocks noGrp="1"/>
          </p:cNvSpPr>
          <p:nvPr>
            <p:ph type="sldNum" sz="quarter" idx="10"/>
          </p:nvPr>
        </p:nvSpPr>
        <p:spPr/>
        <p:txBody>
          <a:bodyPr/>
          <a:lstStyle/>
          <a:p>
            <a:fld id="{98E4A05B-CE31-4AD5-B0B1-16D6AE5A2330}"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965466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aseline="0" dirty="0" smtClean="0"/>
              <a:t>Consider also the other teachers in her school, where the failure rate is 50%!!!</a:t>
            </a:r>
          </a:p>
          <a:p>
            <a:pPr eaLnBrk="1" hangingPunct="1"/>
            <a:endParaRPr lang="en-US" baseline="0" dirty="0" smtClean="0"/>
          </a:p>
          <a:p>
            <a:pPr eaLnBrk="1" hangingPunct="1"/>
            <a:r>
              <a:rPr lang="en-US" baseline="0" dirty="0" smtClean="0"/>
              <a:t>Consider the teachers in all the other schools…</a:t>
            </a:r>
          </a:p>
          <a:p>
            <a:pPr eaLnBrk="1" hangingPunct="1"/>
            <a:endParaRPr lang="en-US" baseline="0" dirty="0" smtClean="0"/>
          </a:p>
          <a:p>
            <a:pPr eaLnBrk="1" hangingPunct="1"/>
            <a:r>
              <a:rPr lang="en-US" baseline="0" dirty="0" smtClean="0"/>
              <a:t>What other profession fails at that rate???</a:t>
            </a:r>
          </a:p>
          <a:p>
            <a:pPr eaLnBrk="1" hangingPunct="1"/>
            <a:endParaRPr lang="en-US" baseline="0" dirty="0" smtClean="0"/>
          </a:p>
        </p:txBody>
      </p:sp>
      <p:sp>
        <p:nvSpPr>
          <p:cNvPr id="4" name="Slide Number Placeholder 3"/>
          <p:cNvSpPr>
            <a:spLocks noGrp="1"/>
          </p:cNvSpPr>
          <p:nvPr>
            <p:ph type="sldNum" sz="quarter" idx="10"/>
          </p:nvPr>
        </p:nvSpPr>
        <p:spPr/>
        <p:txBody>
          <a:bodyPr/>
          <a:lstStyle/>
          <a:p>
            <a:fld id="{98E4A05B-CE31-4AD5-B0B1-16D6AE5A2330}"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7349951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 to start</a:t>
            </a:r>
            <a:r>
              <a:rPr lang="en-US" baseline="0" dirty="0" smtClean="0"/>
              <a:t> by telling you a story. A tale of heroism and danger. Not a bedtime story.  Please don’t fall asleep  </a:t>
            </a:r>
            <a:endParaRPr lang="en-US" dirty="0"/>
          </a:p>
        </p:txBody>
      </p:sp>
      <p:sp>
        <p:nvSpPr>
          <p:cNvPr id="4" name="Slide Number Placeholder 3"/>
          <p:cNvSpPr>
            <a:spLocks noGrp="1"/>
          </p:cNvSpPr>
          <p:nvPr>
            <p:ph type="sldNum" sz="quarter" idx="10"/>
          </p:nvPr>
        </p:nvSpPr>
        <p:spPr/>
        <p:txBody>
          <a:bodyPr/>
          <a:lstStyle/>
          <a:p>
            <a:fld id="{98E4A05B-CE31-4AD5-B0B1-16D6AE5A2330}"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37368743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aseline="0" dirty="0" smtClean="0"/>
              <a:t>Consider the evaluations system LASD uses. Designed to if not make teachers better help validate and value them. Or differentiate successful ones.</a:t>
            </a:r>
          </a:p>
          <a:p>
            <a:pPr eaLnBrk="1" hangingPunct="1"/>
            <a:r>
              <a:rPr lang="en-US" baseline="0" dirty="0" smtClean="0"/>
              <a:t>But this system drove her out of the system, </a:t>
            </a:r>
            <a:r>
              <a:rPr lang="en-US" baseline="0" dirty="0" err="1" smtClean="0"/>
              <a:t>mis-indentified</a:t>
            </a:r>
            <a:r>
              <a:rPr lang="en-US" baseline="0" dirty="0" smtClean="0"/>
              <a:t> her and failed to make her better</a:t>
            </a:r>
          </a:p>
          <a:p>
            <a:endParaRPr lang="en-US" dirty="0"/>
          </a:p>
        </p:txBody>
      </p:sp>
      <p:sp>
        <p:nvSpPr>
          <p:cNvPr id="4" name="Slide Number Placeholder 3"/>
          <p:cNvSpPr>
            <a:spLocks noGrp="1"/>
          </p:cNvSpPr>
          <p:nvPr>
            <p:ph type="sldNum" sz="quarter" idx="10"/>
          </p:nvPr>
        </p:nvSpPr>
        <p:spPr/>
        <p:txBody>
          <a:bodyPr/>
          <a:lstStyle/>
          <a:p>
            <a:fld id="{98E4A05B-CE31-4AD5-B0B1-16D6AE5A2330}" type="slidenum">
              <a:rPr lang="en-US" smtClean="0">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38765331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latin typeface="Arial" pitchFamily="34" charset="0"/>
              </a:rPr>
              <a:t>EA.WaitTime.GR6.Nathan.'How fast.'Clip2235</a:t>
            </a:r>
          </a:p>
          <a:p>
            <a:endParaRPr lang="en-US" b="1" dirty="0" smtClean="0">
              <a:latin typeface="Arial" pitchFamily="34" charset="0"/>
            </a:endParaRPr>
          </a:p>
          <a:p>
            <a:r>
              <a:rPr lang="en-US" b="1" dirty="0">
                <a:latin typeface="Franklin Gothic Book"/>
                <a:ea typeface="MS Mincho"/>
                <a:cs typeface="Times New Roman"/>
              </a:rPr>
              <a:t>Context:</a:t>
            </a:r>
            <a:r>
              <a:rPr lang="en-US" dirty="0">
                <a:latin typeface="Franklin Gothic Book"/>
                <a:ea typeface="MS Mincho"/>
                <a:cs typeface="Times New Roman"/>
              </a:rPr>
              <a:t> In this clip, Danielle Nathan, a 6</a:t>
            </a:r>
            <a:r>
              <a:rPr lang="en-US" baseline="30000" dirty="0">
                <a:latin typeface="Franklin Gothic Book"/>
                <a:ea typeface="MS Mincho"/>
                <a:cs typeface="Times New Roman"/>
              </a:rPr>
              <a:t>th</a:t>
            </a:r>
            <a:r>
              <a:rPr lang="en-US" dirty="0">
                <a:latin typeface="Franklin Gothic Book"/>
                <a:ea typeface="MS Mincho"/>
                <a:cs typeface="Times New Roman"/>
              </a:rPr>
              <a:t> grade math teacher at Brooke East Boston Charter School, intersperses her lesson on finding unit rates with </a:t>
            </a:r>
            <a:r>
              <a:rPr lang="en-US" i="1" dirty="0">
                <a:latin typeface="Franklin Gothic Book"/>
                <a:ea typeface="MS Mincho"/>
                <a:cs typeface="Times New Roman"/>
              </a:rPr>
              <a:t>Wait Time</a:t>
            </a:r>
            <a:r>
              <a:rPr lang="en-US" dirty="0">
                <a:latin typeface="Franklin Gothic Book"/>
                <a:ea typeface="MS Mincho"/>
                <a:cs typeface="Times New Roman"/>
              </a:rPr>
              <a:t> to boost Participation Ratio and Think Ratio. Note to facilitator: this montage features three </a:t>
            </a:r>
            <a:r>
              <a:rPr lang="en-US" i="1" dirty="0">
                <a:latin typeface="Franklin Gothic Book"/>
                <a:ea typeface="MS Mincho"/>
                <a:cs typeface="Times New Roman"/>
              </a:rPr>
              <a:t>Wait Time </a:t>
            </a:r>
            <a:r>
              <a:rPr lang="en-US" dirty="0">
                <a:latin typeface="Franklin Gothic Book"/>
                <a:ea typeface="MS Mincho"/>
                <a:cs typeface="Times New Roman"/>
              </a:rPr>
              <a:t>moments.</a:t>
            </a:r>
            <a:endParaRPr lang="en-US" dirty="0">
              <a:latin typeface="Cambria"/>
              <a:ea typeface="MS Mincho"/>
              <a:cs typeface="Times New Roman"/>
            </a:endParaRPr>
          </a:p>
          <a:p>
            <a:r>
              <a:rPr lang="en-US" dirty="0">
                <a:latin typeface="Franklin Gothic Book"/>
                <a:ea typeface="MS Mincho"/>
                <a:cs typeface="Times New Roman"/>
              </a:rPr>
              <a:t> </a:t>
            </a:r>
            <a:endParaRPr lang="en-US" dirty="0">
              <a:latin typeface="Cambria"/>
              <a:ea typeface="MS Mincho"/>
              <a:cs typeface="Times New Roman"/>
            </a:endParaRPr>
          </a:p>
          <a:p>
            <a:r>
              <a:rPr lang="en-US" b="1" dirty="0">
                <a:latin typeface="Franklin Gothic Book"/>
                <a:ea typeface="MS Mincho"/>
                <a:cs typeface="Times New Roman"/>
              </a:rPr>
              <a:t>Cut #1: </a:t>
            </a:r>
            <a:endParaRPr lang="en-US" dirty="0">
              <a:latin typeface="Cambria"/>
              <a:ea typeface="MS Mincho"/>
              <a:cs typeface="Times New Roman"/>
            </a:endParaRPr>
          </a:p>
          <a:p>
            <a:pPr marL="339143" indent="-339143">
              <a:lnSpc>
                <a:spcPct val="115000"/>
              </a:lnSpc>
              <a:buFont typeface="Symbol"/>
              <a:buChar char=""/>
            </a:pPr>
            <a:r>
              <a:rPr lang="en-US" dirty="0">
                <a:latin typeface="Franklin Gothic Book"/>
                <a:ea typeface="Cambria"/>
                <a:cs typeface="Times New Roman"/>
              </a:rPr>
              <a:t>Immediately after she calls on a student to analyze a peer’s </a:t>
            </a:r>
            <a:r>
              <a:rPr lang="en-US" i="1" dirty="0">
                <a:latin typeface="Franklin Gothic Book"/>
                <a:ea typeface="Cambria"/>
                <a:cs typeface="Times New Roman"/>
              </a:rPr>
              <a:t>Show Called</a:t>
            </a:r>
            <a:r>
              <a:rPr lang="en-US" dirty="0">
                <a:latin typeface="Franklin Gothic Book"/>
                <a:ea typeface="Cambria"/>
                <a:cs typeface="Times New Roman"/>
              </a:rPr>
              <a:t> work, she then gives the class sufficient </a:t>
            </a:r>
            <a:r>
              <a:rPr lang="en-US" i="1" dirty="0">
                <a:latin typeface="Franklin Gothic Book"/>
                <a:ea typeface="Cambria"/>
                <a:cs typeface="Times New Roman"/>
              </a:rPr>
              <a:t>Wait Time</a:t>
            </a:r>
            <a:r>
              <a:rPr lang="en-US" dirty="0">
                <a:latin typeface="Franklin Gothic Book"/>
                <a:ea typeface="Cambria"/>
                <a:cs typeface="Times New Roman"/>
              </a:rPr>
              <a:t> to process and evaluate the student’s analysis. In doing so, she not only ups Participation and Think Ratio, she also socializes students to listen carefully to their peer’s contributions during discussions.</a:t>
            </a:r>
            <a:endParaRPr lang="en-US" sz="1100" dirty="0">
              <a:latin typeface="Cambria"/>
              <a:ea typeface="Cambria"/>
              <a:cs typeface="Times New Roman"/>
            </a:endParaRPr>
          </a:p>
          <a:p>
            <a:pPr marL="339143" indent="-339143">
              <a:lnSpc>
                <a:spcPct val="115000"/>
              </a:lnSpc>
              <a:buFont typeface="Symbol"/>
              <a:buChar char=""/>
            </a:pPr>
            <a:r>
              <a:rPr lang="en-US" dirty="0">
                <a:latin typeface="Franklin Gothic Book"/>
                <a:ea typeface="Cambria"/>
                <a:cs typeface="Times New Roman"/>
              </a:rPr>
              <a:t>Note the way she moves to </a:t>
            </a:r>
            <a:r>
              <a:rPr lang="en-US" dirty="0" err="1">
                <a:latin typeface="Franklin Gothic Book"/>
                <a:ea typeface="Cambria"/>
                <a:cs typeface="Times New Roman"/>
              </a:rPr>
              <a:t>Pastore’s</a:t>
            </a:r>
            <a:r>
              <a:rPr lang="en-US" dirty="0">
                <a:latin typeface="Franklin Gothic Book"/>
                <a:ea typeface="Cambria"/>
                <a:cs typeface="Times New Roman"/>
              </a:rPr>
              <a:t> Perch (corner of the room) as she visibly scans the classroom for hands. This makes it easier for her to see whose hands are going up and for students to see her looking for hands. </a:t>
            </a:r>
            <a:endParaRPr lang="en-US" sz="1100" dirty="0">
              <a:latin typeface="Cambria"/>
              <a:ea typeface="Cambria"/>
              <a:cs typeface="Times New Roman"/>
            </a:endParaRPr>
          </a:p>
          <a:p>
            <a:pPr marL="339143" indent="-339143">
              <a:lnSpc>
                <a:spcPct val="115000"/>
              </a:lnSpc>
              <a:buFont typeface="Symbol"/>
              <a:buChar char=""/>
            </a:pPr>
            <a:r>
              <a:rPr lang="en-US" dirty="0">
                <a:latin typeface="Franklin Gothic Book"/>
                <a:ea typeface="Cambria"/>
                <a:cs typeface="Times New Roman"/>
              </a:rPr>
              <a:t>She then adds a warm, inviting smile to acknowledge the hands that she sees go up and to invite even more participation.</a:t>
            </a:r>
            <a:endParaRPr lang="en-US" sz="1100" dirty="0">
              <a:latin typeface="Cambria"/>
              <a:ea typeface="Cambria"/>
              <a:cs typeface="Times New Roman"/>
            </a:endParaRPr>
          </a:p>
          <a:p>
            <a:pPr marL="339143" indent="-339143">
              <a:lnSpc>
                <a:spcPct val="115000"/>
              </a:lnSpc>
              <a:buFont typeface="Symbol"/>
              <a:buChar char=""/>
            </a:pPr>
            <a:r>
              <a:rPr lang="en-US" dirty="0">
                <a:latin typeface="Franklin Gothic Book"/>
                <a:ea typeface="Cambria"/>
                <a:cs typeface="Times New Roman"/>
              </a:rPr>
              <a:t>Note how Danielle moves at a slow, stately pace as she looks around the room. This signals to students that they should be thinking deeply during Wait Time. </a:t>
            </a:r>
            <a:endParaRPr lang="en-US" sz="1100" dirty="0">
              <a:latin typeface="Cambria"/>
              <a:ea typeface="Cambria"/>
              <a:cs typeface="Times New Roman"/>
            </a:endParaRPr>
          </a:p>
          <a:p>
            <a:pPr marL="452192">
              <a:lnSpc>
                <a:spcPct val="115000"/>
              </a:lnSpc>
            </a:pPr>
            <a:r>
              <a:rPr lang="en-US" dirty="0">
                <a:latin typeface="Franklin Gothic Book"/>
                <a:ea typeface="Cambria"/>
                <a:cs typeface="Times New Roman"/>
              </a:rPr>
              <a:t> </a:t>
            </a:r>
            <a:endParaRPr lang="en-US" sz="1100" dirty="0">
              <a:latin typeface="Cambria"/>
              <a:ea typeface="Cambria"/>
              <a:cs typeface="Times New Roman"/>
            </a:endParaRPr>
          </a:p>
          <a:p>
            <a:r>
              <a:rPr lang="en-US" b="1" dirty="0">
                <a:latin typeface="Franklin Gothic Book"/>
                <a:ea typeface="MS Mincho"/>
                <a:cs typeface="Times New Roman"/>
              </a:rPr>
              <a:t>Cut #2: </a:t>
            </a:r>
            <a:endParaRPr lang="en-US" dirty="0">
              <a:latin typeface="Cambria"/>
              <a:ea typeface="MS Mincho"/>
              <a:cs typeface="Times New Roman"/>
            </a:endParaRPr>
          </a:p>
          <a:p>
            <a:pPr marL="339143" indent="-339143">
              <a:lnSpc>
                <a:spcPct val="115000"/>
              </a:lnSpc>
              <a:buFont typeface="Symbol"/>
              <a:buChar char=""/>
            </a:pPr>
            <a:r>
              <a:rPr lang="en-US" dirty="0">
                <a:latin typeface="Franklin Gothic Book"/>
                <a:ea typeface="Cambria"/>
                <a:cs typeface="Times New Roman"/>
              </a:rPr>
              <a:t>After Danielle asks the class to evaluate Sophia’s </a:t>
            </a:r>
            <a:r>
              <a:rPr lang="en-US" i="1" dirty="0">
                <a:latin typeface="Franklin Gothic Book"/>
                <a:ea typeface="Cambria"/>
                <a:cs typeface="Times New Roman"/>
              </a:rPr>
              <a:t>Show Called</a:t>
            </a:r>
            <a:r>
              <a:rPr lang="en-US" dirty="0">
                <a:latin typeface="Franklin Gothic Book"/>
                <a:ea typeface="Cambria"/>
                <a:cs typeface="Times New Roman"/>
              </a:rPr>
              <a:t> work, she swivels her head to ensure she is Seen Looking for hands. We then see several go up. </a:t>
            </a:r>
            <a:endParaRPr lang="en-US" sz="1100" dirty="0">
              <a:latin typeface="Cambria"/>
              <a:ea typeface="Cambria"/>
              <a:cs typeface="Times New Roman"/>
            </a:endParaRPr>
          </a:p>
          <a:p>
            <a:pPr marL="339143" indent="-339143">
              <a:lnSpc>
                <a:spcPct val="115000"/>
              </a:lnSpc>
              <a:buFont typeface="Symbol"/>
              <a:buChar char=""/>
            </a:pPr>
            <a:r>
              <a:rPr lang="en-US" dirty="0">
                <a:latin typeface="Franklin Gothic Book"/>
                <a:ea typeface="Cambria"/>
                <a:cs typeface="Times New Roman"/>
              </a:rPr>
              <a:t>Danielle’s slow, subtle movements signal to students that she wants them to be thinking deeply.</a:t>
            </a:r>
            <a:endParaRPr lang="en-US" sz="1100" dirty="0">
              <a:latin typeface="Cambria"/>
              <a:ea typeface="Cambria"/>
              <a:cs typeface="Times New Roman"/>
            </a:endParaRPr>
          </a:p>
          <a:p>
            <a:pPr marL="339143" indent="-339143">
              <a:lnSpc>
                <a:spcPct val="115000"/>
              </a:lnSpc>
              <a:buFont typeface="Symbol"/>
              <a:buChar char=""/>
            </a:pPr>
            <a:r>
              <a:rPr lang="en-US" dirty="0">
                <a:latin typeface="Franklin Gothic Book"/>
                <a:ea typeface="Cambria"/>
                <a:cs typeface="Times New Roman"/>
              </a:rPr>
              <a:t>Even after she gets about 70-80% of hands to go up, she holds out for that last 20-30% to raise their hands. In doing so, she sets a high standard for participation while also giving every student enough time to truly consider her question.</a:t>
            </a:r>
            <a:endParaRPr lang="en-US" sz="1100" dirty="0">
              <a:latin typeface="Cambria"/>
              <a:ea typeface="Cambria"/>
              <a:cs typeface="Times New Roman"/>
            </a:endParaRPr>
          </a:p>
          <a:p>
            <a:pPr marL="339143" indent="-339143">
              <a:lnSpc>
                <a:spcPct val="115000"/>
              </a:lnSpc>
              <a:buFont typeface="Symbol"/>
              <a:buChar char=""/>
            </a:pPr>
            <a:r>
              <a:rPr lang="en-US" dirty="0">
                <a:latin typeface="Franklin Gothic Book"/>
                <a:ea typeface="Cambria"/>
                <a:cs typeface="Times New Roman"/>
              </a:rPr>
              <a:t>Note that in this cut, the student she calls is the last student to raise a hand. </a:t>
            </a:r>
            <a:endParaRPr lang="en-US" sz="1100" dirty="0">
              <a:latin typeface="Cambria"/>
              <a:ea typeface="Cambria"/>
              <a:cs typeface="Times New Roman"/>
            </a:endParaRPr>
          </a:p>
          <a:p>
            <a:pPr marL="226095"/>
            <a:r>
              <a:rPr lang="en-US" dirty="0">
                <a:latin typeface="Franklin Gothic Book"/>
                <a:ea typeface="MS Mincho"/>
                <a:cs typeface="Times New Roman"/>
              </a:rPr>
              <a:t> </a:t>
            </a:r>
            <a:endParaRPr lang="en-US" dirty="0">
              <a:latin typeface="Cambria"/>
              <a:ea typeface="MS Mincho"/>
              <a:cs typeface="Times New Roman"/>
            </a:endParaRPr>
          </a:p>
          <a:p>
            <a:r>
              <a:rPr lang="en-US" b="1" dirty="0">
                <a:latin typeface="Franklin Gothic Book"/>
                <a:ea typeface="MS Mincho"/>
                <a:cs typeface="Times New Roman"/>
              </a:rPr>
              <a:t>Cut #3: </a:t>
            </a:r>
            <a:endParaRPr lang="en-US" dirty="0">
              <a:latin typeface="Cambria"/>
              <a:ea typeface="MS Mincho"/>
              <a:cs typeface="Times New Roman"/>
            </a:endParaRPr>
          </a:p>
          <a:p>
            <a:pPr marL="339143" indent="-339143">
              <a:lnSpc>
                <a:spcPct val="115000"/>
              </a:lnSpc>
              <a:buFont typeface="Symbol"/>
              <a:buChar char=""/>
            </a:pPr>
            <a:r>
              <a:rPr lang="en-US" dirty="0">
                <a:latin typeface="Franklin Gothic Book"/>
                <a:ea typeface="Cambria"/>
                <a:cs typeface="Times New Roman"/>
              </a:rPr>
              <a:t>After asking a question, Danielle again moves to </a:t>
            </a:r>
            <a:r>
              <a:rPr lang="en-US" dirty="0" err="1">
                <a:latin typeface="Franklin Gothic Book"/>
                <a:ea typeface="Cambria"/>
                <a:cs typeface="Times New Roman"/>
              </a:rPr>
              <a:t>Pastore’s</a:t>
            </a:r>
            <a:r>
              <a:rPr lang="en-US" dirty="0">
                <a:latin typeface="Franklin Gothic Book"/>
                <a:ea typeface="Cambria"/>
                <a:cs typeface="Times New Roman"/>
              </a:rPr>
              <a:t> Perch and slowly swivels her head to scan the room for hands. In doing so, she ensures she is Seen Looking for hands.</a:t>
            </a:r>
            <a:endParaRPr lang="en-US" sz="1100" dirty="0">
              <a:latin typeface="Cambria"/>
              <a:ea typeface="Cambria"/>
              <a:cs typeface="Times New Roman"/>
            </a:endParaRPr>
          </a:p>
          <a:p>
            <a:pPr marL="339143" indent="-339143">
              <a:lnSpc>
                <a:spcPct val="115000"/>
              </a:lnSpc>
              <a:buFont typeface="Symbol"/>
              <a:buChar char=""/>
            </a:pPr>
            <a:r>
              <a:rPr lang="en-US" dirty="0">
                <a:latin typeface="Franklin Gothic Book"/>
                <a:ea typeface="Cambria"/>
                <a:cs typeface="Times New Roman"/>
              </a:rPr>
              <a:t>We see some students use the </a:t>
            </a:r>
            <a:r>
              <a:rPr lang="en-US" i="1" dirty="0">
                <a:latin typeface="Franklin Gothic Book"/>
                <a:ea typeface="Cambria"/>
                <a:cs typeface="Times New Roman"/>
              </a:rPr>
              <a:t>Wait Time</a:t>
            </a:r>
            <a:r>
              <a:rPr lang="en-US" dirty="0">
                <a:latin typeface="Franklin Gothic Book"/>
                <a:ea typeface="Cambria"/>
                <a:cs typeface="Times New Roman"/>
              </a:rPr>
              <a:t> to refer back to their notes, which promotes deeper thinking and a higher quality response. </a:t>
            </a:r>
            <a:endParaRPr lang="en-US" sz="1100" dirty="0">
              <a:latin typeface="Cambria"/>
              <a:ea typeface="Cambria"/>
              <a:cs typeface="Times New Roman"/>
            </a:endParaRPr>
          </a:p>
          <a:p>
            <a:r>
              <a:rPr lang="en-US" dirty="0">
                <a:latin typeface="Franklin Gothic Book"/>
                <a:ea typeface="MS Mincho"/>
                <a:cs typeface="Times New Roman"/>
              </a:rPr>
              <a:t> </a:t>
            </a:r>
            <a:endParaRPr lang="en-US" dirty="0">
              <a:latin typeface="Cambria"/>
              <a:ea typeface="MS Mincho"/>
              <a:cs typeface="Times New Roman"/>
            </a:endParaRPr>
          </a:p>
          <a:p>
            <a:endParaRPr lang="en-US" b="1" dirty="0">
              <a:latin typeface="Arial" pitchFamily="34" charset="0"/>
            </a:endParaRPr>
          </a:p>
        </p:txBody>
      </p:sp>
      <p:sp>
        <p:nvSpPr>
          <p:cNvPr id="4" name="Slide Number Placeholder 3"/>
          <p:cNvSpPr>
            <a:spLocks noGrp="1"/>
          </p:cNvSpPr>
          <p:nvPr>
            <p:ph type="sldNum" sz="quarter" idx="10"/>
          </p:nvPr>
        </p:nvSpPr>
        <p:spPr/>
        <p:txBody>
          <a:bodyPr/>
          <a:lstStyle/>
          <a:p>
            <a:pPr>
              <a:defRPr/>
            </a:pPr>
            <a:fld id="{9F64E8A9-D0BF-4B89-B535-50DB07EB7495}" type="slidenum">
              <a:rPr lang="en-US" smtClean="0">
                <a:solidFill>
                  <a:prstClr val="black"/>
                </a:solidFill>
              </a:rPr>
              <a:pPr>
                <a:defRPr/>
              </a:pPr>
              <a:t>76</a:t>
            </a:fld>
            <a:endParaRPr lang="en-US">
              <a:solidFill>
                <a:prstClr val="black"/>
              </a:solidFill>
            </a:endParaRPr>
          </a:p>
        </p:txBody>
      </p:sp>
    </p:spTree>
    <p:extLst>
      <p:ext uri="{BB962C8B-B14F-4D97-AF65-F5344CB8AC3E}">
        <p14:creationId xmlns:p14="http://schemas.microsoft.com/office/powerpoint/2010/main" val="390379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aseline="0" dirty="0" smtClean="0"/>
              <a:t>Consider also the other teachers in her school, where the failure rate is 50%!!!</a:t>
            </a:r>
          </a:p>
          <a:p>
            <a:pPr eaLnBrk="1" hangingPunct="1"/>
            <a:endParaRPr lang="en-US" baseline="0" dirty="0" smtClean="0"/>
          </a:p>
          <a:p>
            <a:pPr eaLnBrk="1" hangingPunct="1"/>
            <a:r>
              <a:rPr lang="en-US" baseline="0" dirty="0" smtClean="0"/>
              <a:t>Consider the teachers in all the other schools…</a:t>
            </a:r>
          </a:p>
          <a:p>
            <a:pPr eaLnBrk="1" hangingPunct="1"/>
            <a:endParaRPr lang="en-US" baseline="0" dirty="0" smtClean="0"/>
          </a:p>
          <a:p>
            <a:pPr eaLnBrk="1" hangingPunct="1"/>
            <a:r>
              <a:rPr lang="en-US" baseline="0" dirty="0" smtClean="0"/>
              <a:t>What other profession fails at that rate???</a:t>
            </a:r>
          </a:p>
          <a:p>
            <a:pPr eaLnBrk="1" hangingPunct="1"/>
            <a:endParaRPr lang="en-US" baseline="0" dirty="0" smtClean="0"/>
          </a:p>
        </p:txBody>
      </p:sp>
      <p:sp>
        <p:nvSpPr>
          <p:cNvPr id="4" name="Slide Number Placeholder 3"/>
          <p:cNvSpPr>
            <a:spLocks noGrp="1"/>
          </p:cNvSpPr>
          <p:nvPr>
            <p:ph type="sldNum" sz="quarter" idx="10"/>
          </p:nvPr>
        </p:nvSpPr>
        <p:spPr/>
        <p:txBody>
          <a:bodyPr/>
          <a:lstStyle/>
          <a:p>
            <a:fld id="{98E4A05B-CE31-4AD5-B0B1-16D6AE5A2330}"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734995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aseline="0" dirty="0" smtClean="0"/>
              <a:t>Consider also the other teachers in her school, where the failure rate is 50%!!!</a:t>
            </a:r>
          </a:p>
          <a:p>
            <a:pPr eaLnBrk="1" hangingPunct="1"/>
            <a:endParaRPr lang="en-US" baseline="0" dirty="0" smtClean="0"/>
          </a:p>
          <a:p>
            <a:pPr eaLnBrk="1" hangingPunct="1"/>
            <a:r>
              <a:rPr lang="en-US" baseline="0" dirty="0" smtClean="0"/>
              <a:t>Consider the teachers in all the other schools…</a:t>
            </a:r>
          </a:p>
          <a:p>
            <a:pPr eaLnBrk="1" hangingPunct="1"/>
            <a:endParaRPr lang="en-US" baseline="0" dirty="0" smtClean="0"/>
          </a:p>
          <a:p>
            <a:pPr eaLnBrk="1" hangingPunct="1"/>
            <a:r>
              <a:rPr lang="en-US" baseline="0" dirty="0" smtClean="0"/>
              <a:t>What other profession fails at that rate???</a:t>
            </a:r>
          </a:p>
          <a:p>
            <a:pPr eaLnBrk="1" hangingPunct="1"/>
            <a:endParaRPr lang="en-US" baseline="0" dirty="0" smtClean="0"/>
          </a:p>
        </p:txBody>
      </p:sp>
      <p:sp>
        <p:nvSpPr>
          <p:cNvPr id="4" name="Slide Number Placeholder 3"/>
          <p:cNvSpPr>
            <a:spLocks noGrp="1"/>
          </p:cNvSpPr>
          <p:nvPr>
            <p:ph type="sldNum" sz="quarter" idx="10"/>
          </p:nvPr>
        </p:nvSpPr>
        <p:spPr/>
        <p:txBody>
          <a:bodyPr/>
          <a:lstStyle/>
          <a:p>
            <a:fld id="{98E4A05B-CE31-4AD5-B0B1-16D6AE5A2330}"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734995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 look into it a bit it turns out that teaching is arguably the most important job in our societies.</a:t>
            </a:r>
            <a:r>
              <a:rPr lang="en-US" baseline="0" dirty="0" smtClean="0"/>
              <a:t> </a:t>
            </a:r>
            <a:r>
              <a:rPr lang="en-US" baseline="0" dirty="0" err="1" smtClean="0"/>
              <a:t>Hanushek</a:t>
            </a:r>
            <a:r>
              <a:rPr lang="en-US" baseline="0" dirty="0" smtClean="0"/>
              <a:t> found that roughly 80% of GDP growth in western hemisphere nations over 40 year period correlated to measured quality of schooling.  Let me define that a little. So in addition to all that hopes and dreams and aspirations business, teachers drive the economy.  Both in the aggregate and in the individual sense. That is- whether your child participates in it,.</a:t>
            </a:r>
            <a:endParaRPr lang="en-US" dirty="0"/>
          </a:p>
        </p:txBody>
      </p:sp>
      <p:sp>
        <p:nvSpPr>
          <p:cNvPr id="4" name="Slide Number Placeholder 3"/>
          <p:cNvSpPr>
            <a:spLocks noGrp="1"/>
          </p:cNvSpPr>
          <p:nvPr>
            <p:ph type="sldNum" sz="quarter" idx="10"/>
          </p:nvPr>
        </p:nvSpPr>
        <p:spPr/>
        <p:txBody>
          <a:bodyPr/>
          <a:lstStyle/>
          <a:p>
            <a:fld id="{EC28D279-D7A2-4385-B664-A28ACA1AC975}"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320216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p:txBody>
          <a:bodyPr/>
          <a:lstStyle/>
          <a:p>
            <a:pPr>
              <a:defRPr/>
            </a:pPr>
            <a:fld id="{5056E07E-94E5-438A-B768-606F06E0B742}" type="slidenum">
              <a:rPr lang="en-US" smtClean="0">
                <a:solidFill>
                  <a:prstClr val="black"/>
                </a:solidFill>
                <a:latin typeface="Arial" charset="0"/>
              </a:rPr>
              <a:pPr>
                <a:defRPr/>
              </a:pPr>
              <a:t>16</a:t>
            </a:fld>
            <a:endParaRPr lang="en-US" smtClean="0">
              <a:solidFill>
                <a:prstClr val="black"/>
              </a:solidFill>
              <a:latin typeface="Arial" charset="0"/>
            </a:endParaRPr>
          </a:p>
        </p:txBody>
      </p:sp>
      <p:sp>
        <p:nvSpPr>
          <p:cNvPr id="3942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42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6687" indent="-166687">
              <a:buFontTx/>
              <a:buChar char="•"/>
            </a:pPr>
            <a:endParaRPr lang="en-US" altLang="en-US" smtClean="0">
              <a:latin typeface="Franklin Gothic Book"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file://localhost/Users/David/Documents/+Clients/UncommonSchools/PowerPoint/US_tag_RGB.png" TargetMode="Externa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file://localhost/Users/David/Documents/+Clients/UncommonSchools/PowerPoint/US_tag_RGB.png" TargetMode="Externa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file://localhost/Users/David/Documents/+Clients/UncommonSchools/PowerPoint/US_tag_RGB.png" TargetMode="Externa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Layout">
    <p:spTree>
      <p:nvGrpSpPr>
        <p:cNvPr id="1" name=""/>
        <p:cNvGrpSpPr/>
        <p:nvPr/>
      </p:nvGrpSpPr>
      <p:grpSpPr>
        <a:xfrm>
          <a:off x="0" y="0"/>
          <a:ext cx="0" cy="0"/>
          <a:chOff x="0" y="0"/>
          <a:chExt cx="0" cy="0"/>
        </a:xfrm>
      </p:grpSpPr>
      <p:sp>
        <p:nvSpPr>
          <p:cNvPr id="4" name="Title 1"/>
          <p:cNvSpPr>
            <a:spLocks noGrp="1"/>
          </p:cNvSpPr>
          <p:nvPr>
            <p:ph type="ctrTitle"/>
          </p:nvPr>
        </p:nvSpPr>
        <p:spPr>
          <a:xfrm>
            <a:off x="917760" y="2130425"/>
            <a:ext cx="7540440" cy="1470025"/>
          </a:xfrm>
        </p:spPr>
        <p:txBody>
          <a:bodyPr/>
          <a:lstStyle>
            <a:lvl1pPr>
              <a:defRPr>
                <a:solidFill>
                  <a:srgbClr val="FFFFFF"/>
                </a:solidFill>
              </a:defRPr>
            </a:lvl1pPr>
          </a:lstStyle>
          <a:p>
            <a:r>
              <a:rPr lang="en-US" smtClean="0"/>
              <a:t>Click to edit Master title style</a:t>
            </a:r>
            <a:endParaRPr lang="en-US" dirty="0"/>
          </a:p>
        </p:txBody>
      </p:sp>
      <p:sp>
        <p:nvSpPr>
          <p:cNvPr id="6" name="Subtitle 2"/>
          <p:cNvSpPr>
            <a:spLocks noGrp="1"/>
          </p:cNvSpPr>
          <p:nvPr>
            <p:ph type="subTitle" idx="1"/>
          </p:nvPr>
        </p:nvSpPr>
        <p:spPr>
          <a:xfrm>
            <a:off x="917760" y="3886200"/>
            <a:ext cx="6168840" cy="1752600"/>
          </a:xfrm>
        </p:spPr>
        <p:txBody>
          <a:bodyPr/>
          <a:lstStyle>
            <a:lvl1pPr marL="0" indent="0" algn="l">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356995" y="5775960"/>
            <a:ext cx="3712859" cy="548640"/>
          </a:xfrm>
          <a:prstGeom prst="rect">
            <a:avLst/>
          </a:prstGeom>
        </p:spPr>
      </p:pic>
    </p:spTree>
    <p:extLst>
      <p:ext uri="{BB962C8B-B14F-4D97-AF65-F5344CB8AC3E}">
        <p14:creationId xmlns:p14="http://schemas.microsoft.com/office/powerpoint/2010/main" val="123949615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Layout">
    <p:spTree>
      <p:nvGrpSpPr>
        <p:cNvPr id="1" name=""/>
        <p:cNvGrpSpPr/>
        <p:nvPr/>
      </p:nvGrpSpPr>
      <p:grpSpPr>
        <a:xfrm>
          <a:off x="0" y="0"/>
          <a:ext cx="0" cy="0"/>
          <a:chOff x="0" y="0"/>
          <a:chExt cx="0" cy="0"/>
        </a:xfrm>
      </p:grpSpPr>
      <p:sp>
        <p:nvSpPr>
          <p:cNvPr id="4" name="Title 1"/>
          <p:cNvSpPr>
            <a:spLocks noGrp="1"/>
          </p:cNvSpPr>
          <p:nvPr>
            <p:ph type="ctrTitle"/>
          </p:nvPr>
        </p:nvSpPr>
        <p:spPr>
          <a:xfrm>
            <a:off x="917760" y="2130425"/>
            <a:ext cx="7540440" cy="1470025"/>
          </a:xfrm>
        </p:spPr>
        <p:txBody>
          <a:bodyPr/>
          <a:lstStyle>
            <a:lvl1pPr>
              <a:defRPr>
                <a:solidFill>
                  <a:srgbClr val="FFFFFF"/>
                </a:solidFill>
              </a:defRPr>
            </a:lvl1pPr>
          </a:lstStyle>
          <a:p>
            <a:r>
              <a:rPr lang="en-US" smtClean="0"/>
              <a:t>Click to edit Master title style</a:t>
            </a:r>
            <a:endParaRPr lang="en-US" dirty="0"/>
          </a:p>
        </p:txBody>
      </p:sp>
      <p:sp>
        <p:nvSpPr>
          <p:cNvPr id="6" name="Subtitle 2"/>
          <p:cNvSpPr>
            <a:spLocks noGrp="1"/>
          </p:cNvSpPr>
          <p:nvPr>
            <p:ph type="subTitle" idx="1"/>
          </p:nvPr>
        </p:nvSpPr>
        <p:spPr>
          <a:xfrm>
            <a:off x="917760" y="3886200"/>
            <a:ext cx="6168840" cy="1752600"/>
          </a:xfrm>
        </p:spPr>
        <p:txBody>
          <a:bodyPr/>
          <a:lstStyle>
            <a:lvl1pPr marL="0" indent="0" algn="l">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46179369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p:cNvSpPr/>
          <p:nvPr/>
        </p:nvSpPr>
        <p:spPr>
          <a:xfrm>
            <a:off x="457200" y="0"/>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fontAlgn="base">
              <a:spcBef>
                <a:spcPct val="0"/>
              </a:spcBef>
              <a:spcAft>
                <a:spcPct val="0"/>
              </a:spcAft>
            </a:pPr>
            <a:endParaRPr lang="en-US" sz="2400">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sz="2400">
              <a:solidFill>
                <a:srgbClr val="4C4C4C"/>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00971" y="6400800"/>
            <a:ext cx="1856429" cy="274320"/>
          </a:xfrm>
          <a:prstGeom prst="rect">
            <a:avLst/>
          </a:prstGeom>
        </p:spPr>
      </p:pic>
      <p:sp>
        <p:nvSpPr>
          <p:cNvPr id="5" name="Title 1"/>
          <p:cNvSpPr>
            <a:spLocks noGrp="1"/>
          </p:cNvSpPr>
          <p:nvPr>
            <p:ph type="title"/>
          </p:nvPr>
        </p:nvSpPr>
        <p:spPr>
          <a:xfrm>
            <a:off x="587187" y="152400"/>
            <a:ext cx="8328213" cy="563562"/>
          </a:xfrm>
        </p:spPr>
        <p:txBody>
          <a:bodyPr>
            <a:normAutofit/>
          </a:bodyPr>
          <a:lstStyle>
            <a:lvl1pPr>
              <a:defRPr sz="3200"/>
            </a:lvl1pPr>
          </a:lstStyle>
          <a:p>
            <a:r>
              <a:rPr lang="en-US" dirty="0" smtClean="0"/>
              <a:t>Click to edit Master title style</a:t>
            </a:r>
            <a:endParaRPr lang="en-US" dirty="0"/>
          </a:p>
        </p:txBody>
      </p:sp>
      <p:sp>
        <p:nvSpPr>
          <p:cNvPr id="6" name="Content Placeholder 2"/>
          <p:cNvSpPr>
            <a:spLocks noGrp="1"/>
          </p:cNvSpPr>
          <p:nvPr>
            <p:ph idx="1"/>
          </p:nvPr>
        </p:nvSpPr>
        <p:spPr>
          <a:xfrm>
            <a:off x="891986" y="1066800"/>
            <a:ext cx="7871014" cy="4268153"/>
          </a:xfrm>
        </p:spPr>
        <p:txBody>
          <a:bodyPr>
            <a:normAutofit/>
          </a:bodyPr>
          <a:lstStyle>
            <a:lvl1pPr>
              <a:defRPr sz="28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cxnSp>
        <p:nvCxnSpPr>
          <p:cNvPr id="8" name="Straight Connector 7"/>
          <p:cNvCxnSpPr/>
          <p:nvPr userDrawn="1"/>
        </p:nvCxnSpPr>
        <p:spPr>
          <a:xfrm>
            <a:off x="584138" y="685800"/>
            <a:ext cx="8255062"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254483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p:cNvSpPr/>
          <p:nvPr/>
        </p:nvSpPr>
        <p:spPr>
          <a:xfrm>
            <a:off x="457200" y="0"/>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fontAlgn="base">
              <a:spcBef>
                <a:spcPct val="0"/>
              </a:spcBef>
              <a:spcAft>
                <a:spcPct val="0"/>
              </a:spcAft>
            </a:pPr>
            <a:endParaRPr lang="en-US" sz="2400">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sz="2400">
              <a:solidFill>
                <a:srgbClr val="4C4C4C"/>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00971" y="6400800"/>
            <a:ext cx="1856429" cy="274320"/>
          </a:xfrm>
          <a:prstGeom prst="rect">
            <a:avLst/>
          </a:prstGeom>
        </p:spPr>
      </p:pic>
    </p:spTree>
    <p:extLst>
      <p:ext uri="{BB962C8B-B14F-4D97-AF65-F5344CB8AC3E}">
        <p14:creationId xmlns:p14="http://schemas.microsoft.com/office/powerpoint/2010/main" val="402782001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sz="2400">
              <a:solidFill>
                <a:srgbClr val="4C4C4C"/>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00971" y="6400800"/>
            <a:ext cx="1856429" cy="274320"/>
          </a:xfrm>
          <a:prstGeom prst="rect">
            <a:avLst/>
          </a:prstGeom>
        </p:spPr>
      </p:pic>
    </p:spTree>
    <p:extLst>
      <p:ext uri="{BB962C8B-B14F-4D97-AF65-F5344CB8AC3E}">
        <p14:creationId xmlns:p14="http://schemas.microsoft.com/office/powerpoint/2010/main" val="85385787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ip Art/Photo Slide 2">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04800" y="274638"/>
            <a:ext cx="8534400" cy="484632"/>
          </a:xfrm>
        </p:spPr>
        <p:txBody>
          <a:bodyPr/>
          <a:lstStyle>
            <a:lvl1pPr algn="l">
              <a:defRPr b="1" baseline="0">
                <a:solidFill>
                  <a:schemeClr val="accent4"/>
                </a:solidFill>
              </a:defRPr>
            </a:lvl1pPr>
          </a:lstStyle>
          <a:p>
            <a:r>
              <a:rPr lang="en-US" dirty="0" smtClean="0"/>
              <a:t>Photo or Clip Art Slide Title or Caption - Grey</a:t>
            </a:r>
            <a:endParaRPr lang="en-US" dirty="0"/>
          </a:p>
        </p:txBody>
      </p:sp>
      <p:sp>
        <p:nvSpPr>
          <p:cNvPr id="10" name="Subtitle 2"/>
          <p:cNvSpPr>
            <a:spLocks noGrp="1"/>
          </p:cNvSpPr>
          <p:nvPr>
            <p:ph type="subTitle" idx="1" hasCustomPrompt="1"/>
          </p:nvPr>
        </p:nvSpPr>
        <p:spPr>
          <a:xfrm>
            <a:off x="304800" y="914400"/>
            <a:ext cx="8534400" cy="5181600"/>
          </a:xfrm>
        </p:spPr>
        <p:txBody>
          <a:bodyPr anchor="ctr"/>
          <a:lstStyle>
            <a:lvl1pPr marL="0" indent="0" algn="ctr">
              <a:buNone/>
              <a:defRPr b="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Insert photo or clip art within the boundaries of this space. </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00971" y="6400800"/>
            <a:ext cx="1856429" cy="274320"/>
          </a:xfrm>
          <a:prstGeom prst="rect">
            <a:avLst/>
          </a:prstGeom>
        </p:spPr>
      </p:pic>
    </p:spTree>
    <p:extLst>
      <p:ext uri="{BB962C8B-B14F-4D97-AF65-F5344CB8AC3E}">
        <p14:creationId xmlns:p14="http://schemas.microsoft.com/office/powerpoint/2010/main" val="362457875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lip Art/Photo Slide 2">
    <p:spTree>
      <p:nvGrpSpPr>
        <p:cNvPr id="1" name=""/>
        <p:cNvGrpSpPr/>
        <p:nvPr/>
      </p:nvGrpSpPr>
      <p:grpSpPr>
        <a:xfrm>
          <a:off x="0" y="0"/>
          <a:ext cx="0" cy="0"/>
          <a:chOff x="0" y="0"/>
          <a:chExt cx="0" cy="0"/>
        </a:xfrm>
      </p:grpSpPr>
      <p:sp>
        <p:nvSpPr>
          <p:cNvPr id="7" name="Rectangle 6"/>
          <p:cNvSpPr/>
          <p:nvPr userDrawn="1"/>
        </p:nvSpPr>
        <p:spPr bwMode="grayWhite">
          <a:xfrm>
            <a:off x="0" y="0"/>
            <a:ext cx="9143999" cy="6858000"/>
          </a:xfrm>
          <a:prstGeom prst="rect">
            <a:avLst/>
          </a:prstGeom>
          <a:solidFill>
            <a:schemeClr val="accent6"/>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Title 1"/>
          <p:cNvSpPr>
            <a:spLocks noGrp="1"/>
          </p:cNvSpPr>
          <p:nvPr>
            <p:ph type="ctrTitle" hasCustomPrompt="1"/>
          </p:nvPr>
        </p:nvSpPr>
        <p:spPr>
          <a:xfrm>
            <a:off x="304800" y="274638"/>
            <a:ext cx="8534400" cy="484632"/>
          </a:xfrm>
        </p:spPr>
        <p:txBody>
          <a:bodyPr/>
          <a:lstStyle>
            <a:lvl1pPr algn="l">
              <a:defRPr b="1" baseline="0">
                <a:solidFill>
                  <a:schemeClr val="accent4"/>
                </a:solidFill>
              </a:defRPr>
            </a:lvl1pPr>
          </a:lstStyle>
          <a:p>
            <a:r>
              <a:rPr lang="en-US" dirty="0" smtClean="0"/>
              <a:t>Photo or Clip Art Slide Title or Caption - Grey</a:t>
            </a:r>
            <a:endParaRPr lang="en-US" dirty="0"/>
          </a:p>
        </p:txBody>
      </p:sp>
      <p:sp>
        <p:nvSpPr>
          <p:cNvPr id="10" name="Subtitle 2"/>
          <p:cNvSpPr>
            <a:spLocks noGrp="1"/>
          </p:cNvSpPr>
          <p:nvPr>
            <p:ph type="subTitle" idx="1" hasCustomPrompt="1"/>
          </p:nvPr>
        </p:nvSpPr>
        <p:spPr>
          <a:xfrm>
            <a:off x="304800" y="914400"/>
            <a:ext cx="8534400" cy="5181600"/>
          </a:xfrm>
        </p:spPr>
        <p:txBody>
          <a:bodyPr anchor="ctr"/>
          <a:lstStyle>
            <a:lvl1pPr marL="0" indent="0" algn="ctr">
              <a:buNone/>
              <a:defRPr b="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Insert photo or clip art within the boundaries of this space. </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00971" y="6400800"/>
            <a:ext cx="1856429" cy="274320"/>
          </a:xfrm>
          <a:prstGeom prst="rect">
            <a:avLst/>
          </a:prstGeom>
        </p:spPr>
      </p:pic>
    </p:spTree>
    <p:extLst>
      <p:ext uri="{BB962C8B-B14F-4D97-AF65-F5344CB8AC3E}">
        <p14:creationId xmlns:p14="http://schemas.microsoft.com/office/powerpoint/2010/main" val="306231945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Rectangle 6"/>
          <p:cNvSpPr/>
          <p:nvPr userDrawn="1"/>
        </p:nvSpPr>
        <p:spPr>
          <a:xfrm>
            <a:off x="457200" y="-7515"/>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fontAlgn="base">
              <a:spcBef>
                <a:spcPct val="0"/>
              </a:spcBef>
              <a:spcAft>
                <a:spcPct val="0"/>
              </a:spcAft>
            </a:pPr>
            <a:endParaRPr lang="en-US" sz="2400">
              <a:solidFill>
                <a:prstClr val="white"/>
              </a:solidFill>
            </a:endParaRPr>
          </a:p>
        </p:txBody>
      </p:sp>
      <p:sp>
        <p:nvSpPr>
          <p:cNvPr id="9" name="Freeform 8"/>
          <p:cNvSpPr/>
          <p:nvPr userDrawn="1"/>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sz="2400">
              <a:solidFill>
                <a:srgbClr val="4C4C4C"/>
              </a:solidFill>
            </a:endParaRPr>
          </a:p>
        </p:txBody>
      </p:sp>
      <p:sp>
        <p:nvSpPr>
          <p:cNvPr id="10" name="Title 1"/>
          <p:cNvSpPr>
            <a:spLocks noGrp="1"/>
          </p:cNvSpPr>
          <p:nvPr>
            <p:ph type="title"/>
          </p:nvPr>
        </p:nvSpPr>
        <p:spPr>
          <a:xfrm>
            <a:off x="587187" y="152400"/>
            <a:ext cx="8328213" cy="563562"/>
          </a:xfrm>
        </p:spPr>
        <p:txBody>
          <a:bodyPr>
            <a:normAutofit/>
          </a:bodyPr>
          <a:lstStyle>
            <a:lvl1pPr>
              <a:defRPr sz="3200"/>
            </a:lvl1pPr>
          </a:lstStyle>
          <a:p>
            <a:r>
              <a:rPr lang="en-US" dirty="0" smtClean="0"/>
              <a:t>Click to edit Master title style</a:t>
            </a:r>
            <a:endParaRPr lang="en-US" dirty="0"/>
          </a:p>
        </p:txBody>
      </p:sp>
      <p:cxnSp>
        <p:nvCxnSpPr>
          <p:cNvPr id="11" name="Straight Connector 10"/>
          <p:cNvCxnSpPr/>
          <p:nvPr userDrawn="1"/>
        </p:nvCxnSpPr>
        <p:spPr>
          <a:xfrm>
            <a:off x="584138" y="685800"/>
            <a:ext cx="8255062"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4510387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Rectangle 6"/>
          <p:cNvSpPr/>
          <p:nvPr userDrawn="1"/>
        </p:nvSpPr>
        <p:spPr>
          <a:xfrm>
            <a:off x="457200" y="0"/>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fontAlgn="base">
              <a:spcBef>
                <a:spcPct val="0"/>
              </a:spcBef>
              <a:spcAft>
                <a:spcPct val="0"/>
              </a:spcAft>
            </a:pPr>
            <a:endParaRPr lang="en-US" sz="2400">
              <a:solidFill>
                <a:prstClr val="white"/>
              </a:solidFill>
            </a:endParaRPr>
          </a:p>
        </p:txBody>
      </p:sp>
      <p:sp>
        <p:nvSpPr>
          <p:cNvPr id="9" name="Freeform 8"/>
          <p:cNvSpPr/>
          <p:nvPr userDrawn="1"/>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sz="2400">
              <a:solidFill>
                <a:srgbClr val="4C4C4C"/>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00971" y="6400800"/>
            <a:ext cx="1856429" cy="274320"/>
          </a:xfrm>
          <a:prstGeom prst="rect">
            <a:avLst/>
          </a:prstGeom>
        </p:spPr>
      </p:pic>
      <p:sp>
        <p:nvSpPr>
          <p:cNvPr id="6" name="Title 1"/>
          <p:cNvSpPr>
            <a:spLocks noGrp="1"/>
          </p:cNvSpPr>
          <p:nvPr>
            <p:ph type="title"/>
          </p:nvPr>
        </p:nvSpPr>
        <p:spPr>
          <a:xfrm>
            <a:off x="587187" y="152400"/>
            <a:ext cx="8328213" cy="563562"/>
          </a:xfrm>
        </p:spPr>
        <p:txBody>
          <a:bodyPr>
            <a:normAutofit/>
          </a:bodyPr>
          <a:lstStyle>
            <a:lvl1pPr>
              <a:defRPr sz="3200"/>
            </a:lvl1pPr>
          </a:lstStyle>
          <a:p>
            <a:r>
              <a:rPr lang="en-US" dirty="0" smtClean="0"/>
              <a:t>Click to edit Master title style</a:t>
            </a:r>
            <a:endParaRPr lang="en-US" dirty="0"/>
          </a:p>
        </p:txBody>
      </p:sp>
    </p:spTree>
    <p:extLst>
      <p:ext uri="{BB962C8B-B14F-4D97-AF65-F5344CB8AC3E}">
        <p14:creationId xmlns:p14="http://schemas.microsoft.com/office/powerpoint/2010/main" val="6233943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Rectangle 6"/>
          <p:cNvSpPr/>
          <p:nvPr/>
        </p:nvSpPr>
        <p:spPr>
          <a:xfrm>
            <a:off x="457200" y="0"/>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fontAlgn="base">
              <a:spcBef>
                <a:spcPct val="0"/>
              </a:spcBef>
              <a:spcAft>
                <a:spcPct val="0"/>
              </a:spcAft>
            </a:pPr>
            <a:endParaRPr lang="en-US" sz="2400">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sz="2400">
              <a:solidFill>
                <a:srgbClr val="4C4C4C"/>
              </a:solidFill>
            </a:endParaRPr>
          </a:p>
        </p:txBody>
      </p:sp>
      <p:sp>
        <p:nvSpPr>
          <p:cNvPr id="3" name="Content Placeholder 2"/>
          <p:cNvSpPr>
            <a:spLocks noGrp="1"/>
          </p:cNvSpPr>
          <p:nvPr>
            <p:ph idx="1"/>
          </p:nvPr>
        </p:nvSpPr>
        <p:spPr>
          <a:xfrm>
            <a:off x="656759" y="990600"/>
            <a:ext cx="7871014" cy="4268153"/>
          </a:xfrm>
        </p:spPr>
        <p:txBody>
          <a:bodyPr>
            <a:normAutofit/>
          </a:bodyPr>
          <a:lstStyle>
            <a:lvl1pPr>
              <a:defRPr sz="28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00971" y="6400800"/>
            <a:ext cx="1856429" cy="274320"/>
          </a:xfrm>
          <a:prstGeom prst="rect">
            <a:avLst/>
          </a:prstGeom>
        </p:spPr>
      </p:pic>
      <p:sp>
        <p:nvSpPr>
          <p:cNvPr id="8" name="Title 1"/>
          <p:cNvSpPr>
            <a:spLocks noGrp="1"/>
          </p:cNvSpPr>
          <p:nvPr>
            <p:ph type="title"/>
          </p:nvPr>
        </p:nvSpPr>
        <p:spPr>
          <a:xfrm>
            <a:off x="587187" y="152400"/>
            <a:ext cx="8328213" cy="563562"/>
          </a:xfrm>
        </p:spPr>
        <p:txBody>
          <a:bodyPr>
            <a:normAutofit/>
          </a:bodyPr>
          <a:lstStyle>
            <a:lvl1pPr>
              <a:defRPr sz="3200"/>
            </a:lvl1pPr>
          </a:lstStyle>
          <a:p>
            <a:r>
              <a:rPr lang="en-US" dirty="0" smtClean="0"/>
              <a:t>Click to edit Master title style</a:t>
            </a:r>
            <a:endParaRPr lang="en-US" dirty="0"/>
          </a:p>
        </p:txBody>
      </p:sp>
      <p:cxnSp>
        <p:nvCxnSpPr>
          <p:cNvPr id="13" name="Straight Connector 12"/>
          <p:cNvCxnSpPr/>
          <p:nvPr userDrawn="1"/>
        </p:nvCxnSpPr>
        <p:spPr>
          <a:xfrm>
            <a:off x="584138" y="661734"/>
            <a:ext cx="8255062" cy="24066"/>
          </a:xfrm>
          <a:prstGeom prst="line">
            <a:avLst/>
          </a:prstGeom>
          <a:noFill/>
          <a:ln w="25400" cap="flat" cmpd="sng" algn="ctr">
            <a:solidFill>
              <a:srgbClr val="FFDE22">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156342872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6_Title and Content">
    <p:spTree>
      <p:nvGrpSpPr>
        <p:cNvPr id="1" name=""/>
        <p:cNvGrpSpPr/>
        <p:nvPr/>
      </p:nvGrpSpPr>
      <p:grpSpPr>
        <a:xfrm>
          <a:off x="0" y="0"/>
          <a:ext cx="0" cy="0"/>
          <a:chOff x="0" y="0"/>
          <a:chExt cx="0" cy="0"/>
        </a:xfrm>
      </p:grpSpPr>
      <p:sp>
        <p:nvSpPr>
          <p:cNvPr id="7" name="Rectangle 6"/>
          <p:cNvSpPr/>
          <p:nvPr/>
        </p:nvSpPr>
        <p:spPr>
          <a:xfrm>
            <a:off x="457200" y="0"/>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fontAlgn="base">
              <a:spcBef>
                <a:spcPct val="0"/>
              </a:spcBef>
              <a:spcAft>
                <a:spcPct val="0"/>
              </a:spcAft>
            </a:pPr>
            <a:endParaRPr lang="en-US" sz="2400">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sz="2400">
              <a:solidFill>
                <a:srgbClr val="3F3F3F"/>
              </a:solidFill>
            </a:endParaRPr>
          </a:p>
        </p:txBody>
      </p:sp>
      <p:sp>
        <p:nvSpPr>
          <p:cNvPr id="2" name="Title 1"/>
          <p:cNvSpPr>
            <a:spLocks noGrp="1"/>
          </p:cNvSpPr>
          <p:nvPr>
            <p:ph type="title"/>
          </p:nvPr>
        </p:nvSpPr>
        <p:spPr>
          <a:xfrm>
            <a:off x="587187" y="152400"/>
            <a:ext cx="8328213" cy="563562"/>
          </a:xfrm>
        </p:spPr>
        <p:txBody>
          <a:bodyPr>
            <a:normAutofit/>
          </a:bodyPr>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891986" y="1066800"/>
            <a:ext cx="7871014" cy="4268153"/>
          </a:xfrm>
        </p:spPr>
        <p:txBody>
          <a:bodyPr>
            <a:normAutofit/>
          </a:bodyPr>
          <a:lstStyle>
            <a:lvl1pPr>
              <a:defRPr sz="28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00971" y="6400800"/>
            <a:ext cx="1856429" cy="274320"/>
          </a:xfrm>
          <a:prstGeom prst="rect">
            <a:avLst/>
          </a:prstGeom>
        </p:spPr>
      </p:pic>
      <p:cxnSp>
        <p:nvCxnSpPr>
          <p:cNvPr id="14" name="Straight Connector 13"/>
          <p:cNvCxnSpPr/>
          <p:nvPr userDrawn="1"/>
        </p:nvCxnSpPr>
        <p:spPr>
          <a:xfrm>
            <a:off x="584138" y="661734"/>
            <a:ext cx="8255062" cy="24066"/>
          </a:xfrm>
          <a:prstGeom prst="line">
            <a:avLst/>
          </a:prstGeom>
          <a:noFill/>
          <a:ln w="25400" cap="flat" cmpd="sng" algn="ctr">
            <a:solidFill>
              <a:srgbClr val="FFDE22">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61254743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ub Section Layout">
    <p:spTree>
      <p:nvGrpSpPr>
        <p:cNvPr id="1" name=""/>
        <p:cNvGrpSpPr/>
        <p:nvPr/>
      </p:nvGrpSpPr>
      <p:grpSpPr>
        <a:xfrm>
          <a:off x="0" y="0"/>
          <a:ext cx="0" cy="0"/>
          <a:chOff x="0" y="0"/>
          <a:chExt cx="0" cy="0"/>
        </a:xfrm>
      </p:grpSpPr>
      <p:sp>
        <p:nvSpPr>
          <p:cNvPr id="6" name="Rectangle 5"/>
          <p:cNvSpPr/>
          <p:nvPr/>
        </p:nvSpPr>
        <p:spPr>
          <a:xfrm>
            <a:off x="0" y="0"/>
            <a:ext cx="9143999" cy="6858000"/>
          </a:xfrm>
          <a:prstGeom prst="rect">
            <a:avLst/>
          </a:prstGeom>
          <a:solidFill>
            <a:srgbClr val="FFDD00"/>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fontAlgn="base">
              <a:spcBef>
                <a:spcPct val="0"/>
              </a:spcBef>
              <a:spcAft>
                <a:spcPct val="0"/>
              </a:spcAft>
            </a:pPr>
            <a:endParaRPr lang="en-US" sz="2400">
              <a:solidFill>
                <a:prstClr val="white"/>
              </a:solidFill>
            </a:endParaRPr>
          </a:p>
        </p:txBody>
      </p:sp>
      <p:sp>
        <p:nvSpPr>
          <p:cNvPr id="2" name="Title 1"/>
          <p:cNvSpPr>
            <a:spLocks noGrp="1"/>
          </p:cNvSpPr>
          <p:nvPr>
            <p:ph type="ctrTitle"/>
          </p:nvPr>
        </p:nvSpPr>
        <p:spPr>
          <a:xfrm>
            <a:off x="917760" y="2130425"/>
            <a:ext cx="754044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917760" y="3886200"/>
            <a:ext cx="6168840" cy="1752600"/>
          </a:xfrm>
        </p:spPr>
        <p:txBody>
          <a:bodyPr/>
          <a:lstStyle>
            <a:lvl1pPr marL="0" indent="0" algn="l">
              <a:buNone/>
              <a:defRPr>
                <a:solidFill>
                  <a:srgbClr val="4C4C4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3"/>
          <p:cNvSpPr>
            <a:spLocks noGrp="1"/>
          </p:cNvSpPr>
          <p:nvPr>
            <p:ph type="dt" sz="half" idx="10"/>
          </p:nvPr>
        </p:nvSpPr>
        <p:spPr>
          <a:xfrm>
            <a:off x="7187443" y="6356350"/>
            <a:ext cx="655237" cy="365125"/>
          </a:xfrm>
        </p:spPr>
        <p:txBody>
          <a:bodyPr/>
          <a:lstStyle>
            <a:lvl1pPr>
              <a:defRPr sz="800"/>
            </a:lvl1pPr>
          </a:lstStyle>
          <a:p>
            <a:fld id="{68C2560D-EC28-3B41-86E8-18F1CE0113B4}" type="datetimeFigureOut">
              <a:rPr lang="en-US" smtClean="0"/>
              <a:pPr/>
              <a:t>1/30/2018</a:t>
            </a:fld>
            <a:endParaRPr lang="en-US" dirty="0"/>
          </a:p>
        </p:txBody>
      </p:sp>
      <p:sp>
        <p:nvSpPr>
          <p:cNvPr id="9" name="Slide Number Placeholder 5"/>
          <p:cNvSpPr>
            <a:spLocks noGrp="1"/>
          </p:cNvSpPr>
          <p:nvPr>
            <p:ph type="sldNum" sz="quarter" idx="12"/>
          </p:nvPr>
        </p:nvSpPr>
        <p:spPr>
          <a:xfrm>
            <a:off x="8139330" y="6356350"/>
            <a:ext cx="547470" cy="365125"/>
          </a:xfrm>
        </p:spPr>
        <p:txBody>
          <a:bodyPr/>
          <a:lstStyle>
            <a:lvl1pPr>
              <a:defRPr sz="800"/>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407913867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356996" y="5699760"/>
            <a:ext cx="3712859" cy="548640"/>
          </a:xfrm>
          <a:prstGeom prst="rect">
            <a:avLst/>
          </a:prstGeom>
        </p:spPr>
      </p:pic>
      <p:sp>
        <p:nvSpPr>
          <p:cNvPr id="9" name="Title 1"/>
          <p:cNvSpPr>
            <a:spLocks noGrp="1"/>
          </p:cNvSpPr>
          <p:nvPr>
            <p:ph type="ctrTitle"/>
          </p:nvPr>
        </p:nvSpPr>
        <p:spPr>
          <a:xfrm>
            <a:off x="914400" y="1447800"/>
            <a:ext cx="7315200" cy="1362456"/>
          </a:xfrm>
        </p:spPr>
        <p:txBody>
          <a:bodyPr/>
          <a:lstStyle>
            <a:lvl1pPr algn="l">
              <a:defRPr sz="3600" b="1">
                <a:solidFill>
                  <a:schemeClr val="bg1"/>
                </a:solidFill>
                <a:latin typeface="+mn-lt"/>
              </a:defRPr>
            </a:lvl1pPr>
          </a:lstStyle>
          <a:p>
            <a:r>
              <a:rPr lang="en-US" dirty="0" smtClean="0"/>
              <a:t>Click to edit Master title style</a:t>
            </a:r>
            <a:endParaRPr lang="en-US" dirty="0"/>
          </a:p>
        </p:txBody>
      </p:sp>
      <p:sp>
        <p:nvSpPr>
          <p:cNvPr id="10" name="Subtitle 2"/>
          <p:cNvSpPr>
            <a:spLocks noGrp="1"/>
          </p:cNvSpPr>
          <p:nvPr>
            <p:ph type="subTitle" idx="1"/>
          </p:nvPr>
        </p:nvSpPr>
        <p:spPr>
          <a:xfrm>
            <a:off x="914400" y="2971800"/>
            <a:ext cx="6400800" cy="1499616"/>
          </a:xfrm>
        </p:spPr>
        <p:txBody>
          <a:bodyPr>
            <a:normAutofit/>
          </a:bodyPr>
          <a:lstStyle>
            <a:lvl1pPr marL="0" indent="0" algn="l">
              <a:buNone/>
              <a:defRPr sz="26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85431091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ub Section Layout">
    <p:spTree>
      <p:nvGrpSpPr>
        <p:cNvPr id="1" name=""/>
        <p:cNvGrpSpPr/>
        <p:nvPr/>
      </p:nvGrpSpPr>
      <p:grpSpPr>
        <a:xfrm>
          <a:off x="0" y="0"/>
          <a:ext cx="0" cy="0"/>
          <a:chOff x="0" y="0"/>
          <a:chExt cx="0" cy="0"/>
        </a:xfrm>
      </p:grpSpPr>
      <p:sp>
        <p:nvSpPr>
          <p:cNvPr id="6" name="Rectangle 5"/>
          <p:cNvSpPr/>
          <p:nvPr/>
        </p:nvSpPr>
        <p:spPr>
          <a:xfrm>
            <a:off x="-18298" y="0"/>
            <a:ext cx="9143999" cy="6858000"/>
          </a:xfrm>
          <a:prstGeom prst="rect">
            <a:avLst/>
          </a:prstGeom>
          <a:solidFill>
            <a:srgbClr val="FFDD00"/>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8" name="Title 1"/>
          <p:cNvSpPr>
            <a:spLocks noGrp="1"/>
          </p:cNvSpPr>
          <p:nvPr>
            <p:ph type="ctrTitle"/>
          </p:nvPr>
        </p:nvSpPr>
        <p:spPr>
          <a:xfrm>
            <a:off x="914400" y="1447800"/>
            <a:ext cx="7315200" cy="1362456"/>
          </a:xfrm>
        </p:spPr>
        <p:txBody>
          <a:bodyPr/>
          <a:lstStyle>
            <a:lvl1pPr algn="l">
              <a:defRPr sz="3600" b="1">
                <a:solidFill>
                  <a:schemeClr val="accent4"/>
                </a:solidFill>
                <a:latin typeface="+mn-lt"/>
              </a:defRPr>
            </a:lvl1pPr>
          </a:lstStyle>
          <a:p>
            <a:r>
              <a:rPr lang="en-US" dirty="0" smtClean="0"/>
              <a:t>Click to edit Master title style</a:t>
            </a:r>
            <a:endParaRPr lang="en-US" dirty="0"/>
          </a:p>
        </p:txBody>
      </p:sp>
      <p:sp>
        <p:nvSpPr>
          <p:cNvPr id="10" name="Subtitle 2"/>
          <p:cNvSpPr>
            <a:spLocks noGrp="1"/>
          </p:cNvSpPr>
          <p:nvPr>
            <p:ph type="subTitle" idx="1"/>
          </p:nvPr>
        </p:nvSpPr>
        <p:spPr>
          <a:xfrm>
            <a:off x="914400" y="2971800"/>
            <a:ext cx="6400800" cy="1499616"/>
          </a:xfrm>
        </p:spPr>
        <p:txBody>
          <a:bodyPr>
            <a:normAutofit/>
          </a:bodyPr>
          <a:lstStyle>
            <a:lvl1pPr marL="0" indent="0" algn="l">
              <a:buNone/>
              <a:defRPr sz="2600" b="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09783726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lternate Sub-Section Header">
    <p:spTree>
      <p:nvGrpSpPr>
        <p:cNvPr id="1" name=""/>
        <p:cNvGrpSpPr/>
        <p:nvPr/>
      </p:nvGrpSpPr>
      <p:grpSpPr>
        <a:xfrm>
          <a:off x="0" y="0"/>
          <a:ext cx="0" cy="0"/>
          <a:chOff x="0" y="0"/>
          <a:chExt cx="0" cy="0"/>
        </a:xfrm>
      </p:grpSpPr>
      <p:sp>
        <p:nvSpPr>
          <p:cNvPr id="7" name="Rectangle 6"/>
          <p:cNvSpPr/>
          <p:nvPr userDrawn="1"/>
        </p:nvSpPr>
        <p:spPr bwMode="grayWhite">
          <a:xfrm>
            <a:off x="-57595" y="-13726"/>
            <a:ext cx="9277490" cy="6871725"/>
          </a:xfrm>
          <a:prstGeom prst="rect">
            <a:avLst/>
          </a:prstGeom>
          <a:solidFill>
            <a:schemeClr val="accent6"/>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5" name="Title 1"/>
          <p:cNvSpPr>
            <a:spLocks noGrp="1"/>
          </p:cNvSpPr>
          <p:nvPr>
            <p:ph type="ctrTitle"/>
          </p:nvPr>
        </p:nvSpPr>
        <p:spPr>
          <a:xfrm>
            <a:off x="914400" y="1447800"/>
            <a:ext cx="7315200" cy="1362456"/>
          </a:xfrm>
        </p:spPr>
        <p:txBody>
          <a:bodyPr/>
          <a:lstStyle>
            <a:lvl1pPr algn="l">
              <a:defRPr sz="3600" b="1">
                <a:solidFill>
                  <a:schemeClr val="accent4"/>
                </a:solidFill>
                <a:latin typeface="+mn-lt"/>
              </a:defRPr>
            </a:lvl1pPr>
          </a:lstStyle>
          <a:p>
            <a:r>
              <a:rPr lang="en-US" dirty="0" smtClean="0"/>
              <a:t>Click to edit Master title style</a:t>
            </a:r>
            <a:endParaRPr lang="en-US" dirty="0"/>
          </a:p>
        </p:txBody>
      </p:sp>
      <p:sp>
        <p:nvSpPr>
          <p:cNvPr id="6" name="Subtitle 2"/>
          <p:cNvSpPr>
            <a:spLocks noGrp="1"/>
          </p:cNvSpPr>
          <p:nvPr>
            <p:ph type="subTitle" idx="1"/>
          </p:nvPr>
        </p:nvSpPr>
        <p:spPr>
          <a:xfrm>
            <a:off x="914400" y="2971800"/>
            <a:ext cx="6400800" cy="1499616"/>
          </a:xfrm>
        </p:spPr>
        <p:txBody>
          <a:bodyPr>
            <a:normAutofit/>
          </a:bodyPr>
          <a:lstStyle>
            <a:lvl1pPr marL="0" indent="0" algn="l">
              <a:buNone/>
              <a:defRPr sz="2600" b="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75057258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ub-Section Header">
    <p:spTree>
      <p:nvGrpSpPr>
        <p:cNvPr id="1" name=""/>
        <p:cNvGrpSpPr/>
        <p:nvPr/>
      </p:nvGrpSpPr>
      <p:grpSpPr>
        <a:xfrm>
          <a:off x="0" y="0"/>
          <a:ext cx="0" cy="0"/>
          <a:chOff x="0" y="0"/>
          <a:chExt cx="0" cy="0"/>
        </a:xfrm>
      </p:grpSpPr>
      <p:sp>
        <p:nvSpPr>
          <p:cNvPr id="7" name="Rectangle 6"/>
          <p:cNvSpPr/>
          <p:nvPr userDrawn="1"/>
        </p:nvSpPr>
        <p:spPr bwMode="grayWhite">
          <a:xfrm>
            <a:off x="-57595" y="0"/>
            <a:ext cx="9277490" cy="6858000"/>
          </a:xfrm>
          <a:prstGeom prst="rect">
            <a:avLst/>
          </a:prstGeom>
          <a:solidFill>
            <a:schemeClr val="accent2"/>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13" name="Title 1"/>
          <p:cNvSpPr>
            <a:spLocks noGrp="1"/>
          </p:cNvSpPr>
          <p:nvPr>
            <p:ph type="ctrTitle"/>
          </p:nvPr>
        </p:nvSpPr>
        <p:spPr>
          <a:xfrm>
            <a:off x="914400" y="1447800"/>
            <a:ext cx="7315200" cy="1362456"/>
          </a:xfrm>
        </p:spPr>
        <p:txBody>
          <a:bodyPr/>
          <a:lstStyle>
            <a:lvl1pPr algn="l">
              <a:defRPr sz="3600" b="1">
                <a:solidFill>
                  <a:schemeClr val="accent4"/>
                </a:solidFill>
                <a:latin typeface="+mn-lt"/>
              </a:defRPr>
            </a:lvl1pPr>
          </a:lstStyle>
          <a:p>
            <a:r>
              <a:rPr lang="en-US" dirty="0" smtClean="0"/>
              <a:t>Click to edit Master title style</a:t>
            </a:r>
            <a:endParaRPr lang="en-US" dirty="0"/>
          </a:p>
        </p:txBody>
      </p:sp>
      <p:sp>
        <p:nvSpPr>
          <p:cNvPr id="14" name="Subtitle 2"/>
          <p:cNvSpPr>
            <a:spLocks noGrp="1"/>
          </p:cNvSpPr>
          <p:nvPr>
            <p:ph type="subTitle" idx="1"/>
          </p:nvPr>
        </p:nvSpPr>
        <p:spPr>
          <a:xfrm>
            <a:off x="914400" y="2971800"/>
            <a:ext cx="6400800" cy="1499616"/>
          </a:xfrm>
        </p:spPr>
        <p:txBody>
          <a:bodyPr>
            <a:normAutofit/>
          </a:bodyPr>
          <a:lstStyle>
            <a:lvl1pPr marL="0" indent="0" algn="l">
              <a:buNone/>
              <a:defRPr sz="2600" b="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9576533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lternate Section Header">
    <p:spTree>
      <p:nvGrpSpPr>
        <p:cNvPr id="1" name=""/>
        <p:cNvGrpSpPr/>
        <p:nvPr/>
      </p:nvGrpSpPr>
      <p:grpSpPr>
        <a:xfrm>
          <a:off x="0" y="0"/>
          <a:ext cx="0" cy="0"/>
          <a:chOff x="0" y="0"/>
          <a:chExt cx="0" cy="0"/>
        </a:xfrm>
      </p:grpSpPr>
      <p:sp>
        <p:nvSpPr>
          <p:cNvPr id="7" name="Rectangle 6"/>
          <p:cNvSpPr/>
          <p:nvPr userDrawn="1"/>
        </p:nvSpPr>
        <p:spPr bwMode="grayWhite">
          <a:xfrm>
            <a:off x="-57595" y="0"/>
            <a:ext cx="9259190" cy="6858000"/>
          </a:xfrm>
          <a:prstGeom prst="rect">
            <a:avLst/>
          </a:prstGeom>
          <a:solidFill>
            <a:schemeClr val="accent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5" name="Title 1"/>
          <p:cNvSpPr>
            <a:spLocks noGrp="1"/>
          </p:cNvSpPr>
          <p:nvPr>
            <p:ph type="ctrTitle"/>
          </p:nvPr>
        </p:nvSpPr>
        <p:spPr>
          <a:xfrm>
            <a:off x="914400" y="1447800"/>
            <a:ext cx="7315200" cy="1362456"/>
          </a:xfrm>
        </p:spPr>
        <p:txBody>
          <a:bodyPr/>
          <a:lstStyle>
            <a:lvl1pPr algn="l">
              <a:defRPr sz="3600" b="1">
                <a:solidFill>
                  <a:schemeClr val="accent4"/>
                </a:solidFill>
                <a:latin typeface="+mn-lt"/>
              </a:defRPr>
            </a:lvl1pPr>
          </a:lstStyle>
          <a:p>
            <a:r>
              <a:rPr lang="en-US" dirty="0" smtClean="0"/>
              <a:t>Click to edit Master title style</a:t>
            </a:r>
            <a:endParaRPr lang="en-US" dirty="0"/>
          </a:p>
        </p:txBody>
      </p:sp>
      <p:sp>
        <p:nvSpPr>
          <p:cNvPr id="6" name="Subtitle 2"/>
          <p:cNvSpPr>
            <a:spLocks noGrp="1"/>
          </p:cNvSpPr>
          <p:nvPr>
            <p:ph type="subTitle" idx="1"/>
          </p:nvPr>
        </p:nvSpPr>
        <p:spPr>
          <a:xfrm>
            <a:off x="914400" y="2971800"/>
            <a:ext cx="6400800" cy="1499616"/>
          </a:xfrm>
        </p:spPr>
        <p:txBody>
          <a:bodyPr>
            <a:normAutofit/>
          </a:bodyPr>
          <a:lstStyle>
            <a:lvl1pPr marL="0" indent="0" algn="l">
              <a:buNone/>
              <a:defRPr sz="2600" b="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44135545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Alternate Section Header">
    <p:spTree>
      <p:nvGrpSpPr>
        <p:cNvPr id="1" name=""/>
        <p:cNvGrpSpPr/>
        <p:nvPr/>
      </p:nvGrpSpPr>
      <p:grpSpPr>
        <a:xfrm>
          <a:off x="0" y="0"/>
          <a:ext cx="0" cy="0"/>
          <a:chOff x="0" y="0"/>
          <a:chExt cx="0" cy="0"/>
        </a:xfrm>
      </p:grpSpPr>
      <p:sp>
        <p:nvSpPr>
          <p:cNvPr id="7" name="Rectangle 6"/>
          <p:cNvSpPr/>
          <p:nvPr userDrawn="1"/>
        </p:nvSpPr>
        <p:spPr bwMode="grayWhite">
          <a:xfrm>
            <a:off x="-57595" y="0"/>
            <a:ext cx="9259190" cy="6858000"/>
          </a:xfrm>
          <a:prstGeom prst="rect">
            <a:avLst/>
          </a:prstGeom>
          <a:solidFill>
            <a:schemeClr val="tx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Tree>
    <p:extLst>
      <p:ext uri="{BB962C8B-B14F-4D97-AF65-F5344CB8AC3E}">
        <p14:creationId xmlns:p14="http://schemas.microsoft.com/office/powerpoint/2010/main" val="362153531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Alternate Section Header">
    <p:spTree>
      <p:nvGrpSpPr>
        <p:cNvPr id="1" name=""/>
        <p:cNvGrpSpPr/>
        <p:nvPr/>
      </p:nvGrpSpPr>
      <p:grpSpPr>
        <a:xfrm>
          <a:off x="0" y="0"/>
          <a:ext cx="0" cy="0"/>
          <a:chOff x="0" y="0"/>
          <a:chExt cx="0" cy="0"/>
        </a:xfrm>
      </p:grpSpPr>
      <p:sp>
        <p:nvSpPr>
          <p:cNvPr id="7" name="Rectangle 6"/>
          <p:cNvSpPr/>
          <p:nvPr userDrawn="1"/>
        </p:nvSpPr>
        <p:spPr bwMode="grayWhite">
          <a:xfrm>
            <a:off x="-57595" y="0"/>
            <a:ext cx="9259190" cy="6858000"/>
          </a:xfrm>
          <a:prstGeom prst="rect">
            <a:avLst/>
          </a:prstGeom>
          <a:solidFill>
            <a:schemeClr val="tx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00972" y="6400800"/>
            <a:ext cx="1856429" cy="274320"/>
          </a:xfrm>
          <a:prstGeom prst="rect">
            <a:avLst/>
          </a:prstGeom>
        </p:spPr>
      </p:pic>
    </p:spTree>
    <p:extLst>
      <p:ext uri="{BB962C8B-B14F-4D97-AF65-F5344CB8AC3E}">
        <p14:creationId xmlns:p14="http://schemas.microsoft.com/office/powerpoint/2010/main" val="100186455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457201"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3F3F3F"/>
              </a:solidFill>
            </a:endParaRPr>
          </a:p>
        </p:txBody>
      </p:sp>
      <p:sp>
        <p:nvSpPr>
          <p:cNvPr id="2" name="Title 1"/>
          <p:cNvSpPr>
            <a:spLocks noGrp="1"/>
          </p:cNvSpPr>
          <p:nvPr>
            <p:ph type="title"/>
          </p:nvPr>
        </p:nvSpPr>
        <p:spPr>
          <a:xfrm>
            <a:off x="587188" y="76505"/>
            <a:ext cx="8252013" cy="563562"/>
          </a:xfrm>
        </p:spPr>
        <p:txBody>
          <a:bodyPr>
            <a:normAutofit/>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625461" y="1066802"/>
            <a:ext cx="8213740" cy="4268153"/>
          </a:xfrm>
        </p:spPr>
        <p:txBody>
          <a:bodyPr>
            <a:normAutofit/>
          </a:bodyPr>
          <a:lstStyle>
            <a:lvl1pPr>
              <a:defRPr sz="28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cxnSp>
        <p:nvCxnSpPr>
          <p:cNvPr id="10" name="Straight Connector 9"/>
          <p:cNvCxnSpPr/>
          <p:nvPr userDrawn="1"/>
        </p:nvCxnSpPr>
        <p:spPr>
          <a:xfrm>
            <a:off x="584139" y="672714"/>
            <a:ext cx="8255062" cy="24066"/>
          </a:xfrm>
          <a:prstGeom prst="line">
            <a:avLst/>
          </a:prstGeom>
          <a:ln/>
        </p:spPr>
        <p:style>
          <a:lnRef idx="2">
            <a:schemeClr val="accent3"/>
          </a:lnRef>
          <a:fillRef idx="0">
            <a:schemeClr val="accent3"/>
          </a:fillRef>
          <a:effectRef idx="1">
            <a:schemeClr val="accent3"/>
          </a:effectRef>
          <a:fontRef idx="minor">
            <a:schemeClr val="tx1"/>
          </a:fontRef>
        </p:style>
      </p:cxn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00972" y="6400800"/>
            <a:ext cx="1856429" cy="274320"/>
          </a:xfrm>
          <a:prstGeom prst="rect">
            <a:avLst/>
          </a:prstGeom>
        </p:spPr>
      </p:pic>
    </p:spTree>
    <p:extLst>
      <p:ext uri="{BB962C8B-B14F-4D97-AF65-F5344CB8AC3E}">
        <p14:creationId xmlns:p14="http://schemas.microsoft.com/office/powerpoint/2010/main" val="200892403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Gold Bar">
    <p:spTree>
      <p:nvGrpSpPr>
        <p:cNvPr id="1" name=""/>
        <p:cNvGrpSpPr/>
        <p:nvPr/>
      </p:nvGrpSpPr>
      <p:grpSpPr>
        <a:xfrm>
          <a:off x="0" y="0"/>
          <a:ext cx="0" cy="0"/>
          <a:chOff x="0" y="0"/>
          <a:chExt cx="0" cy="0"/>
        </a:xfrm>
      </p:grpSpPr>
      <p:sp>
        <p:nvSpPr>
          <p:cNvPr id="7" name="Rectangle 6"/>
          <p:cNvSpPr/>
          <p:nvPr/>
        </p:nvSpPr>
        <p:spPr>
          <a:xfrm>
            <a:off x="457201"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3F3F3F"/>
              </a:solidFill>
            </a:endParaRPr>
          </a:p>
        </p:txBody>
      </p:sp>
      <p:sp>
        <p:nvSpPr>
          <p:cNvPr id="2" name="Title 1"/>
          <p:cNvSpPr>
            <a:spLocks noGrp="1"/>
          </p:cNvSpPr>
          <p:nvPr>
            <p:ph type="title"/>
          </p:nvPr>
        </p:nvSpPr>
        <p:spPr>
          <a:xfrm>
            <a:off x="587188" y="76505"/>
            <a:ext cx="8252013" cy="563562"/>
          </a:xfrm>
        </p:spPr>
        <p:txBody>
          <a:bodyPr>
            <a:normAutofit/>
          </a:bodyPr>
          <a:lstStyle>
            <a:lvl1pPr>
              <a:defRPr sz="3200"/>
            </a:lvl1pPr>
          </a:lstStyle>
          <a:p>
            <a:r>
              <a:rPr lang="en-US" dirty="0" smtClean="0"/>
              <a:t>Click to edit Master title style</a:t>
            </a:r>
            <a:endParaRPr lang="en-US" dirty="0"/>
          </a:p>
        </p:txBody>
      </p:sp>
      <p:cxnSp>
        <p:nvCxnSpPr>
          <p:cNvPr id="10" name="Straight Connector 9"/>
          <p:cNvCxnSpPr/>
          <p:nvPr userDrawn="1"/>
        </p:nvCxnSpPr>
        <p:spPr>
          <a:xfrm>
            <a:off x="584139" y="672714"/>
            <a:ext cx="8255062" cy="24066"/>
          </a:xfrm>
          <a:prstGeom prst="line">
            <a:avLst/>
          </a:prstGeom>
          <a:ln/>
        </p:spPr>
        <p:style>
          <a:lnRef idx="2">
            <a:schemeClr val="accent3"/>
          </a:lnRef>
          <a:fillRef idx="0">
            <a:schemeClr val="accent3"/>
          </a:fillRef>
          <a:effectRef idx="1">
            <a:schemeClr val="accent3"/>
          </a:effectRef>
          <a:fontRef idx="minor">
            <a:schemeClr val="tx1"/>
          </a:fontRef>
        </p:style>
      </p:cxn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00972" y="6400800"/>
            <a:ext cx="1856429" cy="274320"/>
          </a:xfrm>
          <a:prstGeom prst="rect">
            <a:avLst/>
          </a:prstGeom>
        </p:spPr>
      </p:pic>
    </p:spTree>
    <p:extLst>
      <p:ext uri="{BB962C8B-B14F-4D97-AF65-F5344CB8AC3E}">
        <p14:creationId xmlns:p14="http://schemas.microsoft.com/office/powerpoint/2010/main" val="65343159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angle 6"/>
          <p:cNvSpPr/>
          <p:nvPr userDrawn="1"/>
        </p:nvSpPr>
        <p:spPr>
          <a:xfrm>
            <a:off x="457202"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dirty="0">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4C4C4C"/>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00972" y="6400800"/>
            <a:ext cx="1856429" cy="274320"/>
          </a:xfrm>
          <a:prstGeom prst="rect">
            <a:avLst/>
          </a:prstGeom>
        </p:spPr>
      </p:pic>
    </p:spTree>
    <p:extLst>
      <p:ext uri="{BB962C8B-B14F-4D97-AF65-F5344CB8AC3E}">
        <p14:creationId xmlns:p14="http://schemas.microsoft.com/office/powerpoint/2010/main" val="296577405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457200" y="0"/>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fontAlgn="base">
              <a:spcBef>
                <a:spcPct val="0"/>
              </a:spcBef>
              <a:spcAft>
                <a:spcPct val="0"/>
              </a:spcAft>
            </a:pPr>
            <a:endParaRPr lang="en-US" sz="2400">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sz="2400">
              <a:solidFill>
                <a:srgbClr val="4C4C4C"/>
              </a:solidFill>
            </a:endParaRPr>
          </a:p>
        </p:txBody>
      </p:sp>
      <p:sp>
        <p:nvSpPr>
          <p:cNvPr id="2" name="Title 1"/>
          <p:cNvSpPr>
            <a:spLocks noGrp="1"/>
          </p:cNvSpPr>
          <p:nvPr>
            <p:ph type="title"/>
          </p:nvPr>
        </p:nvSpPr>
        <p:spPr>
          <a:xfrm>
            <a:off x="533400" y="76200"/>
            <a:ext cx="7871013" cy="457200"/>
          </a:xfrm>
        </p:spPr>
        <p:txBody>
          <a:bodyPr>
            <a:noAutofit/>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656759" y="990600"/>
            <a:ext cx="7871014" cy="4268153"/>
          </a:xfrm>
        </p:spPr>
        <p:txBody>
          <a:bodyPr>
            <a:normAutofit/>
          </a:bodyPr>
          <a:lstStyle>
            <a:lvl1pPr>
              <a:defRPr sz="28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00971" y="6400800"/>
            <a:ext cx="1856429" cy="274320"/>
          </a:xfrm>
          <a:prstGeom prst="rect">
            <a:avLst/>
          </a:prstGeom>
        </p:spPr>
      </p:pic>
      <p:cxnSp>
        <p:nvCxnSpPr>
          <p:cNvPr id="11" name="Straight Connector 10"/>
          <p:cNvCxnSpPr/>
          <p:nvPr userDrawn="1"/>
        </p:nvCxnSpPr>
        <p:spPr>
          <a:xfrm>
            <a:off x="584138" y="609600"/>
            <a:ext cx="8255062" cy="24066"/>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7465165"/>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ouble Lead Slide">
    <p:spTree>
      <p:nvGrpSpPr>
        <p:cNvPr id="1" name=""/>
        <p:cNvGrpSpPr/>
        <p:nvPr/>
      </p:nvGrpSpPr>
      <p:grpSpPr>
        <a:xfrm>
          <a:off x="0" y="0"/>
          <a:ext cx="0" cy="0"/>
          <a:chOff x="0" y="0"/>
          <a:chExt cx="0" cy="0"/>
        </a:xfrm>
      </p:grpSpPr>
      <p:sp>
        <p:nvSpPr>
          <p:cNvPr id="7" name="Rectangle 6"/>
          <p:cNvSpPr/>
          <p:nvPr/>
        </p:nvSpPr>
        <p:spPr>
          <a:xfrm>
            <a:off x="457201"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3F3F3F"/>
              </a:solidFill>
            </a:endParaRPr>
          </a:p>
        </p:txBody>
      </p:sp>
      <p:sp>
        <p:nvSpPr>
          <p:cNvPr id="3" name="Content Placeholder 2"/>
          <p:cNvSpPr>
            <a:spLocks noGrp="1"/>
          </p:cNvSpPr>
          <p:nvPr>
            <p:ph idx="1"/>
          </p:nvPr>
        </p:nvSpPr>
        <p:spPr>
          <a:xfrm>
            <a:off x="625461" y="1228045"/>
            <a:ext cx="8213740" cy="4553700"/>
          </a:xfrm>
        </p:spPr>
        <p:txBody>
          <a:bodyPr>
            <a:normAutofit/>
          </a:bodyPr>
          <a:lstStyle>
            <a:lvl1pPr>
              <a:defRPr sz="28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cxnSp>
        <p:nvCxnSpPr>
          <p:cNvPr id="10" name="Straight Connector 9"/>
          <p:cNvCxnSpPr/>
          <p:nvPr userDrawn="1"/>
        </p:nvCxnSpPr>
        <p:spPr>
          <a:xfrm>
            <a:off x="584139" y="1000360"/>
            <a:ext cx="8255062" cy="24066"/>
          </a:xfrm>
          <a:prstGeom prst="line">
            <a:avLst/>
          </a:prstGeom>
          <a:ln/>
        </p:spPr>
        <p:style>
          <a:lnRef idx="2">
            <a:schemeClr val="accent3"/>
          </a:lnRef>
          <a:fillRef idx="0">
            <a:schemeClr val="accent3"/>
          </a:fillRef>
          <a:effectRef idx="1">
            <a:schemeClr val="accent3"/>
          </a:effectRef>
          <a:fontRef idx="minor">
            <a:schemeClr val="tx1"/>
          </a:fontRef>
        </p:style>
      </p:cxn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00972" y="6400800"/>
            <a:ext cx="1856429" cy="274320"/>
          </a:xfrm>
          <a:prstGeom prst="rect">
            <a:avLst/>
          </a:prstGeom>
        </p:spPr>
      </p:pic>
      <p:sp>
        <p:nvSpPr>
          <p:cNvPr id="8" name="Title 1"/>
          <p:cNvSpPr>
            <a:spLocks noGrp="1"/>
          </p:cNvSpPr>
          <p:nvPr>
            <p:ph type="title" hasCustomPrompt="1"/>
          </p:nvPr>
        </p:nvSpPr>
        <p:spPr>
          <a:xfrm>
            <a:off x="625461" y="241410"/>
            <a:ext cx="8183260" cy="487362"/>
          </a:xfrm>
        </p:spPr>
        <p:txBody>
          <a:bodyPr anchor="ctr">
            <a:noAutofit/>
          </a:bodyPr>
          <a:lstStyle>
            <a:lvl1pPr>
              <a:defRPr sz="3200">
                <a:solidFill>
                  <a:schemeClr val="tx1"/>
                </a:solidFill>
              </a:defRPr>
            </a:lvl1pPr>
          </a:lstStyle>
          <a:p>
            <a:r>
              <a:rPr lang="en-US" dirty="0" smtClean="0"/>
              <a:t>Double lead slide template</a:t>
            </a:r>
            <a:endParaRPr lang="en-US" dirty="0"/>
          </a:p>
        </p:txBody>
      </p:sp>
    </p:spTree>
    <p:extLst>
      <p:ext uri="{BB962C8B-B14F-4D97-AF65-F5344CB8AC3E}">
        <p14:creationId xmlns:p14="http://schemas.microsoft.com/office/powerpoint/2010/main" val="52274468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p:cNvSpPr/>
          <p:nvPr/>
        </p:nvSpPr>
        <p:spPr>
          <a:xfrm>
            <a:off x="457201"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fontAlgn="base">
              <a:spcBef>
                <a:spcPct val="0"/>
              </a:spcBef>
              <a:spcAft>
                <a:spcPct val="0"/>
              </a:spcAft>
            </a:pPr>
            <a:endParaRPr lang="en-US" sz="2400">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sz="2400">
              <a:solidFill>
                <a:srgbClr val="4C4C4C"/>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00972" y="6400800"/>
            <a:ext cx="1856429" cy="274320"/>
          </a:xfrm>
          <a:prstGeom prst="rect">
            <a:avLst/>
          </a:prstGeom>
        </p:spPr>
      </p:pic>
    </p:spTree>
    <p:extLst>
      <p:ext uri="{BB962C8B-B14F-4D97-AF65-F5344CB8AC3E}">
        <p14:creationId xmlns:p14="http://schemas.microsoft.com/office/powerpoint/2010/main" val="2890054948"/>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sz="2400">
              <a:solidFill>
                <a:srgbClr val="4C4C4C"/>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00971" y="6400800"/>
            <a:ext cx="1856429" cy="274320"/>
          </a:xfrm>
          <a:prstGeom prst="rect">
            <a:avLst/>
          </a:prstGeom>
        </p:spPr>
      </p:pic>
    </p:spTree>
    <p:extLst>
      <p:ext uri="{BB962C8B-B14F-4D97-AF65-F5344CB8AC3E}">
        <p14:creationId xmlns:p14="http://schemas.microsoft.com/office/powerpoint/2010/main" val="163016973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sz="2400">
              <a:solidFill>
                <a:srgbClr val="4C4C4C"/>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00971" y="6400800"/>
            <a:ext cx="1856429" cy="274320"/>
          </a:xfrm>
          <a:prstGeom prst="rect">
            <a:avLst/>
          </a:prstGeom>
        </p:spPr>
      </p:pic>
    </p:spTree>
    <p:extLst>
      <p:ext uri="{BB962C8B-B14F-4D97-AF65-F5344CB8AC3E}">
        <p14:creationId xmlns:p14="http://schemas.microsoft.com/office/powerpoint/2010/main" val="72828011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sz="2400">
              <a:solidFill>
                <a:srgbClr val="4C4C4C"/>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00971" y="6400800"/>
            <a:ext cx="1856429" cy="274320"/>
          </a:xfrm>
          <a:prstGeom prst="rect">
            <a:avLst/>
          </a:prstGeom>
        </p:spPr>
      </p:pic>
    </p:spTree>
    <p:extLst>
      <p:ext uri="{BB962C8B-B14F-4D97-AF65-F5344CB8AC3E}">
        <p14:creationId xmlns:p14="http://schemas.microsoft.com/office/powerpoint/2010/main" val="347232793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356996" y="5699760"/>
            <a:ext cx="3712859" cy="548640"/>
          </a:xfrm>
          <a:prstGeom prst="rect">
            <a:avLst/>
          </a:prstGeom>
        </p:spPr>
      </p:pic>
      <p:sp>
        <p:nvSpPr>
          <p:cNvPr id="9" name="Title 1"/>
          <p:cNvSpPr>
            <a:spLocks noGrp="1"/>
          </p:cNvSpPr>
          <p:nvPr>
            <p:ph type="ctrTitle"/>
          </p:nvPr>
        </p:nvSpPr>
        <p:spPr>
          <a:xfrm>
            <a:off x="914400" y="1447800"/>
            <a:ext cx="7315200" cy="1362456"/>
          </a:xfrm>
        </p:spPr>
        <p:txBody>
          <a:bodyPr/>
          <a:lstStyle>
            <a:lvl1pPr algn="l">
              <a:defRPr sz="3600" b="1">
                <a:solidFill>
                  <a:schemeClr val="bg1"/>
                </a:solidFill>
                <a:latin typeface="+mn-lt"/>
              </a:defRPr>
            </a:lvl1pPr>
          </a:lstStyle>
          <a:p>
            <a:r>
              <a:rPr lang="en-US" dirty="0" smtClean="0"/>
              <a:t>Click to edit Master title style</a:t>
            </a:r>
            <a:endParaRPr lang="en-US" dirty="0"/>
          </a:p>
        </p:txBody>
      </p:sp>
      <p:sp>
        <p:nvSpPr>
          <p:cNvPr id="10" name="Subtitle 2"/>
          <p:cNvSpPr>
            <a:spLocks noGrp="1"/>
          </p:cNvSpPr>
          <p:nvPr>
            <p:ph type="subTitle" idx="1"/>
          </p:nvPr>
        </p:nvSpPr>
        <p:spPr>
          <a:xfrm>
            <a:off x="914400" y="2971800"/>
            <a:ext cx="6400800" cy="1499616"/>
          </a:xfrm>
        </p:spPr>
        <p:txBody>
          <a:bodyPr>
            <a:normAutofit/>
          </a:bodyPr>
          <a:lstStyle>
            <a:lvl1pPr marL="0" indent="0" algn="l">
              <a:buNone/>
              <a:defRPr sz="26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8754395"/>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ub Section Layout">
    <p:spTree>
      <p:nvGrpSpPr>
        <p:cNvPr id="1" name=""/>
        <p:cNvGrpSpPr/>
        <p:nvPr/>
      </p:nvGrpSpPr>
      <p:grpSpPr>
        <a:xfrm>
          <a:off x="0" y="0"/>
          <a:ext cx="0" cy="0"/>
          <a:chOff x="0" y="0"/>
          <a:chExt cx="0" cy="0"/>
        </a:xfrm>
      </p:grpSpPr>
      <p:sp>
        <p:nvSpPr>
          <p:cNvPr id="6" name="Rectangle 5"/>
          <p:cNvSpPr/>
          <p:nvPr/>
        </p:nvSpPr>
        <p:spPr>
          <a:xfrm>
            <a:off x="-18298" y="0"/>
            <a:ext cx="9143999" cy="6858000"/>
          </a:xfrm>
          <a:prstGeom prst="rect">
            <a:avLst/>
          </a:prstGeom>
          <a:solidFill>
            <a:srgbClr val="FFDD00"/>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8" name="Title 1"/>
          <p:cNvSpPr>
            <a:spLocks noGrp="1"/>
          </p:cNvSpPr>
          <p:nvPr>
            <p:ph type="ctrTitle"/>
          </p:nvPr>
        </p:nvSpPr>
        <p:spPr>
          <a:xfrm>
            <a:off x="914400" y="1447800"/>
            <a:ext cx="7315200" cy="1362456"/>
          </a:xfrm>
        </p:spPr>
        <p:txBody>
          <a:bodyPr/>
          <a:lstStyle>
            <a:lvl1pPr algn="l">
              <a:defRPr sz="3600" b="1">
                <a:solidFill>
                  <a:schemeClr val="accent4"/>
                </a:solidFill>
                <a:latin typeface="+mn-lt"/>
              </a:defRPr>
            </a:lvl1pPr>
          </a:lstStyle>
          <a:p>
            <a:r>
              <a:rPr lang="en-US" dirty="0" smtClean="0"/>
              <a:t>Click to edit Master title style</a:t>
            </a:r>
            <a:endParaRPr lang="en-US" dirty="0"/>
          </a:p>
        </p:txBody>
      </p:sp>
      <p:sp>
        <p:nvSpPr>
          <p:cNvPr id="10" name="Subtitle 2"/>
          <p:cNvSpPr>
            <a:spLocks noGrp="1"/>
          </p:cNvSpPr>
          <p:nvPr>
            <p:ph type="subTitle" idx="1"/>
          </p:nvPr>
        </p:nvSpPr>
        <p:spPr>
          <a:xfrm>
            <a:off x="914400" y="2971800"/>
            <a:ext cx="6400800" cy="1499616"/>
          </a:xfrm>
        </p:spPr>
        <p:txBody>
          <a:bodyPr>
            <a:normAutofit/>
          </a:bodyPr>
          <a:lstStyle>
            <a:lvl1pPr marL="0" indent="0" algn="l">
              <a:buNone/>
              <a:defRPr sz="2600" b="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517698902"/>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lternate Sub-Section Header">
    <p:spTree>
      <p:nvGrpSpPr>
        <p:cNvPr id="1" name=""/>
        <p:cNvGrpSpPr/>
        <p:nvPr/>
      </p:nvGrpSpPr>
      <p:grpSpPr>
        <a:xfrm>
          <a:off x="0" y="0"/>
          <a:ext cx="0" cy="0"/>
          <a:chOff x="0" y="0"/>
          <a:chExt cx="0" cy="0"/>
        </a:xfrm>
      </p:grpSpPr>
      <p:sp>
        <p:nvSpPr>
          <p:cNvPr id="7" name="Rectangle 6"/>
          <p:cNvSpPr/>
          <p:nvPr userDrawn="1"/>
        </p:nvSpPr>
        <p:spPr bwMode="grayWhite">
          <a:xfrm>
            <a:off x="-57595" y="-13726"/>
            <a:ext cx="9277490" cy="6871725"/>
          </a:xfrm>
          <a:prstGeom prst="rect">
            <a:avLst/>
          </a:prstGeom>
          <a:solidFill>
            <a:schemeClr val="accent6"/>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5" name="Title 1"/>
          <p:cNvSpPr>
            <a:spLocks noGrp="1"/>
          </p:cNvSpPr>
          <p:nvPr>
            <p:ph type="ctrTitle"/>
          </p:nvPr>
        </p:nvSpPr>
        <p:spPr>
          <a:xfrm>
            <a:off x="914400" y="1447800"/>
            <a:ext cx="7315200" cy="1362456"/>
          </a:xfrm>
        </p:spPr>
        <p:txBody>
          <a:bodyPr/>
          <a:lstStyle>
            <a:lvl1pPr algn="l">
              <a:defRPr sz="3600" b="1">
                <a:solidFill>
                  <a:schemeClr val="accent4"/>
                </a:solidFill>
                <a:latin typeface="+mn-lt"/>
              </a:defRPr>
            </a:lvl1pPr>
          </a:lstStyle>
          <a:p>
            <a:r>
              <a:rPr lang="en-US" dirty="0" smtClean="0"/>
              <a:t>Click to edit Master title style</a:t>
            </a:r>
            <a:endParaRPr lang="en-US" dirty="0"/>
          </a:p>
        </p:txBody>
      </p:sp>
      <p:sp>
        <p:nvSpPr>
          <p:cNvPr id="6" name="Subtitle 2"/>
          <p:cNvSpPr>
            <a:spLocks noGrp="1"/>
          </p:cNvSpPr>
          <p:nvPr>
            <p:ph type="subTitle" idx="1"/>
          </p:nvPr>
        </p:nvSpPr>
        <p:spPr>
          <a:xfrm>
            <a:off x="914400" y="2971800"/>
            <a:ext cx="6400800" cy="1499616"/>
          </a:xfrm>
        </p:spPr>
        <p:txBody>
          <a:bodyPr>
            <a:normAutofit/>
          </a:bodyPr>
          <a:lstStyle>
            <a:lvl1pPr marL="0" indent="0" algn="l">
              <a:buNone/>
              <a:defRPr sz="2600" b="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3734465"/>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ub-Section Header">
    <p:spTree>
      <p:nvGrpSpPr>
        <p:cNvPr id="1" name=""/>
        <p:cNvGrpSpPr/>
        <p:nvPr/>
      </p:nvGrpSpPr>
      <p:grpSpPr>
        <a:xfrm>
          <a:off x="0" y="0"/>
          <a:ext cx="0" cy="0"/>
          <a:chOff x="0" y="0"/>
          <a:chExt cx="0" cy="0"/>
        </a:xfrm>
      </p:grpSpPr>
      <p:sp>
        <p:nvSpPr>
          <p:cNvPr id="7" name="Rectangle 6"/>
          <p:cNvSpPr/>
          <p:nvPr userDrawn="1"/>
        </p:nvSpPr>
        <p:spPr bwMode="grayWhite">
          <a:xfrm>
            <a:off x="-57595" y="0"/>
            <a:ext cx="9277490" cy="6858000"/>
          </a:xfrm>
          <a:prstGeom prst="rect">
            <a:avLst/>
          </a:prstGeom>
          <a:solidFill>
            <a:schemeClr val="accent2"/>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13" name="Title 1"/>
          <p:cNvSpPr>
            <a:spLocks noGrp="1"/>
          </p:cNvSpPr>
          <p:nvPr>
            <p:ph type="ctrTitle"/>
          </p:nvPr>
        </p:nvSpPr>
        <p:spPr>
          <a:xfrm>
            <a:off x="914400" y="1447800"/>
            <a:ext cx="7315200" cy="1362456"/>
          </a:xfrm>
        </p:spPr>
        <p:txBody>
          <a:bodyPr/>
          <a:lstStyle>
            <a:lvl1pPr algn="l">
              <a:defRPr sz="3600" b="1">
                <a:solidFill>
                  <a:schemeClr val="accent4"/>
                </a:solidFill>
                <a:latin typeface="+mn-lt"/>
              </a:defRPr>
            </a:lvl1pPr>
          </a:lstStyle>
          <a:p>
            <a:r>
              <a:rPr lang="en-US" dirty="0" smtClean="0"/>
              <a:t>Click to edit Master title style</a:t>
            </a:r>
            <a:endParaRPr lang="en-US" dirty="0"/>
          </a:p>
        </p:txBody>
      </p:sp>
      <p:sp>
        <p:nvSpPr>
          <p:cNvPr id="14" name="Subtitle 2"/>
          <p:cNvSpPr>
            <a:spLocks noGrp="1"/>
          </p:cNvSpPr>
          <p:nvPr>
            <p:ph type="subTitle" idx="1"/>
          </p:nvPr>
        </p:nvSpPr>
        <p:spPr>
          <a:xfrm>
            <a:off x="914400" y="2971800"/>
            <a:ext cx="6400800" cy="1499616"/>
          </a:xfrm>
        </p:spPr>
        <p:txBody>
          <a:bodyPr>
            <a:normAutofit/>
          </a:bodyPr>
          <a:lstStyle>
            <a:lvl1pPr marL="0" indent="0" algn="l">
              <a:buNone/>
              <a:defRPr sz="2600" b="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815167965"/>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lternate Section Header">
    <p:spTree>
      <p:nvGrpSpPr>
        <p:cNvPr id="1" name=""/>
        <p:cNvGrpSpPr/>
        <p:nvPr/>
      </p:nvGrpSpPr>
      <p:grpSpPr>
        <a:xfrm>
          <a:off x="0" y="0"/>
          <a:ext cx="0" cy="0"/>
          <a:chOff x="0" y="0"/>
          <a:chExt cx="0" cy="0"/>
        </a:xfrm>
      </p:grpSpPr>
      <p:sp>
        <p:nvSpPr>
          <p:cNvPr id="7" name="Rectangle 6"/>
          <p:cNvSpPr/>
          <p:nvPr userDrawn="1"/>
        </p:nvSpPr>
        <p:spPr bwMode="grayWhite">
          <a:xfrm>
            <a:off x="-57595" y="0"/>
            <a:ext cx="9259190" cy="6858000"/>
          </a:xfrm>
          <a:prstGeom prst="rect">
            <a:avLst/>
          </a:prstGeom>
          <a:solidFill>
            <a:schemeClr val="accent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5" name="Title 1"/>
          <p:cNvSpPr>
            <a:spLocks noGrp="1"/>
          </p:cNvSpPr>
          <p:nvPr>
            <p:ph type="ctrTitle"/>
          </p:nvPr>
        </p:nvSpPr>
        <p:spPr>
          <a:xfrm>
            <a:off x="914400" y="1447800"/>
            <a:ext cx="7315200" cy="1362456"/>
          </a:xfrm>
        </p:spPr>
        <p:txBody>
          <a:bodyPr/>
          <a:lstStyle>
            <a:lvl1pPr algn="l">
              <a:defRPr sz="3600" b="1">
                <a:solidFill>
                  <a:schemeClr val="accent4"/>
                </a:solidFill>
                <a:latin typeface="+mn-lt"/>
              </a:defRPr>
            </a:lvl1pPr>
          </a:lstStyle>
          <a:p>
            <a:r>
              <a:rPr lang="en-US" dirty="0" smtClean="0"/>
              <a:t>Click to edit Master title style</a:t>
            </a:r>
            <a:endParaRPr lang="en-US" dirty="0"/>
          </a:p>
        </p:txBody>
      </p:sp>
      <p:sp>
        <p:nvSpPr>
          <p:cNvPr id="6" name="Subtitle 2"/>
          <p:cNvSpPr>
            <a:spLocks noGrp="1"/>
          </p:cNvSpPr>
          <p:nvPr>
            <p:ph type="subTitle" idx="1"/>
          </p:nvPr>
        </p:nvSpPr>
        <p:spPr>
          <a:xfrm>
            <a:off x="914400" y="2971800"/>
            <a:ext cx="6400800" cy="1499616"/>
          </a:xfrm>
        </p:spPr>
        <p:txBody>
          <a:bodyPr>
            <a:normAutofit/>
          </a:bodyPr>
          <a:lstStyle>
            <a:lvl1pPr marL="0" indent="0" algn="l">
              <a:buNone/>
              <a:defRPr sz="2600" b="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03704284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3" name="Picture 3" descr="USI_tag_RGB"/>
          <p:cNvPicPr>
            <a:picLocks noChangeAspect="1" noChangeArrowheads="1"/>
          </p:cNvPicPr>
          <p:nvPr userDrawn="1"/>
        </p:nvPicPr>
        <p:blipFill>
          <a:blip r:embed="rId2" cstate="print"/>
          <a:stretch>
            <a:fillRect/>
          </a:stretch>
        </p:blipFill>
        <p:spPr bwMode="auto">
          <a:xfrm>
            <a:off x="228600" y="267855"/>
            <a:ext cx="5210175" cy="835890"/>
          </a:xfrm>
          <a:prstGeom prst="rect">
            <a:avLst/>
          </a:prstGeom>
          <a:noFill/>
          <a:ln w="9525">
            <a:noFill/>
            <a:miter lim="800000"/>
            <a:headEnd/>
            <a:tailEnd/>
          </a:ln>
        </p:spPr>
      </p:pic>
    </p:spTree>
    <p:extLst>
      <p:ext uri="{BB962C8B-B14F-4D97-AF65-F5344CB8AC3E}">
        <p14:creationId xmlns:p14="http://schemas.microsoft.com/office/powerpoint/2010/main" val="24699730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Alternate Section Header">
    <p:spTree>
      <p:nvGrpSpPr>
        <p:cNvPr id="1" name=""/>
        <p:cNvGrpSpPr/>
        <p:nvPr/>
      </p:nvGrpSpPr>
      <p:grpSpPr>
        <a:xfrm>
          <a:off x="0" y="0"/>
          <a:ext cx="0" cy="0"/>
          <a:chOff x="0" y="0"/>
          <a:chExt cx="0" cy="0"/>
        </a:xfrm>
      </p:grpSpPr>
      <p:sp>
        <p:nvSpPr>
          <p:cNvPr id="7" name="Rectangle 6"/>
          <p:cNvSpPr/>
          <p:nvPr userDrawn="1"/>
        </p:nvSpPr>
        <p:spPr bwMode="grayWhite">
          <a:xfrm>
            <a:off x="-57595" y="0"/>
            <a:ext cx="9259190" cy="6858000"/>
          </a:xfrm>
          <a:prstGeom prst="rect">
            <a:avLst/>
          </a:prstGeom>
          <a:solidFill>
            <a:schemeClr val="tx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Tree>
    <p:extLst>
      <p:ext uri="{BB962C8B-B14F-4D97-AF65-F5344CB8AC3E}">
        <p14:creationId xmlns:p14="http://schemas.microsoft.com/office/powerpoint/2010/main" val="1319174746"/>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Alternate Section Header">
    <p:spTree>
      <p:nvGrpSpPr>
        <p:cNvPr id="1" name=""/>
        <p:cNvGrpSpPr/>
        <p:nvPr/>
      </p:nvGrpSpPr>
      <p:grpSpPr>
        <a:xfrm>
          <a:off x="0" y="0"/>
          <a:ext cx="0" cy="0"/>
          <a:chOff x="0" y="0"/>
          <a:chExt cx="0" cy="0"/>
        </a:xfrm>
      </p:grpSpPr>
      <p:sp>
        <p:nvSpPr>
          <p:cNvPr id="7" name="Rectangle 6"/>
          <p:cNvSpPr/>
          <p:nvPr userDrawn="1"/>
        </p:nvSpPr>
        <p:spPr bwMode="grayWhite">
          <a:xfrm>
            <a:off x="-57595" y="0"/>
            <a:ext cx="9259190" cy="6858000"/>
          </a:xfrm>
          <a:prstGeom prst="rect">
            <a:avLst/>
          </a:prstGeom>
          <a:solidFill>
            <a:schemeClr val="tx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00972" y="6400800"/>
            <a:ext cx="1856429" cy="274320"/>
          </a:xfrm>
          <a:prstGeom prst="rect">
            <a:avLst/>
          </a:prstGeom>
        </p:spPr>
      </p:pic>
    </p:spTree>
    <p:extLst>
      <p:ext uri="{BB962C8B-B14F-4D97-AF65-F5344CB8AC3E}">
        <p14:creationId xmlns:p14="http://schemas.microsoft.com/office/powerpoint/2010/main" val="3364056791"/>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457201"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3F3F3F"/>
              </a:solidFill>
            </a:endParaRPr>
          </a:p>
        </p:txBody>
      </p:sp>
      <p:sp>
        <p:nvSpPr>
          <p:cNvPr id="2" name="Title 1"/>
          <p:cNvSpPr>
            <a:spLocks noGrp="1"/>
          </p:cNvSpPr>
          <p:nvPr>
            <p:ph type="title"/>
          </p:nvPr>
        </p:nvSpPr>
        <p:spPr>
          <a:xfrm>
            <a:off x="587188" y="76505"/>
            <a:ext cx="8252013" cy="563562"/>
          </a:xfrm>
        </p:spPr>
        <p:txBody>
          <a:bodyPr>
            <a:normAutofit/>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625461" y="1066802"/>
            <a:ext cx="8213740" cy="4268153"/>
          </a:xfrm>
        </p:spPr>
        <p:txBody>
          <a:bodyPr>
            <a:normAutofit/>
          </a:bodyPr>
          <a:lstStyle>
            <a:lvl1pPr>
              <a:defRPr sz="28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cxnSp>
        <p:nvCxnSpPr>
          <p:cNvPr id="10" name="Straight Connector 9"/>
          <p:cNvCxnSpPr/>
          <p:nvPr userDrawn="1"/>
        </p:nvCxnSpPr>
        <p:spPr>
          <a:xfrm>
            <a:off x="584139" y="672714"/>
            <a:ext cx="8255062" cy="24066"/>
          </a:xfrm>
          <a:prstGeom prst="line">
            <a:avLst/>
          </a:prstGeom>
          <a:ln/>
        </p:spPr>
        <p:style>
          <a:lnRef idx="2">
            <a:schemeClr val="accent3"/>
          </a:lnRef>
          <a:fillRef idx="0">
            <a:schemeClr val="accent3"/>
          </a:fillRef>
          <a:effectRef idx="1">
            <a:schemeClr val="accent3"/>
          </a:effectRef>
          <a:fontRef idx="minor">
            <a:schemeClr val="tx1"/>
          </a:fontRef>
        </p:style>
      </p:cxn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00972" y="6400800"/>
            <a:ext cx="1856429" cy="274320"/>
          </a:xfrm>
          <a:prstGeom prst="rect">
            <a:avLst/>
          </a:prstGeom>
        </p:spPr>
      </p:pic>
    </p:spTree>
    <p:extLst>
      <p:ext uri="{BB962C8B-B14F-4D97-AF65-F5344CB8AC3E}">
        <p14:creationId xmlns:p14="http://schemas.microsoft.com/office/powerpoint/2010/main" val="3261363069"/>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Gold Bar">
    <p:spTree>
      <p:nvGrpSpPr>
        <p:cNvPr id="1" name=""/>
        <p:cNvGrpSpPr/>
        <p:nvPr/>
      </p:nvGrpSpPr>
      <p:grpSpPr>
        <a:xfrm>
          <a:off x="0" y="0"/>
          <a:ext cx="0" cy="0"/>
          <a:chOff x="0" y="0"/>
          <a:chExt cx="0" cy="0"/>
        </a:xfrm>
      </p:grpSpPr>
      <p:sp>
        <p:nvSpPr>
          <p:cNvPr id="7" name="Rectangle 6"/>
          <p:cNvSpPr/>
          <p:nvPr/>
        </p:nvSpPr>
        <p:spPr>
          <a:xfrm>
            <a:off x="457201"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3F3F3F"/>
              </a:solidFill>
            </a:endParaRPr>
          </a:p>
        </p:txBody>
      </p:sp>
      <p:sp>
        <p:nvSpPr>
          <p:cNvPr id="2" name="Title 1"/>
          <p:cNvSpPr>
            <a:spLocks noGrp="1"/>
          </p:cNvSpPr>
          <p:nvPr>
            <p:ph type="title"/>
          </p:nvPr>
        </p:nvSpPr>
        <p:spPr>
          <a:xfrm>
            <a:off x="587188" y="76505"/>
            <a:ext cx="8252013" cy="563562"/>
          </a:xfrm>
        </p:spPr>
        <p:txBody>
          <a:bodyPr>
            <a:normAutofit/>
          </a:bodyPr>
          <a:lstStyle>
            <a:lvl1pPr>
              <a:defRPr sz="3200"/>
            </a:lvl1pPr>
          </a:lstStyle>
          <a:p>
            <a:r>
              <a:rPr lang="en-US" dirty="0" smtClean="0"/>
              <a:t>Click to edit Master title style</a:t>
            </a:r>
            <a:endParaRPr lang="en-US" dirty="0"/>
          </a:p>
        </p:txBody>
      </p:sp>
      <p:cxnSp>
        <p:nvCxnSpPr>
          <p:cNvPr id="10" name="Straight Connector 9"/>
          <p:cNvCxnSpPr/>
          <p:nvPr userDrawn="1"/>
        </p:nvCxnSpPr>
        <p:spPr>
          <a:xfrm>
            <a:off x="584139" y="672714"/>
            <a:ext cx="8255062" cy="24066"/>
          </a:xfrm>
          <a:prstGeom prst="line">
            <a:avLst/>
          </a:prstGeom>
          <a:ln/>
        </p:spPr>
        <p:style>
          <a:lnRef idx="2">
            <a:schemeClr val="accent3"/>
          </a:lnRef>
          <a:fillRef idx="0">
            <a:schemeClr val="accent3"/>
          </a:fillRef>
          <a:effectRef idx="1">
            <a:schemeClr val="accent3"/>
          </a:effectRef>
          <a:fontRef idx="minor">
            <a:schemeClr val="tx1"/>
          </a:fontRef>
        </p:style>
      </p:cxn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00972" y="6400800"/>
            <a:ext cx="1856429" cy="274320"/>
          </a:xfrm>
          <a:prstGeom prst="rect">
            <a:avLst/>
          </a:prstGeom>
        </p:spPr>
      </p:pic>
    </p:spTree>
    <p:extLst>
      <p:ext uri="{BB962C8B-B14F-4D97-AF65-F5344CB8AC3E}">
        <p14:creationId xmlns:p14="http://schemas.microsoft.com/office/powerpoint/2010/main" val="2218771662"/>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angle 6"/>
          <p:cNvSpPr/>
          <p:nvPr userDrawn="1"/>
        </p:nvSpPr>
        <p:spPr>
          <a:xfrm>
            <a:off x="457202"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dirty="0">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4C4C4C"/>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00972" y="6400800"/>
            <a:ext cx="1856429" cy="274320"/>
          </a:xfrm>
          <a:prstGeom prst="rect">
            <a:avLst/>
          </a:prstGeom>
        </p:spPr>
      </p:pic>
    </p:spTree>
    <p:extLst>
      <p:ext uri="{BB962C8B-B14F-4D97-AF65-F5344CB8AC3E}">
        <p14:creationId xmlns:p14="http://schemas.microsoft.com/office/powerpoint/2010/main" val="967558408"/>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ouble Lead Slide">
    <p:spTree>
      <p:nvGrpSpPr>
        <p:cNvPr id="1" name=""/>
        <p:cNvGrpSpPr/>
        <p:nvPr/>
      </p:nvGrpSpPr>
      <p:grpSpPr>
        <a:xfrm>
          <a:off x="0" y="0"/>
          <a:ext cx="0" cy="0"/>
          <a:chOff x="0" y="0"/>
          <a:chExt cx="0" cy="0"/>
        </a:xfrm>
      </p:grpSpPr>
      <p:sp>
        <p:nvSpPr>
          <p:cNvPr id="7" name="Rectangle 6"/>
          <p:cNvSpPr/>
          <p:nvPr/>
        </p:nvSpPr>
        <p:spPr>
          <a:xfrm>
            <a:off x="457201"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3F3F3F"/>
              </a:solidFill>
            </a:endParaRPr>
          </a:p>
        </p:txBody>
      </p:sp>
      <p:sp>
        <p:nvSpPr>
          <p:cNvPr id="3" name="Content Placeholder 2"/>
          <p:cNvSpPr>
            <a:spLocks noGrp="1"/>
          </p:cNvSpPr>
          <p:nvPr>
            <p:ph idx="1"/>
          </p:nvPr>
        </p:nvSpPr>
        <p:spPr>
          <a:xfrm>
            <a:off x="625461" y="1228045"/>
            <a:ext cx="8213740" cy="4553700"/>
          </a:xfrm>
        </p:spPr>
        <p:txBody>
          <a:bodyPr>
            <a:normAutofit/>
          </a:bodyPr>
          <a:lstStyle>
            <a:lvl1pPr>
              <a:defRPr sz="28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cxnSp>
        <p:nvCxnSpPr>
          <p:cNvPr id="10" name="Straight Connector 9"/>
          <p:cNvCxnSpPr/>
          <p:nvPr userDrawn="1"/>
        </p:nvCxnSpPr>
        <p:spPr>
          <a:xfrm>
            <a:off x="584139" y="1000360"/>
            <a:ext cx="8255062" cy="24066"/>
          </a:xfrm>
          <a:prstGeom prst="line">
            <a:avLst/>
          </a:prstGeom>
          <a:ln/>
        </p:spPr>
        <p:style>
          <a:lnRef idx="2">
            <a:schemeClr val="accent3"/>
          </a:lnRef>
          <a:fillRef idx="0">
            <a:schemeClr val="accent3"/>
          </a:fillRef>
          <a:effectRef idx="1">
            <a:schemeClr val="accent3"/>
          </a:effectRef>
          <a:fontRef idx="minor">
            <a:schemeClr val="tx1"/>
          </a:fontRef>
        </p:style>
      </p:cxn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00972" y="6400800"/>
            <a:ext cx="1856429" cy="274320"/>
          </a:xfrm>
          <a:prstGeom prst="rect">
            <a:avLst/>
          </a:prstGeom>
        </p:spPr>
      </p:pic>
      <p:sp>
        <p:nvSpPr>
          <p:cNvPr id="8" name="Title 1"/>
          <p:cNvSpPr>
            <a:spLocks noGrp="1"/>
          </p:cNvSpPr>
          <p:nvPr>
            <p:ph type="title" hasCustomPrompt="1"/>
          </p:nvPr>
        </p:nvSpPr>
        <p:spPr>
          <a:xfrm>
            <a:off x="625461" y="241410"/>
            <a:ext cx="8183260" cy="487362"/>
          </a:xfrm>
        </p:spPr>
        <p:txBody>
          <a:bodyPr anchor="ctr">
            <a:noAutofit/>
          </a:bodyPr>
          <a:lstStyle>
            <a:lvl1pPr>
              <a:defRPr sz="3200">
                <a:solidFill>
                  <a:schemeClr val="tx1"/>
                </a:solidFill>
              </a:defRPr>
            </a:lvl1pPr>
          </a:lstStyle>
          <a:p>
            <a:r>
              <a:rPr lang="en-US" dirty="0" smtClean="0"/>
              <a:t>Double lead slide template</a:t>
            </a:r>
            <a:endParaRPr lang="en-US" dirty="0"/>
          </a:p>
        </p:txBody>
      </p:sp>
    </p:spTree>
    <p:extLst>
      <p:ext uri="{BB962C8B-B14F-4D97-AF65-F5344CB8AC3E}">
        <p14:creationId xmlns:p14="http://schemas.microsoft.com/office/powerpoint/2010/main" val="2787539326"/>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p:cNvSpPr/>
          <p:nvPr/>
        </p:nvSpPr>
        <p:spPr>
          <a:xfrm>
            <a:off x="457201"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fontAlgn="base">
              <a:spcBef>
                <a:spcPct val="0"/>
              </a:spcBef>
              <a:spcAft>
                <a:spcPct val="0"/>
              </a:spcAft>
            </a:pPr>
            <a:endParaRPr lang="en-US" sz="2400">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sz="2400">
              <a:solidFill>
                <a:srgbClr val="4C4C4C"/>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00972" y="6400800"/>
            <a:ext cx="1856429" cy="274320"/>
          </a:xfrm>
          <a:prstGeom prst="rect">
            <a:avLst/>
          </a:prstGeom>
        </p:spPr>
      </p:pic>
    </p:spTree>
    <p:extLst>
      <p:ext uri="{BB962C8B-B14F-4D97-AF65-F5344CB8AC3E}">
        <p14:creationId xmlns:p14="http://schemas.microsoft.com/office/powerpoint/2010/main" val="1249304992"/>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sz="2400">
              <a:solidFill>
                <a:srgbClr val="4C4C4C"/>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00971" y="6400800"/>
            <a:ext cx="1856429" cy="274320"/>
          </a:xfrm>
          <a:prstGeom prst="rect">
            <a:avLst/>
          </a:prstGeom>
        </p:spPr>
      </p:pic>
    </p:spTree>
    <p:extLst>
      <p:ext uri="{BB962C8B-B14F-4D97-AF65-F5344CB8AC3E}">
        <p14:creationId xmlns:p14="http://schemas.microsoft.com/office/powerpoint/2010/main" val="166441900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sz="2400">
              <a:solidFill>
                <a:srgbClr val="4C4C4C"/>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00971" y="6400800"/>
            <a:ext cx="1856429" cy="274320"/>
          </a:xfrm>
          <a:prstGeom prst="rect">
            <a:avLst/>
          </a:prstGeom>
        </p:spPr>
      </p:pic>
    </p:spTree>
    <p:extLst>
      <p:ext uri="{BB962C8B-B14F-4D97-AF65-F5344CB8AC3E}">
        <p14:creationId xmlns:p14="http://schemas.microsoft.com/office/powerpoint/2010/main" val="230110409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sz="2400">
              <a:solidFill>
                <a:srgbClr val="4C4C4C"/>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00971" y="6400800"/>
            <a:ext cx="1856429" cy="274320"/>
          </a:xfrm>
          <a:prstGeom prst="rect">
            <a:avLst/>
          </a:prstGeom>
        </p:spPr>
      </p:pic>
    </p:spTree>
    <p:extLst>
      <p:ext uri="{BB962C8B-B14F-4D97-AF65-F5344CB8AC3E}">
        <p14:creationId xmlns:p14="http://schemas.microsoft.com/office/powerpoint/2010/main" val="280668917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9B338E-B5F2-4BB8-ABB9-039831B88A77}" type="datetimeFigureOut">
              <a:rPr lang="en-US" smtClean="0"/>
              <a:pPr/>
              <a:t>1/30/2018</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srgbClr val="4C4C4C"/>
              </a:solidFill>
            </a:endParaRPr>
          </a:p>
        </p:txBody>
      </p:sp>
      <p:sp>
        <p:nvSpPr>
          <p:cNvPr id="4" name="Slide Number Placeholder 3"/>
          <p:cNvSpPr>
            <a:spLocks noGrp="1"/>
          </p:cNvSpPr>
          <p:nvPr>
            <p:ph type="sldNum" sz="quarter" idx="12"/>
          </p:nvPr>
        </p:nvSpPr>
        <p:spPr/>
        <p:txBody>
          <a:bodyPr/>
          <a:lstStyle/>
          <a:p>
            <a:fld id="{C1A02CAF-E160-4F34-825B-04CB85FCECA5}" type="slidenum">
              <a:rPr lang="en-US" smtClean="0"/>
              <a:pPr/>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00971" y="6400800"/>
            <a:ext cx="1856429" cy="274320"/>
          </a:xfrm>
          <a:prstGeom prst="rect">
            <a:avLst/>
          </a:prstGeom>
        </p:spPr>
      </p:pic>
    </p:spTree>
    <p:extLst>
      <p:ext uri="{BB962C8B-B14F-4D97-AF65-F5344CB8AC3E}">
        <p14:creationId xmlns:p14="http://schemas.microsoft.com/office/powerpoint/2010/main" val="1657945091"/>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1186C5C-84F6-4083-B924-F1A91FD1404B}" type="datetimeFigureOut">
              <a:rPr lang="en-US">
                <a:solidFill>
                  <a:srgbClr val="3F3F3F"/>
                </a:solidFill>
              </a:rPr>
              <a:pPr/>
              <a:t>1/30/2018</a:t>
            </a:fld>
            <a:endParaRPr lang="en-US">
              <a:solidFill>
                <a:srgbClr val="3F3F3F"/>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srgbClr val="3F3F3F"/>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AA5C27F-F1A6-4916-8C4F-3A5AE77C7ECF}" type="slidenum">
              <a:rPr lang="en-US">
                <a:solidFill>
                  <a:srgbClr val="3F3F3F"/>
                </a:solidFill>
              </a:rPr>
              <a:pPr/>
              <a:t>‹#›</a:t>
            </a:fld>
            <a:endParaRPr lang="en-US">
              <a:solidFill>
                <a:srgbClr val="3F3F3F"/>
              </a:solidFill>
            </a:endParaRPr>
          </a:p>
        </p:txBody>
      </p:sp>
    </p:spTree>
    <p:extLst>
      <p:ext uri="{BB962C8B-B14F-4D97-AF65-F5344CB8AC3E}">
        <p14:creationId xmlns:p14="http://schemas.microsoft.com/office/powerpoint/2010/main" val="2556512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 with Page Reference">
    <p:spTree>
      <p:nvGrpSpPr>
        <p:cNvPr id="1" name=""/>
        <p:cNvGrpSpPr/>
        <p:nvPr/>
      </p:nvGrpSpPr>
      <p:grpSpPr>
        <a:xfrm>
          <a:off x="0" y="0"/>
          <a:ext cx="0" cy="0"/>
          <a:chOff x="0" y="0"/>
          <a:chExt cx="0" cy="0"/>
        </a:xfrm>
      </p:grpSpPr>
      <p:sp>
        <p:nvSpPr>
          <p:cNvPr id="7" name="Rectangle 6"/>
          <p:cNvSpPr/>
          <p:nvPr/>
        </p:nvSpPr>
        <p:spPr>
          <a:xfrm>
            <a:off x="457201" y="0"/>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dirty="0">
              <a:solidFill>
                <a:prstClr val="white"/>
              </a:solidFill>
            </a:endParaRPr>
          </a:p>
        </p:txBody>
      </p:sp>
      <p:pic>
        <p:nvPicPr>
          <p:cNvPr id="8" name="US_tag_RGB.png" descr="/Users/David/Documents/+Clients/UncommonSchools/PowerPoint/US_tag_RGB.png"/>
          <p:cNvPicPr>
            <a:picLocks noChangeAspect="1"/>
          </p:cNvPicPr>
          <p:nvPr/>
        </p:nvPicPr>
        <p:blipFill>
          <a:blip r:embed="rId2" r:link="rId3" cstate="print">
            <a:extLst>
              <a:ext uri="{28A0092B-C50C-407E-A947-70E740481C1C}">
                <a14:useLocalDpi xmlns:a14="http://schemas.microsoft.com/office/drawing/2010/main" val="0"/>
              </a:ext>
            </a:extLst>
          </a:blip>
          <a:stretch>
            <a:fillRect/>
          </a:stretch>
        </p:blipFill>
        <p:spPr>
          <a:xfrm>
            <a:off x="139057" y="6138873"/>
            <a:ext cx="2159000" cy="508000"/>
          </a:xfrm>
          <a:prstGeom prst="rect">
            <a:avLst/>
          </a:prstGeom>
        </p:spPr>
      </p:pic>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4C4C4C"/>
              </a:solidFill>
            </a:endParaRPr>
          </a:p>
        </p:txBody>
      </p:sp>
      <p:sp>
        <p:nvSpPr>
          <p:cNvPr id="3" name="Content Placeholder 2"/>
          <p:cNvSpPr>
            <a:spLocks noGrp="1"/>
          </p:cNvSpPr>
          <p:nvPr>
            <p:ph idx="1"/>
          </p:nvPr>
        </p:nvSpPr>
        <p:spPr/>
        <p:txBody>
          <a:bodyPr/>
          <a:lstStyle>
            <a:lvl1pPr>
              <a:defRPr sz="2800"/>
            </a:lvl1pPr>
            <a:lvl2pPr>
              <a:buFont typeface="Arial" pitchFamily="34" charset="0"/>
              <a:buChar char="•"/>
              <a:defRPr sz="2800"/>
            </a:lvl2pPr>
            <a:lvl3pPr>
              <a:buFont typeface="Arial" pitchFamily="34" charset="0"/>
              <a:buChar char="•"/>
              <a:defRPr/>
            </a:lvl3pPr>
            <a:lvl4pPr>
              <a:buFont typeface="Arial" pitchFamily="34" charset="0"/>
              <a:buChar char="•"/>
              <a:defRPr/>
            </a:lvl4pPr>
            <a:lvl5pPr>
              <a:buFont typeface="Arial"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187443" y="6356350"/>
            <a:ext cx="655237" cy="365125"/>
          </a:xfrm>
          <a:prstGeom prst="rect">
            <a:avLst/>
          </a:prstGeom>
        </p:spPr>
        <p:txBody>
          <a:bodyPr/>
          <a:lstStyle>
            <a:lvl1pPr>
              <a:defRPr sz="800"/>
            </a:lvl1pPr>
          </a:lstStyle>
          <a:p>
            <a:fld id="{68C2560D-EC28-3B41-86E8-18F1CE0113B4}" type="datetimeFigureOut">
              <a:rPr lang="en-US" smtClean="0"/>
              <a:pPr/>
              <a:t>1/30/2018</a:t>
            </a:fld>
            <a:endParaRPr lang="en-US" dirty="0"/>
          </a:p>
        </p:txBody>
      </p:sp>
      <p:sp>
        <p:nvSpPr>
          <p:cNvPr id="6" name="Slide Number Placeholder 5"/>
          <p:cNvSpPr>
            <a:spLocks noGrp="1"/>
          </p:cNvSpPr>
          <p:nvPr>
            <p:ph type="sldNum" sz="quarter" idx="12"/>
          </p:nvPr>
        </p:nvSpPr>
        <p:spPr>
          <a:xfrm>
            <a:off x="8139330" y="6356350"/>
            <a:ext cx="547470" cy="365125"/>
          </a:xfrm>
          <a:prstGeom prst="rect">
            <a:avLst/>
          </a:prstGeom>
        </p:spPr>
        <p:txBody>
          <a:bodyPr/>
          <a:lstStyle>
            <a:lvl1pPr>
              <a:defRPr sz="800"/>
            </a:lvl1pPr>
          </a:lstStyle>
          <a:p>
            <a:fld id="{2066355A-084C-D24E-9AD2-7E4FC41EA627}" type="slidenum">
              <a:rPr lang="en-US" smtClean="0"/>
              <a:pPr/>
              <a:t>‹#›</a:t>
            </a:fld>
            <a:endParaRPr lang="en-US" dirty="0"/>
          </a:p>
        </p:txBody>
      </p:sp>
      <p:sp>
        <p:nvSpPr>
          <p:cNvPr id="11" name="Rectangle 2"/>
          <p:cNvSpPr txBox="1">
            <a:spLocks noChangeArrowheads="1"/>
          </p:cNvSpPr>
          <p:nvPr/>
        </p:nvSpPr>
        <p:spPr bwMode="auto">
          <a:xfrm>
            <a:off x="7467600" y="5410200"/>
            <a:ext cx="1447800" cy="461665"/>
          </a:xfrm>
          <a:prstGeom prst="rect">
            <a:avLst/>
          </a:prstGeom>
          <a:solidFill>
            <a:schemeClr val="tx2"/>
          </a:solidFill>
          <a:ln w="9525">
            <a:noFill/>
            <a:miter lim="800000"/>
            <a:headEnd/>
            <a:tailEnd/>
          </a:ln>
        </p:spPr>
        <p:txBody>
          <a:bodyPr vert="horz" wrap="square" lIns="0" tIns="0" rIns="0" bIns="0" numCol="1" anchor="b" anchorCtr="0" compatLnSpc="1">
            <a:prstTxWarp prst="textNoShape">
              <a:avLst/>
            </a:prstTxWarp>
            <a:spAutoFit/>
          </a:bodyPr>
          <a:lstStyle/>
          <a:p>
            <a:pPr algn="ctr">
              <a:defRPr/>
            </a:pPr>
            <a:endParaRPr lang="en-US" sz="3000" kern="0" dirty="0">
              <a:solidFill>
                <a:srgbClr val="4C4C4C"/>
              </a:solidFill>
              <a:latin typeface="Franklin Gothic Medium"/>
            </a:endParaRPr>
          </a:p>
        </p:txBody>
      </p:sp>
      <p:sp>
        <p:nvSpPr>
          <p:cNvPr id="12" name="Title 1"/>
          <p:cNvSpPr>
            <a:spLocks noGrp="1"/>
          </p:cNvSpPr>
          <p:nvPr>
            <p:ph type="title"/>
          </p:nvPr>
        </p:nvSpPr>
        <p:spPr>
          <a:xfrm>
            <a:off x="815786" y="76200"/>
            <a:ext cx="7871013" cy="609600"/>
          </a:xfrm>
        </p:spPr>
        <p:txBody>
          <a:bodyPr>
            <a:normAutofit/>
          </a:bodyPr>
          <a:lstStyle>
            <a:lvl1pPr>
              <a:defRPr sz="3200"/>
            </a:lvl1pPr>
          </a:lstStyle>
          <a:p>
            <a:r>
              <a:rPr lang="en-US" dirty="0" smtClean="0"/>
              <a:t>Click to edit Master title style</a:t>
            </a:r>
            <a:endParaRPr lang="en-US" dirty="0"/>
          </a:p>
        </p:txBody>
      </p:sp>
      <p:cxnSp>
        <p:nvCxnSpPr>
          <p:cNvPr id="13" name="Straight Connector 12"/>
          <p:cNvCxnSpPr/>
          <p:nvPr userDrawn="1"/>
        </p:nvCxnSpPr>
        <p:spPr>
          <a:xfrm>
            <a:off x="838200" y="685800"/>
            <a:ext cx="7508302" cy="0"/>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739666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Rectangle 6"/>
          <p:cNvSpPr/>
          <p:nvPr userDrawn="1"/>
        </p:nvSpPr>
        <p:spPr>
          <a:xfrm>
            <a:off x="457200" y="0"/>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pic>
        <p:nvPicPr>
          <p:cNvPr id="8" name="US_tag_RGB.png" descr="/Users/David/Documents/+Clients/UncommonSchools/PowerPoint/US_tag_RGB.png"/>
          <p:cNvPicPr>
            <a:picLocks noChangeAspect="1"/>
          </p:cNvPicPr>
          <p:nvPr userDrawn="1"/>
        </p:nvPicPr>
        <p:blipFill>
          <a:blip r:embed="rId2" r:link="rId3" cstate="print">
            <a:extLst>
              <a:ext uri="{28A0092B-C50C-407E-A947-70E740481C1C}">
                <a14:useLocalDpi xmlns:a14="http://schemas.microsoft.com/office/drawing/2010/main" val="0"/>
              </a:ext>
            </a:extLst>
          </a:blip>
          <a:stretch>
            <a:fillRect/>
          </a:stretch>
        </p:blipFill>
        <p:spPr>
          <a:xfrm>
            <a:off x="139057" y="6138873"/>
            <a:ext cx="2159000" cy="508000"/>
          </a:xfrm>
          <a:prstGeom prst="rect">
            <a:avLst/>
          </a:prstGeom>
        </p:spPr>
      </p:pic>
      <p:sp>
        <p:nvSpPr>
          <p:cNvPr id="9" name="Freeform 8"/>
          <p:cNvSpPr/>
          <p:nvPr userDrawn="1"/>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p:nvPr>
        </p:nvSpPr>
        <p:spPr>
          <a:xfrm>
            <a:off x="570464" y="156132"/>
            <a:ext cx="8350512" cy="480936"/>
          </a:xfrm>
        </p:spPr>
        <p:txBody>
          <a:bodyPr>
            <a:normAutofit/>
          </a:bodyPr>
          <a:lstStyle>
            <a:lvl1pPr>
              <a:defRPr sz="2400"/>
            </a:lvl1pPr>
          </a:lstStyle>
          <a:p>
            <a:r>
              <a:rPr lang="en-US" dirty="0" smtClean="0"/>
              <a:t>Click to edit Master title style</a:t>
            </a:r>
            <a:endParaRPr lang="en-US" dirty="0"/>
          </a:p>
        </p:txBody>
      </p:sp>
    </p:spTree>
    <p:extLst>
      <p:ext uri="{BB962C8B-B14F-4D97-AF65-F5344CB8AC3E}">
        <p14:creationId xmlns:p14="http://schemas.microsoft.com/office/powerpoint/2010/main" val="187322907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p:cNvSpPr/>
          <p:nvPr userDrawn="1"/>
        </p:nvSpPr>
        <p:spPr>
          <a:xfrm>
            <a:off x="457200" y="0"/>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pic>
        <p:nvPicPr>
          <p:cNvPr id="8" name="US_tag_RGB.png" descr="/Users/David/Documents/+Clients/UncommonSchools/PowerPoint/US_tag_RGB.png"/>
          <p:cNvPicPr>
            <a:picLocks noChangeAspect="1"/>
          </p:cNvPicPr>
          <p:nvPr userDrawn="1"/>
        </p:nvPicPr>
        <p:blipFill>
          <a:blip r:embed="rId2" r:link="rId3" cstate="print">
            <a:extLst>
              <a:ext uri="{28A0092B-C50C-407E-A947-70E740481C1C}">
                <a14:useLocalDpi xmlns:a14="http://schemas.microsoft.com/office/drawing/2010/main" val="0"/>
              </a:ext>
            </a:extLst>
          </a:blip>
          <a:stretch>
            <a:fillRect/>
          </a:stretch>
        </p:blipFill>
        <p:spPr>
          <a:xfrm>
            <a:off x="139057" y="6138873"/>
            <a:ext cx="2159000" cy="508000"/>
          </a:xfrm>
          <a:prstGeom prst="rect">
            <a:avLst/>
          </a:prstGeom>
        </p:spPr>
      </p:pic>
      <p:sp>
        <p:nvSpPr>
          <p:cNvPr id="9" name="Freeform 8"/>
          <p:cNvSpPr/>
          <p:nvPr userDrawn="1"/>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p:nvPr>
        </p:nvSpPr>
        <p:spPr>
          <a:xfrm>
            <a:off x="570464" y="156132"/>
            <a:ext cx="8350512" cy="480936"/>
          </a:xfrm>
        </p:spPr>
        <p:txBody>
          <a:bodyPr>
            <a:normAutofit/>
          </a:bodyPr>
          <a:lstStyle>
            <a:lvl1pPr>
              <a:defRPr sz="2400"/>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8139330" y="6356350"/>
            <a:ext cx="547470" cy="365125"/>
          </a:xfrm>
          <a:prstGeom prst="rect">
            <a:avLst/>
          </a:prstGeom>
        </p:spPr>
        <p:txBody>
          <a:bodyPr/>
          <a:lstStyle>
            <a:lvl1pPr>
              <a:defRPr sz="1200"/>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113707484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sz="2400">
              <a:solidFill>
                <a:srgbClr val="4C4C4C"/>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00971" y="6400800"/>
            <a:ext cx="1856429" cy="274320"/>
          </a:xfrm>
          <a:prstGeom prst="rect">
            <a:avLst/>
          </a:prstGeom>
        </p:spPr>
      </p:pic>
    </p:spTree>
    <p:extLst>
      <p:ext uri="{BB962C8B-B14F-4D97-AF65-F5344CB8AC3E}">
        <p14:creationId xmlns:p14="http://schemas.microsoft.com/office/powerpoint/2010/main" val="310819373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2.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theme" Target="../theme/theme3.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theme" Target="../theme/theme4.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5786" y="274638"/>
            <a:ext cx="7871013"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15786" y="1600200"/>
            <a:ext cx="7871014" cy="426815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2"/>
          </p:nvPr>
        </p:nvSpPr>
        <p:spPr>
          <a:xfrm>
            <a:off x="7187443" y="6287669"/>
            <a:ext cx="868746" cy="365125"/>
          </a:xfrm>
          <a:prstGeom prst="rect">
            <a:avLst/>
          </a:prstGeom>
        </p:spPr>
        <p:txBody>
          <a:bodyPr/>
          <a:lstStyle>
            <a:lvl1pPr>
              <a:defRPr sz="1000">
                <a:solidFill>
                  <a:srgbClr val="7E7E7E"/>
                </a:solidFill>
              </a:defRPr>
            </a:lvl1pPr>
          </a:lstStyle>
          <a:p>
            <a:pPr fontAlgn="base">
              <a:spcBef>
                <a:spcPct val="0"/>
              </a:spcBef>
              <a:spcAft>
                <a:spcPct val="0"/>
              </a:spcAft>
            </a:pPr>
            <a:fld id="{68C2560D-EC28-3B41-86E8-18F1CE0113B4}" type="datetimeFigureOut">
              <a:rPr lang="en-US" smtClean="0">
                <a:latin typeface="Verdana" pitchFamily="34" charset="0"/>
              </a:rPr>
              <a:pPr fontAlgn="base">
                <a:spcBef>
                  <a:spcPct val="0"/>
                </a:spcBef>
                <a:spcAft>
                  <a:spcPct val="0"/>
                </a:spcAft>
              </a:pPr>
              <a:t>1/30/2018</a:t>
            </a:fld>
            <a:endParaRPr lang="en-US" dirty="0">
              <a:latin typeface="Verdana" pitchFamily="34" charset="0"/>
            </a:endParaRPr>
          </a:p>
        </p:txBody>
      </p:sp>
      <p:sp>
        <p:nvSpPr>
          <p:cNvPr id="9" name="Slide Number Placeholder 5"/>
          <p:cNvSpPr>
            <a:spLocks noGrp="1"/>
          </p:cNvSpPr>
          <p:nvPr>
            <p:ph type="sldNum" sz="quarter" idx="4"/>
          </p:nvPr>
        </p:nvSpPr>
        <p:spPr>
          <a:xfrm>
            <a:off x="8139330" y="6287669"/>
            <a:ext cx="547470" cy="365125"/>
          </a:xfrm>
          <a:prstGeom prst="rect">
            <a:avLst/>
          </a:prstGeom>
        </p:spPr>
        <p:txBody>
          <a:bodyPr/>
          <a:lstStyle>
            <a:lvl1pPr algn="r">
              <a:defRPr sz="1000">
                <a:solidFill>
                  <a:srgbClr val="7E7E7E"/>
                </a:solidFill>
              </a:defRPr>
            </a:lvl1pPr>
          </a:lstStyle>
          <a:p>
            <a:pPr fontAlgn="base">
              <a:spcBef>
                <a:spcPct val="0"/>
              </a:spcBef>
              <a:spcAft>
                <a:spcPct val="0"/>
              </a:spcAft>
            </a:pPr>
            <a:fld id="{2066355A-084C-D24E-9AD2-7E4FC41EA627}" type="slidenum">
              <a:rPr lang="en-US" smtClean="0">
                <a:latin typeface="Verdana" pitchFamily="34" charset="0"/>
              </a:rPr>
              <a:pPr fontAlgn="base">
                <a:spcBef>
                  <a:spcPct val="0"/>
                </a:spcBef>
                <a:spcAft>
                  <a:spcPct val="0"/>
                </a:spcAft>
              </a:pPr>
              <a:t>‹#›</a:t>
            </a:fld>
            <a:endParaRPr lang="en-US" dirty="0">
              <a:latin typeface="Verdana" pitchFamily="34" charset="0"/>
            </a:endParaRPr>
          </a:p>
        </p:txBody>
      </p:sp>
    </p:spTree>
    <p:extLst>
      <p:ext uri="{BB962C8B-B14F-4D97-AF65-F5344CB8AC3E}">
        <p14:creationId xmlns:p14="http://schemas.microsoft.com/office/powerpoint/2010/main" val="15445478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708" r:id="rId9"/>
  </p:sldLayoutIdLst>
  <p:timing>
    <p:tnLst>
      <p:par>
        <p:cTn id="1" dur="indefinite" restart="never" nodeType="tmRoot"/>
      </p:par>
    </p:tnLst>
  </p:timing>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5786" y="274638"/>
            <a:ext cx="7871013"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15786" y="1600200"/>
            <a:ext cx="7871014" cy="426815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bwMode="gray">
          <a:xfrm>
            <a:off x="200971" y="6400800"/>
            <a:ext cx="1856429" cy="274320"/>
          </a:xfrm>
          <a:prstGeom prst="rect">
            <a:avLst/>
          </a:prstGeom>
        </p:spPr>
      </p:pic>
    </p:spTree>
    <p:extLst>
      <p:ext uri="{BB962C8B-B14F-4D97-AF65-F5344CB8AC3E}">
        <p14:creationId xmlns:p14="http://schemas.microsoft.com/office/powerpoint/2010/main" val="218193530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Lst>
  <p:timing>
    <p:tnLst>
      <p:par>
        <p:cTn id="1" dur="indefinite" restart="never" nodeType="tmRoot"/>
      </p:par>
    </p:tnLst>
  </p:timing>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3F3F3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5786" y="274638"/>
            <a:ext cx="7871013"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15787" y="1600202"/>
            <a:ext cx="7871014" cy="426815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1818548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12" r:id="rId13"/>
    <p:sldLayoutId id="2147483713" r:id="rId14"/>
    <p:sldLayoutId id="2147483714" r:id="rId15"/>
  </p:sldLayoutIdLst>
  <p:timing>
    <p:tnLst>
      <p:par>
        <p:cTn id="1" dur="indefinite" restart="never" nodeType="tmRoot"/>
      </p:par>
    </p:tnLst>
  </p:timing>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3F3F3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5786" y="274638"/>
            <a:ext cx="7871013"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15787" y="1600202"/>
            <a:ext cx="7871014" cy="426815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8104550"/>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Lst>
  <p:timing>
    <p:tnLst>
      <p:par>
        <p:cTn id="1" dur="indefinite" restart="never" nodeType="tmRoot"/>
      </p:par>
    </p:tnLst>
  </p:timing>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chart" Target="../charts/chart4.xml"/><Relationship Id="rId1" Type="http://schemas.openxmlformats.org/officeDocument/2006/relationships/slideLayout" Target="../slideLayouts/slideLayout5.xm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chart" Target="../charts/chart5.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hyperlink" Target="ECNLvideos/EA.EverybodyWrites.GR5.Bracey.'Listen%20things%20have%20changed.'Clip1792.mov"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jpe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21.gif"/></Relationships>
</file>

<file path=ppt/slides/_rels/slide26.xml.rels><?xml version="1.0" encoding="UTF-8" standalone="yes"?>
<Relationships xmlns="http://schemas.openxmlformats.org/package/2006/relationships"><Relationship Id="rId3" Type="http://schemas.openxmlformats.org/officeDocument/2006/relationships/hyperlink" Target="file:///D:\Final%20Clips%20Updated%209.04.2012\Final%20Clips\HAE\No%20Opt%20Out\EA.NoOptOut.GRK.Noel.'Clever%20Fox.'Clip0585.mov"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2.tmp"/></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jpeg"/><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jpeg"/><Relationship Id="rId1" Type="http://schemas.openxmlformats.org/officeDocument/2006/relationships/slideLayout" Target="../slideLayouts/slideLayout50.xml"/><Relationship Id="rId5" Type="http://schemas.microsoft.com/office/2007/relationships/hdphoto" Target="../media/hdphoto3.wdp"/><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jpeg"/><Relationship Id="rId1" Type="http://schemas.openxmlformats.org/officeDocument/2006/relationships/slideLayout" Target="../slideLayouts/slideLayout50.xml"/><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42.xml"/><Relationship Id="rId6" Type="http://schemas.openxmlformats.org/officeDocument/2006/relationships/hyperlink" Target="second%20preez%20videos/EA.ColdCall.GR2.Carter.'Cold%20Call%20montage.'Clip2419.mp4" TargetMode="External"/><Relationship Id="rId5" Type="http://schemas.openxmlformats.org/officeDocument/2006/relationships/hyperlink" Target="second%20preez%20videos/12.EA.ColdCall.GR9.Bogard.'In%20your%20mind.'Clip1616.mp4" TargetMode="Externa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notesSlide" Target="../notesSlides/notesSlide21.xml"/><Relationship Id="rId1" Type="http://schemas.openxmlformats.org/officeDocument/2006/relationships/slideLayout" Target="../slideLayouts/slideLayout29.xml"/><Relationship Id="rId5" Type="http://schemas.openxmlformats.org/officeDocument/2006/relationships/image" Target="../media/image33.jpeg"/><Relationship Id="rId4" Type="http://schemas.openxmlformats.org/officeDocument/2006/relationships/hyperlink" Target="atllanta%20Videos/Wait%20Time/EA.WaitTime.GR8.Johnson.'Focus%20on%20why.'Clip2017.mp4"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hyperlink" Target="atllanta%20Videos/100%25/BC.100%25.GR5-8.Thompkins.'Personality%20and%20technique.'Clip2233.mp4"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microsoft.com/office/2007/relationships/hdphoto" Target="../media/hdphoto4.wdp"/></Relationships>
</file>

<file path=ppt/slides/_rels/slide4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9.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9.jpeg"/></Relationships>
</file>

<file path=ppt/slides/_rels/slide5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41.jpg"/></Relationships>
</file>

<file path=ppt/slides/_rels/slide5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41.jpg"/></Relationships>
</file>

<file path=ppt/slides/_rels/slide5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43.jpeg"/><Relationship Id="rId4" Type="http://schemas.openxmlformats.org/officeDocument/2006/relationships/image" Target="../media/image42.jpeg"/></Relationships>
</file>

<file path=ppt/slides/_rels/slide5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38.xml"/><Relationship Id="rId1" Type="http://schemas.openxmlformats.org/officeDocument/2006/relationships/slideLayout" Target="../slideLayouts/slideLayout19.xml"/><Relationship Id="rId4" Type="http://schemas.openxmlformats.org/officeDocument/2006/relationships/image" Target="../media/image47.jpg"/></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hyperlink" Target="atllanta%20Videos/Practice.GRA.Worrell.Cheely.'Fall%20of%20Rome.'Clip2453.mp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hyperlink" Target="https://tlaconline.com/video/view/v-b1721773-037c-4e12-bbc2-138af0b2746b/22665990f3727fe70"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9.xml"/><Relationship Id="rId4" Type="http://schemas.microsoft.com/office/2007/relationships/hdphoto" Target="../media/hdphoto4.wdp"/></Relationships>
</file>

<file path=ppt/slides/_rels/slide6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6.xml"/><Relationship Id="rId1" Type="http://schemas.openxmlformats.org/officeDocument/2006/relationships/slideLayout" Target="../slideLayouts/slideLayout32.xml"/></Relationships>
</file>

<file path=ppt/slides/_rels/slide6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7.xml"/><Relationship Id="rId1" Type="http://schemas.openxmlformats.org/officeDocument/2006/relationships/slideLayout" Target="../slideLayouts/slideLayout33.xml"/></Relationships>
</file>

<file path=ppt/slides/_rels/slide6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8.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9.xml"/><Relationship Id="rId1" Type="http://schemas.openxmlformats.org/officeDocument/2006/relationships/slideLayout" Target="../slideLayouts/slideLayout27.xml"/><Relationship Id="rId4" Type="http://schemas.openxmlformats.org/officeDocument/2006/relationships/image" Target="../media/image58.png"/></Relationships>
</file>

<file path=ppt/slides/_rels/slide7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7.xml"/></Relationships>
</file>

<file path=ppt/slides/_rels/slide7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7.xml"/></Relationships>
</file>

<file path=ppt/slides/_rels/slide7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7.xml"/></Relationships>
</file>

<file path=ppt/slides/_rels/slide7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0.xml"/><Relationship Id="rId1" Type="http://schemas.openxmlformats.org/officeDocument/2006/relationships/slideLayout" Target="../slideLayouts/slideLayout33.xml"/></Relationships>
</file>

<file path=ppt/slides/_rels/slide7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1.xml"/><Relationship Id="rId1" Type="http://schemas.openxmlformats.org/officeDocument/2006/relationships/slideLayout" Target="../slideLayouts/slideLayout34.xml"/></Relationships>
</file>

<file path=ppt/slides/_rels/slide76.xml.rels><?xml version="1.0" encoding="UTF-8" standalone="yes"?>
<Relationships xmlns="http://schemas.openxmlformats.org/package/2006/relationships"><Relationship Id="rId3" Type="http://schemas.openxmlformats.org/officeDocument/2006/relationships/image" Target="../media/image59.tmp"/><Relationship Id="rId2" Type="http://schemas.openxmlformats.org/officeDocument/2006/relationships/notesSlide" Target="../notesSlides/notesSlide52.xml"/><Relationship Id="rId1" Type="http://schemas.openxmlformats.org/officeDocument/2006/relationships/slideLayout" Target="../slideLayouts/slideLayout29.xml"/><Relationship Id="rId4" Type="http://schemas.openxmlformats.org/officeDocument/2006/relationships/hyperlink" Target="atllanta%20Videos/Wait%20Time/LP-502.Thomas.GR8.Math.Wait%20Time%20Montage%20(Recut-%20Bucketed%20version).mp4"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7760" y="2130425"/>
            <a:ext cx="7769040" cy="1470025"/>
          </a:xfrm>
        </p:spPr>
        <p:txBody>
          <a:bodyPr>
            <a:normAutofit/>
          </a:bodyPr>
          <a:lstStyle/>
          <a:p>
            <a:r>
              <a:rPr lang="en-US" sz="3600" dirty="0">
                <a:solidFill>
                  <a:schemeClr val="tx2"/>
                </a:solidFill>
                <a:latin typeface="+mn-lt"/>
              </a:rPr>
              <a:t>Recruiting, Preparing, and Retaining Top Teachers</a:t>
            </a:r>
          </a:p>
        </p:txBody>
      </p:sp>
      <p:sp>
        <p:nvSpPr>
          <p:cNvPr id="3" name="Subtitle 2"/>
          <p:cNvSpPr>
            <a:spLocks noGrp="1"/>
          </p:cNvSpPr>
          <p:nvPr>
            <p:ph type="subTitle" idx="1"/>
          </p:nvPr>
        </p:nvSpPr>
        <p:spPr>
          <a:xfrm>
            <a:off x="917760" y="3657600"/>
            <a:ext cx="7769040" cy="1828800"/>
          </a:xfrm>
        </p:spPr>
        <p:txBody>
          <a:bodyPr>
            <a:normAutofit/>
          </a:bodyPr>
          <a:lstStyle/>
          <a:p>
            <a:r>
              <a:rPr lang="en-US" sz="2600" dirty="0" smtClean="0">
                <a:solidFill>
                  <a:schemeClr val="tx1">
                    <a:lumMod val="60000"/>
                    <a:lumOff val="40000"/>
                  </a:schemeClr>
                </a:solidFill>
              </a:rPr>
              <a:t>TEA Learning Roundtable </a:t>
            </a:r>
          </a:p>
          <a:p>
            <a:r>
              <a:rPr lang="en-US" sz="2400" dirty="0" smtClean="0">
                <a:solidFill>
                  <a:schemeClr val="bg1"/>
                </a:solidFill>
              </a:rPr>
              <a:t>@</a:t>
            </a:r>
            <a:r>
              <a:rPr lang="en-US" sz="2400" dirty="0" err="1" smtClean="0">
                <a:solidFill>
                  <a:schemeClr val="bg1"/>
                </a:solidFill>
              </a:rPr>
              <a:t>Doug_Lemov</a:t>
            </a:r>
            <a:endParaRPr lang="en-US" sz="2400" dirty="0" smtClean="0">
              <a:solidFill>
                <a:schemeClr val="bg1"/>
              </a:solidFill>
            </a:endParaRPr>
          </a:p>
          <a:p>
            <a:r>
              <a:rPr lang="en-US" sz="2400" b="1" dirty="0" smtClean="0">
                <a:solidFill>
                  <a:schemeClr val="bg1"/>
                </a:solidFill>
              </a:rPr>
              <a:t>January 31, 2018</a:t>
            </a:r>
            <a:endParaRPr lang="en-US" sz="2400" b="1" dirty="0">
              <a:solidFill>
                <a:schemeClr val="bg1"/>
              </a:solidFill>
            </a:endParaRPr>
          </a:p>
        </p:txBody>
      </p:sp>
    </p:spTree>
    <p:extLst>
      <p:ext uri="{BB962C8B-B14F-4D97-AF65-F5344CB8AC3E}">
        <p14:creationId xmlns:p14="http://schemas.microsoft.com/office/powerpoint/2010/main" val="8728313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1557066057"/>
              </p:ext>
            </p:extLst>
          </p:nvPr>
        </p:nvGraphicFramePr>
        <p:xfrm>
          <a:off x="235377" y="283002"/>
          <a:ext cx="8673245" cy="629199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210252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3534934228"/>
              </p:ext>
            </p:extLst>
          </p:nvPr>
        </p:nvGraphicFramePr>
        <p:xfrm>
          <a:off x="235377" y="283002"/>
          <a:ext cx="8673245" cy="6291995"/>
        </p:xfrm>
        <a:graphic>
          <a:graphicData uri="http://schemas.openxmlformats.org/drawingml/2006/chart">
            <c:chart xmlns:c="http://schemas.openxmlformats.org/drawingml/2006/chart" xmlns:r="http://schemas.openxmlformats.org/officeDocument/2006/relationships" r:id="rId2"/>
          </a:graphicData>
        </a:graphic>
      </p:graphicFrame>
      <p:sp>
        <p:nvSpPr>
          <p:cNvPr id="2" name="Oval 1"/>
          <p:cNvSpPr/>
          <p:nvPr/>
        </p:nvSpPr>
        <p:spPr>
          <a:xfrm rot="1068684">
            <a:off x="824608" y="1829747"/>
            <a:ext cx="8077200" cy="2046774"/>
          </a:xfrm>
          <a:prstGeom prst="ellipse">
            <a:avLst/>
          </a:prstGeom>
          <a:solidFill>
            <a:schemeClr val="bg1">
              <a:alpha val="10000"/>
            </a:schemeClr>
          </a:solidFill>
          <a:ln w="47625">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7374940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4250209474"/>
              </p:ext>
            </p:extLst>
          </p:nvPr>
        </p:nvGraphicFramePr>
        <p:xfrm>
          <a:off x="235377" y="283002"/>
          <a:ext cx="8673245" cy="6291995"/>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1"/>
          <p:cNvSpPr txBox="1"/>
          <p:nvPr/>
        </p:nvSpPr>
        <p:spPr>
          <a:xfrm>
            <a:off x="5334000" y="2133600"/>
            <a:ext cx="1371600" cy="609600"/>
          </a:xfrm>
          <a:prstGeom prst="rect">
            <a:avLst/>
          </a:prstGeom>
          <a:solidFill>
            <a:schemeClr val="tx1">
              <a:lumMod val="20000"/>
              <a:lumOff val="80000"/>
              <a:alpha val="70000"/>
            </a:schemeClr>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400" b="1" dirty="0" smtClean="0">
                <a:solidFill>
                  <a:srgbClr val="4C4C4C"/>
                </a:solidFill>
              </a:rPr>
              <a:t>Or Is It?</a:t>
            </a:r>
            <a:endParaRPr lang="en-US" sz="2400" b="1" dirty="0">
              <a:solidFill>
                <a:srgbClr val="4C4C4C"/>
              </a:solidFill>
            </a:endParaRPr>
          </a:p>
        </p:txBody>
      </p:sp>
      <p:sp>
        <p:nvSpPr>
          <p:cNvPr id="5" name="Oval 4"/>
          <p:cNvSpPr/>
          <p:nvPr/>
        </p:nvSpPr>
        <p:spPr>
          <a:xfrm>
            <a:off x="6324600" y="462944"/>
            <a:ext cx="2582426" cy="1975456"/>
          </a:xfrm>
          <a:prstGeom prst="ellipse">
            <a:avLst/>
          </a:prstGeom>
          <a:solidFill>
            <a:schemeClr val="bg1">
              <a:alpha val="10000"/>
            </a:schemeClr>
          </a:solidFill>
          <a:ln w="47625">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494679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478570218"/>
              </p:ext>
            </p:extLst>
          </p:nvPr>
        </p:nvGraphicFramePr>
        <p:xfrm>
          <a:off x="235377" y="283002"/>
          <a:ext cx="8673245" cy="6291995"/>
        </p:xfrm>
        <a:graphic>
          <a:graphicData uri="http://schemas.openxmlformats.org/drawingml/2006/chart">
            <c:chart xmlns:c="http://schemas.openxmlformats.org/drawingml/2006/chart" xmlns:r="http://schemas.openxmlformats.org/officeDocument/2006/relationships" r:id="rId2"/>
          </a:graphicData>
        </a:graphic>
      </p:graphicFrame>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250" y="2743200"/>
            <a:ext cx="2476500" cy="329565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00" y="2743200"/>
            <a:ext cx="2409825" cy="3295650"/>
          </a:xfrm>
          <a:prstGeom prst="rect">
            <a:avLst/>
          </a:prstGeom>
        </p:spPr>
      </p:pic>
      <p:sp>
        <p:nvSpPr>
          <p:cNvPr id="5" name="Oval 4"/>
          <p:cNvSpPr/>
          <p:nvPr/>
        </p:nvSpPr>
        <p:spPr>
          <a:xfrm>
            <a:off x="6324600" y="462944"/>
            <a:ext cx="2582426" cy="1975456"/>
          </a:xfrm>
          <a:prstGeom prst="ellipse">
            <a:avLst/>
          </a:prstGeom>
          <a:solidFill>
            <a:schemeClr val="bg1">
              <a:alpha val="10000"/>
            </a:schemeClr>
          </a:solidFill>
          <a:ln w="47625">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Curved Right Arrow 5"/>
          <p:cNvSpPr/>
          <p:nvPr/>
        </p:nvSpPr>
        <p:spPr>
          <a:xfrm rot="4485796">
            <a:off x="4011122" y="-1578695"/>
            <a:ext cx="1496747" cy="5937860"/>
          </a:xfrm>
          <a:prstGeom prst="curvedRightArrow">
            <a:avLst>
              <a:gd name="adj1" fmla="val 12089"/>
              <a:gd name="adj2" fmla="val 38594"/>
              <a:gd name="adj3" fmla="val 22200"/>
            </a:avLst>
          </a:prstGeom>
          <a:solidFill>
            <a:schemeClr val="accent3">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4C4C4C">
                  <a:lumMod val="75000"/>
                </a:srgbClr>
              </a:solidFill>
            </a:endParaRPr>
          </a:p>
        </p:txBody>
      </p:sp>
    </p:spTree>
    <p:extLst>
      <p:ext uri="{BB962C8B-B14F-4D97-AF65-F5344CB8AC3E}">
        <p14:creationId xmlns:p14="http://schemas.microsoft.com/office/powerpoint/2010/main" val="19986958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1288073105"/>
              </p:ext>
            </p:extLst>
          </p:nvPr>
        </p:nvGraphicFramePr>
        <p:xfrm>
          <a:off x="235377" y="283002"/>
          <a:ext cx="8673245" cy="6291995"/>
        </p:xfrm>
        <a:graphic>
          <a:graphicData uri="http://schemas.openxmlformats.org/drawingml/2006/chart">
            <c:chart xmlns:c="http://schemas.openxmlformats.org/drawingml/2006/chart" xmlns:r="http://schemas.openxmlformats.org/officeDocument/2006/relationships" r:id="rId2"/>
          </a:graphicData>
        </a:graphic>
      </p:graphicFrame>
      <p:sp>
        <p:nvSpPr>
          <p:cNvPr id="5" name="Oval 4"/>
          <p:cNvSpPr/>
          <p:nvPr/>
        </p:nvSpPr>
        <p:spPr>
          <a:xfrm>
            <a:off x="6324600" y="462944"/>
            <a:ext cx="2582426" cy="1975456"/>
          </a:xfrm>
          <a:prstGeom prst="ellipse">
            <a:avLst/>
          </a:prstGeom>
          <a:solidFill>
            <a:schemeClr val="bg1">
              <a:alpha val="10000"/>
            </a:schemeClr>
          </a:solidFill>
          <a:ln w="47625">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Curved Right Arrow 5"/>
          <p:cNvSpPr/>
          <p:nvPr/>
        </p:nvSpPr>
        <p:spPr>
          <a:xfrm rot="4485796">
            <a:off x="4011122" y="-1578695"/>
            <a:ext cx="1496747" cy="5937860"/>
          </a:xfrm>
          <a:prstGeom prst="curvedRightArrow">
            <a:avLst>
              <a:gd name="adj1" fmla="val 12089"/>
              <a:gd name="adj2" fmla="val 38594"/>
              <a:gd name="adj3" fmla="val 22200"/>
            </a:avLst>
          </a:prstGeom>
          <a:solidFill>
            <a:schemeClr val="accent3">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4C4C4C">
                  <a:lumMod val="75000"/>
                </a:srgbClr>
              </a:solidFill>
            </a:endParaRPr>
          </a:p>
        </p:txBody>
      </p:sp>
      <p:pic>
        <p:nvPicPr>
          <p:cNvPr id="7" name="Picture 2" descr="http://www.thedailyriff.com/group.peop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899749"/>
            <a:ext cx="3632320" cy="251895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90600" y="3276600"/>
            <a:ext cx="3632320" cy="400110"/>
          </a:xfrm>
          <a:prstGeom prst="rect">
            <a:avLst/>
          </a:prstGeom>
          <a:noFill/>
        </p:spPr>
        <p:txBody>
          <a:bodyPr wrap="square" rtlCol="0">
            <a:spAutoFit/>
          </a:bodyPr>
          <a:lstStyle/>
          <a:p>
            <a:pPr algn="ctr"/>
            <a:r>
              <a:rPr lang="en-US" sz="2000" b="1" dirty="0" smtClean="0"/>
              <a:t>A process you can replicate</a:t>
            </a:r>
            <a:endParaRPr lang="en-US" sz="2000" b="1" dirty="0"/>
          </a:p>
        </p:txBody>
      </p:sp>
    </p:spTree>
    <p:extLst>
      <p:ext uri="{BB962C8B-B14F-4D97-AF65-F5344CB8AC3E}">
        <p14:creationId xmlns:p14="http://schemas.microsoft.com/office/powerpoint/2010/main" val="27252411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idx="4294967295"/>
          </p:nvPr>
        </p:nvSpPr>
        <p:spPr>
          <a:xfrm>
            <a:off x="381000" y="304800"/>
            <a:ext cx="8382000" cy="914400"/>
          </a:xfrm>
          <a:solidFill>
            <a:schemeClr val="tx1">
              <a:lumMod val="50000"/>
              <a:alpha val="45000"/>
            </a:schemeClr>
          </a:solidFill>
        </p:spPr>
        <p:txBody>
          <a:bodyPr>
            <a:normAutofit/>
          </a:bodyPr>
          <a:lstStyle/>
          <a:p>
            <a:pPr algn="ctr"/>
            <a:r>
              <a:rPr lang="en-US" sz="3600" dirty="0" smtClean="0">
                <a:solidFill>
                  <a:schemeClr val="accent3">
                    <a:lumMod val="20000"/>
                    <a:lumOff val="80000"/>
                  </a:schemeClr>
                </a:solidFill>
                <a:latin typeface="Franklin Gothic Book" panose="020B0503020102020204" pitchFamily="34" charset="0"/>
              </a:rPr>
              <a:t>Example</a:t>
            </a:r>
            <a:endParaRPr lang="en-US" sz="3600" dirty="0">
              <a:solidFill>
                <a:schemeClr val="accent3">
                  <a:lumMod val="20000"/>
                  <a:lumOff val="80000"/>
                </a:schemeClr>
              </a:solidFill>
              <a:latin typeface="Franklin Gothic Book" panose="020B0503020102020204" pitchFamily="34" charset="0"/>
            </a:endParaRPr>
          </a:p>
        </p:txBody>
      </p:sp>
    </p:spTree>
    <p:extLst>
      <p:ext uri="{BB962C8B-B14F-4D97-AF65-F5344CB8AC3E}">
        <p14:creationId xmlns:p14="http://schemas.microsoft.com/office/powerpoint/2010/main" val="8598583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Picture 2"/>
          <p:cNvPicPr>
            <a:picLocks noChangeAspect="1" noChangeArrowheads="1"/>
          </p:cNvPicPr>
          <p:nvPr/>
        </p:nvPicPr>
        <p:blipFill>
          <a:blip r:embed="rId3">
            <a:extLst>
              <a:ext uri="{28A0092B-C50C-407E-A947-70E740481C1C}">
                <a14:useLocalDpi xmlns:a14="http://schemas.microsoft.com/office/drawing/2010/main" val="0"/>
              </a:ext>
            </a:extLst>
          </a:blip>
          <a:srcRect l="-43" t="-403" r="5005" b="403"/>
          <a:stretch>
            <a:fillRect/>
          </a:stretch>
        </p:blipFill>
        <p:spPr bwMode="auto">
          <a:xfrm>
            <a:off x="457200" y="17463"/>
            <a:ext cx="8691563" cy="6002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457200" y="66675"/>
            <a:ext cx="8686800" cy="584200"/>
          </a:xfrm>
          <a:prstGeom prst="rect">
            <a:avLst/>
          </a:prstGeom>
          <a:solidFill>
            <a:schemeClr val="tx1">
              <a:lumMod val="75000"/>
              <a:alpha val="80000"/>
            </a:schemeClr>
          </a:solidFill>
        </p:spPr>
        <p:txBody>
          <a:bodyPr>
            <a:spAutoFit/>
          </a:bodyPr>
          <a:lstStyle/>
          <a:p>
            <a:pPr algn="ctr" fontAlgn="auto">
              <a:spcBef>
                <a:spcPts val="0"/>
              </a:spcBef>
              <a:spcAft>
                <a:spcPts val="0"/>
              </a:spcAft>
              <a:defRPr/>
            </a:pPr>
            <a:r>
              <a:rPr lang="en-US" sz="3200" dirty="0">
                <a:solidFill>
                  <a:srgbClr val="FFDD00"/>
                </a:solidFill>
                <a:latin typeface="Franklin Gothic Medium" pitchFamily="34" charset="0"/>
                <a:cs typeface="+mn-cs"/>
              </a:rPr>
              <a:t>Jessica Bracey</a:t>
            </a:r>
          </a:p>
        </p:txBody>
      </p:sp>
      <p:sp>
        <p:nvSpPr>
          <p:cNvPr id="2" name="TextBox 1"/>
          <p:cNvSpPr txBox="1"/>
          <p:nvPr/>
        </p:nvSpPr>
        <p:spPr>
          <a:xfrm>
            <a:off x="457200" y="5054600"/>
            <a:ext cx="8686800" cy="584200"/>
          </a:xfrm>
          <a:prstGeom prst="rect">
            <a:avLst/>
          </a:prstGeom>
          <a:solidFill>
            <a:schemeClr val="tx1">
              <a:lumMod val="75000"/>
            </a:schemeClr>
          </a:solidFill>
        </p:spPr>
        <p:txBody>
          <a:bodyPr>
            <a:spAutoFit/>
          </a:bodyPr>
          <a:lstStyle/>
          <a:p>
            <a:pPr fontAlgn="auto">
              <a:spcBef>
                <a:spcPts val="0"/>
              </a:spcBef>
              <a:spcAft>
                <a:spcPts val="0"/>
              </a:spcAft>
              <a:defRPr/>
            </a:pPr>
            <a:r>
              <a:rPr lang="en-US" sz="3200" dirty="0">
                <a:solidFill>
                  <a:srgbClr val="FFDE22"/>
                </a:solidFill>
                <a:latin typeface="Franklin Gothic Book"/>
                <a:cs typeface="+mn-cs"/>
              </a:rPr>
              <a:t>Why are </a:t>
            </a:r>
            <a:r>
              <a:rPr lang="en-US" sz="3200" dirty="0">
                <a:solidFill>
                  <a:srgbClr val="FFDE22"/>
                </a:solidFill>
                <a:latin typeface="Franklin Gothic Book"/>
                <a:cs typeface="+mn-cs"/>
                <a:hlinkClick r:id="rId4" action="ppaction://hlinkfile"/>
              </a:rPr>
              <a:t>Jessica’s </a:t>
            </a:r>
            <a:r>
              <a:rPr lang="en-US" sz="3200" dirty="0">
                <a:solidFill>
                  <a:srgbClr val="FFDE22"/>
                </a:solidFill>
                <a:latin typeface="Franklin Gothic Book"/>
                <a:cs typeface="+mn-cs"/>
              </a:rPr>
              <a:t>kids </a:t>
            </a:r>
            <a:r>
              <a:rPr lang="en-US" sz="3200" i="1" dirty="0">
                <a:solidFill>
                  <a:srgbClr val="FFDE22"/>
                </a:solidFill>
                <a:latin typeface="Franklin Gothic Book"/>
                <a:cs typeface="+mn-cs"/>
              </a:rPr>
              <a:t>so engaged</a:t>
            </a:r>
            <a:r>
              <a:rPr lang="en-US" sz="3200" dirty="0">
                <a:solidFill>
                  <a:srgbClr val="FFDE22"/>
                </a:solidFill>
                <a:latin typeface="Franklin Gothic Book"/>
                <a:cs typeface="+mn-cs"/>
              </a:rPr>
              <a:t>? </a:t>
            </a:r>
          </a:p>
        </p:txBody>
      </p:sp>
    </p:spTree>
    <p:extLst>
      <p:ext uri="{BB962C8B-B14F-4D97-AF65-F5344CB8AC3E}">
        <p14:creationId xmlns:p14="http://schemas.microsoft.com/office/powerpoint/2010/main" val="9567569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682"/>
            <a:ext cx="9144000" cy="685331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1981200" y="6324600"/>
            <a:ext cx="4953000" cy="369332"/>
          </a:xfrm>
          <a:prstGeom prst="rect">
            <a:avLst/>
          </a:prstGeom>
          <a:noFill/>
        </p:spPr>
        <p:txBody>
          <a:bodyPr wrap="square" rtlCol="0">
            <a:spAutoFit/>
          </a:bodyPr>
          <a:lstStyle/>
          <a:p>
            <a:pPr algn="ctr"/>
            <a:r>
              <a:rPr lang="en-US" b="1" u="sng" dirty="0">
                <a:solidFill>
                  <a:prstClr val="white"/>
                </a:solidFill>
                <a:cs typeface="Franklin Gothic Book"/>
              </a:rPr>
              <a:t>Participation Ratio</a:t>
            </a:r>
            <a:r>
              <a:rPr lang="en-US" b="1" dirty="0">
                <a:solidFill>
                  <a:prstClr val="white"/>
                </a:solidFill>
                <a:cs typeface="Franklin Gothic Book"/>
              </a:rPr>
              <a:t>: How </a:t>
            </a:r>
            <a:r>
              <a:rPr lang="en-US" b="1" i="1" dirty="0">
                <a:solidFill>
                  <a:prstClr val="white"/>
                </a:solidFill>
                <a:cs typeface="Franklin Gothic Book"/>
              </a:rPr>
              <a:t>many</a:t>
            </a:r>
            <a:r>
              <a:rPr lang="en-US" b="1" dirty="0">
                <a:solidFill>
                  <a:prstClr val="white"/>
                </a:solidFill>
                <a:cs typeface="Franklin Gothic Book"/>
              </a:rPr>
              <a:t> are participating? </a:t>
            </a:r>
          </a:p>
        </p:txBody>
      </p:sp>
      <p:sp>
        <p:nvSpPr>
          <p:cNvPr id="12" name="TextBox 11"/>
          <p:cNvSpPr txBox="1"/>
          <p:nvPr/>
        </p:nvSpPr>
        <p:spPr>
          <a:xfrm>
            <a:off x="152400" y="3581400"/>
            <a:ext cx="1371600" cy="1200329"/>
          </a:xfrm>
          <a:prstGeom prst="rect">
            <a:avLst/>
          </a:prstGeom>
          <a:noFill/>
        </p:spPr>
        <p:txBody>
          <a:bodyPr wrap="square" rtlCol="0">
            <a:spAutoFit/>
          </a:bodyPr>
          <a:lstStyle/>
          <a:p>
            <a:pPr algn="ctr"/>
            <a:r>
              <a:rPr lang="en-US" b="1" u="sng" dirty="0">
                <a:solidFill>
                  <a:prstClr val="white"/>
                </a:solidFill>
                <a:cs typeface="Franklin Gothic Book"/>
              </a:rPr>
              <a:t>Think Ratio</a:t>
            </a:r>
            <a:r>
              <a:rPr lang="en-US" b="1" dirty="0">
                <a:solidFill>
                  <a:prstClr val="white"/>
                </a:solidFill>
                <a:cs typeface="Franklin Gothic Book"/>
              </a:rPr>
              <a:t>: How </a:t>
            </a:r>
            <a:r>
              <a:rPr lang="en-US" b="1" i="1" dirty="0">
                <a:solidFill>
                  <a:prstClr val="white"/>
                </a:solidFill>
                <a:cs typeface="Franklin Gothic Book"/>
              </a:rPr>
              <a:t>deep</a:t>
            </a:r>
            <a:r>
              <a:rPr lang="en-US" b="1" dirty="0">
                <a:solidFill>
                  <a:prstClr val="white"/>
                </a:solidFill>
                <a:cs typeface="Franklin Gothic Book"/>
              </a:rPr>
              <a:t> is the thinking?</a:t>
            </a:r>
          </a:p>
        </p:txBody>
      </p:sp>
      <p:sp>
        <p:nvSpPr>
          <p:cNvPr id="21" name="TextBox 20"/>
          <p:cNvSpPr txBox="1"/>
          <p:nvPr/>
        </p:nvSpPr>
        <p:spPr>
          <a:xfrm>
            <a:off x="8077200" y="5638800"/>
            <a:ext cx="838200" cy="646331"/>
          </a:xfrm>
          <a:prstGeom prst="rect">
            <a:avLst/>
          </a:prstGeom>
          <a:noFill/>
        </p:spPr>
        <p:txBody>
          <a:bodyPr wrap="square" rtlCol="0">
            <a:spAutoFit/>
          </a:bodyPr>
          <a:lstStyle/>
          <a:p>
            <a:pPr algn="ctr"/>
            <a:r>
              <a:rPr lang="en-US" b="1" dirty="0">
                <a:solidFill>
                  <a:prstClr val="white"/>
                </a:solidFill>
                <a:cs typeface="Franklin Gothic Book"/>
              </a:rPr>
              <a:t>100% PR</a:t>
            </a:r>
          </a:p>
        </p:txBody>
      </p:sp>
      <p:sp>
        <p:nvSpPr>
          <p:cNvPr id="2" name="TextBox 1"/>
          <p:cNvSpPr txBox="1"/>
          <p:nvPr/>
        </p:nvSpPr>
        <p:spPr>
          <a:xfrm>
            <a:off x="1752600" y="101024"/>
            <a:ext cx="6172200" cy="584776"/>
          </a:xfrm>
          <a:prstGeom prst="rect">
            <a:avLst/>
          </a:prstGeom>
          <a:noFill/>
        </p:spPr>
        <p:txBody>
          <a:bodyPr wrap="square" rtlCol="0">
            <a:spAutoFit/>
          </a:bodyPr>
          <a:lstStyle/>
          <a:p>
            <a:pPr algn="ctr"/>
            <a:r>
              <a:rPr lang="en-US" sz="3200" dirty="0">
                <a:solidFill>
                  <a:prstClr val="white"/>
                </a:solidFill>
                <a:latin typeface="Franklin Gothic Medium"/>
              </a:rPr>
              <a:t>The </a:t>
            </a:r>
            <a:r>
              <a:rPr lang="en-US" sz="3200" i="1" dirty="0">
                <a:solidFill>
                  <a:prstClr val="white"/>
                </a:solidFill>
                <a:latin typeface="Franklin Gothic Medium"/>
              </a:rPr>
              <a:t>Ratio </a:t>
            </a:r>
            <a:r>
              <a:rPr lang="en-US" sz="3200" dirty="0">
                <a:solidFill>
                  <a:prstClr val="white"/>
                </a:solidFill>
                <a:latin typeface="Franklin Gothic Medium"/>
              </a:rPr>
              <a:t>Spectrum</a:t>
            </a:r>
            <a:endParaRPr lang="en-US" sz="3200" i="1" dirty="0">
              <a:solidFill>
                <a:prstClr val="white"/>
              </a:solidFill>
              <a:latin typeface="Franklin Gothic Medium"/>
            </a:endParaRPr>
          </a:p>
        </p:txBody>
      </p:sp>
      <p:sp>
        <p:nvSpPr>
          <p:cNvPr id="10" name="Left-Up Arrow 9"/>
          <p:cNvSpPr/>
          <p:nvPr/>
        </p:nvSpPr>
        <p:spPr>
          <a:xfrm rot="5400000">
            <a:off x="1900352" y="228600"/>
            <a:ext cx="5791200" cy="6858000"/>
          </a:xfrm>
          <a:prstGeom prst="leftUpArrow">
            <a:avLst>
              <a:gd name="adj1" fmla="val 3072"/>
              <a:gd name="adj2" fmla="val 5282"/>
              <a:gd name="adj3" fmla="val 108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cs typeface="Franklin Gothic Book"/>
            </a:endParaRPr>
          </a:p>
        </p:txBody>
      </p:sp>
      <p:sp>
        <p:nvSpPr>
          <p:cNvPr id="13" name="TextBox 12"/>
          <p:cNvSpPr txBox="1"/>
          <p:nvPr/>
        </p:nvSpPr>
        <p:spPr>
          <a:xfrm>
            <a:off x="990600" y="381000"/>
            <a:ext cx="1371600" cy="369332"/>
          </a:xfrm>
          <a:prstGeom prst="rect">
            <a:avLst/>
          </a:prstGeom>
          <a:noFill/>
        </p:spPr>
        <p:txBody>
          <a:bodyPr wrap="square" rtlCol="0">
            <a:spAutoFit/>
          </a:bodyPr>
          <a:lstStyle/>
          <a:p>
            <a:pPr algn="ctr"/>
            <a:r>
              <a:rPr lang="en-US" b="1" dirty="0">
                <a:solidFill>
                  <a:prstClr val="white"/>
                </a:solidFill>
                <a:cs typeface="Franklin Gothic Book"/>
              </a:rPr>
              <a:t>100% TR</a:t>
            </a:r>
          </a:p>
        </p:txBody>
      </p:sp>
      <p:sp>
        <p:nvSpPr>
          <p:cNvPr id="14" name="Oval 13"/>
          <p:cNvSpPr/>
          <p:nvPr/>
        </p:nvSpPr>
        <p:spPr>
          <a:xfrm>
            <a:off x="8534400" y="152400"/>
            <a:ext cx="381000" cy="381000"/>
          </a:xfrm>
          <a:prstGeom prst="ellipse">
            <a:avLst/>
          </a:prstGeom>
          <a:solidFill>
            <a:schemeClr val="bg1">
              <a:lumMod val="50000"/>
            </a:schemeClr>
          </a:solidFill>
          <a:ln w="9525" cap="flat" cmpd="sng" algn="ctr">
            <a:solidFill>
              <a:schemeClr val="accent1">
                <a:lumMod val="50000"/>
              </a:schemeClr>
            </a:solidFill>
            <a:prstDash val="solid"/>
          </a:ln>
          <a:effectLst/>
        </p:spPr>
        <p:txBody>
          <a:bodyPr rtlCol="0" anchor="ctr"/>
          <a:lstStyle/>
          <a:p>
            <a:pPr algn="ctr">
              <a:defRPr/>
            </a:pPr>
            <a:endParaRPr lang="en-US" kern="0">
              <a:solidFill>
                <a:sysClr val="window" lastClr="FFFFFF"/>
              </a:solidFill>
            </a:endParaRPr>
          </a:p>
        </p:txBody>
      </p:sp>
      <p:sp>
        <p:nvSpPr>
          <p:cNvPr id="17" name="5-Point Star 16"/>
          <p:cNvSpPr/>
          <p:nvPr/>
        </p:nvSpPr>
        <p:spPr>
          <a:xfrm>
            <a:off x="6248400" y="685800"/>
            <a:ext cx="1905000" cy="1676400"/>
          </a:xfrm>
          <a:prstGeom prst="star5">
            <a:avLst/>
          </a:prstGeom>
          <a:solidFill>
            <a:schemeClr val="accent3"/>
          </a:solidFill>
          <a:ln/>
        </p:spPr>
        <p:style>
          <a:lnRef idx="1">
            <a:schemeClr val="accent1"/>
          </a:lnRef>
          <a:fillRef idx="3">
            <a:schemeClr val="accent1"/>
          </a:fillRef>
          <a:effectRef idx="2">
            <a:schemeClr val="accent1"/>
          </a:effectRef>
          <a:fontRef idx="minor">
            <a:schemeClr val="lt1"/>
          </a:fontRef>
        </p:style>
        <p:txBody>
          <a:bodyPr/>
          <a:lstStyle/>
          <a:p>
            <a:pPr algn="ctr"/>
            <a:r>
              <a:rPr lang="en-US" dirty="0">
                <a:solidFill>
                  <a:prstClr val="black"/>
                </a:solidFill>
                <a:cs typeface="Franklin Gothic Book"/>
              </a:rPr>
              <a:t>The Goal</a:t>
            </a:r>
          </a:p>
        </p:txBody>
      </p:sp>
    </p:spTree>
    <p:extLst>
      <p:ext uri="{BB962C8B-B14F-4D97-AF65-F5344CB8AC3E}">
        <p14:creationId xmlns:p14="http://schemas.microsoft.com/office/powerpoint/2010/main" val="2066215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result for blue sky"/>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52400" y="1"/>
            <a:ext cx="9448800" cy="68892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idx="4294967295"/>
          </p:nvPr>
        </p:nvSpPr>
        <p:spPr>
          <a:xfrm>
            <a:off x="0" y="1447800"/>
            <a:ext cx="9296400" cy="2895600"/>
          </a:xfrm>
        </p:spPr>
        <p:txBody>
          <a:bodyPr>
            <a:noAutofit/>
          </a:bodyPr>
          <a:lstStyle/>
          <a:p>
            <a:pPr algn="ctr"/>
            <a:r>
              <a:rPr lang="en-US" sz="3200" dirty="0" smtClean="0">
                <a:solidFill>
                  <a:schemeClr val="bg1"/>
                </a:solidFill>
                <a:latin typeface="+mn-lt"/>
              </a:rPr>
              <a:t/>
            </a:r>
            <a:br>
              <a:rPr lang="en-US" sz="3200" dirty="0" smtClean="0">
                <a:solidFill>
                  <a:schemeClr val="bg1"/>
                </a:solidFill>
                <a:latin typeface="+mn-lt"/>
              </a:rPr>
            </a:br>
            <a:r>
              <a:rPr lang="en-US" sz="3200" dirty="0" smtClean="0">
                <a:solidFill>
                  <a:schemeClr val="bg1"/>
                </a:solidFill>
                <a:latin typeface="+mn-lt"/>
              </a:rPr>
              <a:t>Notes on Building </a:t>
            </a:r>
            <a:r>
              <a:rPr lang="en-US" sz="3200" i="1" dirty="0" smtClean="0">
                <a:solidFill>
                  <a:schemeClr val="bg1"/>
                </a:solidFill>
                <a:latin typeface="+mn-lt"/>
              </a:rPr>
              <a:t>Ratio</a:t>
            </a:r>
            <a:br>
              <a:rPr lang="en-US" sz="3200" i="1" dirty="0" smtClean="0">
                <a:solidFill>
                  <a:schemeClr val="bg1"/>
                </a:solidFill>
                <a:latin typeface="+mn-lt"/>
              </a:rPr>
            </a:br>
            <a:r>
              <a:rPr lang="en-US" sz="3200" i="1" dirty="0" smtClean="0">
                <a:solidFill>
                  <a:schemeClr val="bg1"/>
                </a:solidFill>
                <a:latin typeface="+mn-lt"/>
              </a:rPr>
              <a:t/>
            </a:r>
            <a:br>
              <a:rPr lang="en-US" sz="3200" i="1" dirty="0" smtClean="0">
                <a:solidFill>
                  <a:schemeClr val="bg1"/>
                </a:solidFill>
                <a:latin typeface="+mn-lt"/>
              </a:rPr>
            </a:br>
            <a:r>
              <a:rPr lang="en-US" sz="3200" i="1" dirty="0" smtClean="0">
                <a:solidFill>
                  <a:schemeClr val="accent3"/>
                </a:solidFill>
                <a:latin typeface="+mn-lt"/>
              </a:rPr>
              <a:t>“Participating” is not just talking.  </a:t>
            </a:r>
            <a:br>
              <a:rPr lang="en-US" sz="3200" i="1" dirty="0" smtClean="0">
                <a:solidFill>
                  <a:schemeClr val="accent3"/>
                </a:solidFill>
                <a:latin typeface="+mn-lt"/>
              </a:rPr>
            </a:br>
            <a:r>
              <a:rPr lang="en-US" sz="3200" i="1" dirty="0" smtClean="0">
                <a:solidFill>
                  <a:schemeClr val="bg1"/>
                </a:solidFill>
                <a:latin typeface="+mn-lt"/>
              </a:rPr>
              <a:t>Writing, listening and reading are at least as important.</a:t>
            </a:r>
            <a:br>
              <a:rPr lang="en-US" sz="3200" i="1" dirty="0" smtClean="0">
                <a:solidFill>
                  <a:schemeClr val="bg1"/>
                </a:solidFill>
                <a:latin typeface="+mn-lt"/>
              </a:rPr>
            </a:br>
            <a:r>
              <a:rPr lang="en-US" sz="3200" i="1" dirty="0" smtClean="0">
                <a:solidFill>
                  <a:schemeClr val="accent3"/>
                </a:solidFill>
                <a:latin typeface="+mn-lt"/>
              </a:rPr>
              <a:t>When students write, everyone answers the question.</a:t>
            </a:r>
            <a:br>
              <a:rPr lang="en-US" sz="3200" i="1" dirty="0" smtClean="0">
                <a:solidFill>
                  <a:schemeClr val="accent3"/>
                </a:solidFill>
                <a:latin typeface="+mn-lt"/>
              </a:rPr>
            </a:br>
            <a:r>
              <a:rPr lang="en-US" sz="3200" i="1" dirty="0" smtClean="0">
                <a:solidFill>
                  <a:schemeClr val="bg1"/>
                </a:solidFill>
                <a:latin typeface="+mn-lt"/>
              </a:rPr>
              <a:t>If you write before you discuss, more students can participate and they will likely have better answers.</a:t>
            </a:r>
            <a:br>
              <a:rPr lang="en-US" sz="3200" i="1" dirty="0" smtClean="0">
                <a:solidFill>
                  <a:schemeClr val="bg1"/>
                </a:solidFill>
                <a:latin typeface="+mn-lt"/>
              </a:rPr>
            </a:br>
            <a:r>
              <a:rPr lang="en-US" sz="3200" i="1" dirty="0" smtClean="0">
                <a:solidFill>
                  <a:schemeClr val="accent3"/>
                </a:solidFill>
                <a:latin typeface="+mn-lt"/>
              </a:rPr>
              <a:t>And they can listen to one another.</a:t>
            </a:r>
            <a:r>
              <a:rPr lang="en-US" sz="3200" dirty="0" smtClean="0">
                <a:solidFill>
                  <a:schemeClr val="bg1"/>
                </a:solidFill>
                <a:latin typeface="+mn-lt"/>
              </a:rPr>
              <a:t/>
            </a:r>
            <a:br>
              <a:rPr lang="en-US" sz="3200" dirty="0" smtClean="0">
                <a:solidFill>
                  <a:schemeClr val="bg1"/>
                </a:solidFill>
                <a:latin typeface="+mn-lt"/>
              </a:rPr>
            </a:br>
            <a:endParaRPr lang="en-US" sz="3200" i="1" dirty="0">
              <a:solidFill>
                <a:schemeClr val="bg1"/>
              </a:solidFill>
              <a:latin typeface="+mn-lt"/>
            </a:endParaRPr>
          </a:p>
        </p:txBody>
      </p:sp>
    </p:spTree>
    <p:extLst>
      <p:ext uri="{BB962C8B-B14F-4D97-AF65-F5344CB8AC3E}">
        <p14:creationId xmlns:p14="http://schemas.microsoft.com/office/powerpoint/2010/main" val="786544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empty classroom"/>
          <p:cNvPicPr>
            <a:picLocks noChangeAspect="1" noChangeArrowheads="1"/>
          </p:cNvPicPr>
          <p:nvPr/>
        </p:nvPicPr>
        <p:blipFill rotWithShape="1">
          <a:blip r:embed="rId3">
            <a:extLst>
              <a:ext uri="{28A0092B-C50C-407E-A947-70E740481C1C}">
                <a14:useLocalDpi xmlns:a14="http://schemas.microsoft.com/office/drawing/2010/main" val="0"/>
              </a:ext>
            </a:extLst>
          </a:blip>
          <a:srcRect r="6702"/>
          <a:stretch/>
        </p:blipFill>
        <p:spPr bwMode="auto">
          <a:xfrm>
            <a:off x="457201" y="0"/>
            <a:ext cx="8686800" cy="61722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3657600" y="1331993"/>
            <a:ext cx="3657600" cy="1754107"/>
            <a:chOff x="457200" y="17463"/>
            <a:chExt cx="8691563" cy="6002337"/>
          </a:xfrm>
        </p:grpSpPr>
        <p:pic>
          <p:nvPicPr>
            <p:cNvPr id="264194" name="Picture 2"/>
            <p:cNvPicPr>
              <a:picLocks noChangeAspect="1" noChangeArrowheads="1"/>
            </p:cNvPicPr>
            <p:nvPr/>
          </p:nvPicPr>
          <p:blipFill>
            <a:blip r:embed="rId4">
              <a:extLst>
                <a:ext uri="{28A0092B-C50C-407E-A947-70E740481C1C}">
                  <a14:useLocalDpi xmlns:a14="http://schemas.microsoft.com/office/drawing/2010/main" val="0"/>
                </a:ext>
              </a:extLst>
            </a:blip>
            <a:srcRect l="-43" t="-403" r="5005" b="403"/>
            <a:stretch>
              <a:fillRect/>
            </a:stretch>
          </p:blipFill>
          <p:spPr bwMode="auto">
            <a:xfrm>
              <a:off x="457200" y="17463"/>
              <a:ext cx="8691563" cy="6002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1566759" y="66676"/>
              <a:ext cx="6657370" cy="1263808"/>
            </a:xfrm>
            <a:prstGeom prst="rect">
              <a:avLst/>
            </a:prstGeom>
            <a:solidFill>
              <a:schemeClr val="tx1">
                <a:lumMod val="75000"/>
                <a:alpha val="80000"/>
              </a:schemeClr>
            </a:solidFill>
          </p:spPr>
          <p:txBody>
            <a:bodyPr wrap="square">
              <a:spAutoFit/>
            </a:bodyPr>
            <a:lstStyle/>
            <a:p>
              <a:pPr algn="ctr" fontAlgn="auto">
                <a:spcBef>
                  <a:spcPts val="0"/>
                </a:spcBef>
                <a:spcAft>
                  <a:spcPts val="0"/>
                </a:spcAft>
                <a:defRPr/>
              </a:pPr>
              <a:r>
                <a:rPr lang="en-US" dirty="0">
                  <a:solidFill>
                    <a:srgbClr val="FFDD00"/>
                  </a:solidFill>
                  <a:latin typeface="Franklin Gothic Book" panose="020B0503020102020204" pitchFamily="34" charset="0"/>
                </a:rPr>
                <a:t>Jessica Bracey</a:t>
              </a:r>
            </a:p>
          </p:txBody>
        </p:sp>
      </p:grpSp>
      <p:sp>
        <p:nvSpPr>
          <p:cNvPr id="7" name="TextBox 6"/>
          <p:cNvSpPr txBox="1"/>
          <p:nvPr/>
        </p:nvSpPr>
        <p:spPr>
          <a:xfrm>
            <a:off x="457201" y="4419600"/>
            <a:ext cx="8686799" cy="1754326"/>
          </a:xfrm>
          <a:prstGeom prst="rect">
            <a:avLst/>
          </a:prstGeom>
          <a:solidFill>
            <a:schemeClr val="tx1">
              <a:lumMod val="50000"/>
              <a:alpha val="70000"/>
            </a:schemeClr>
          </a:solidFill>
        </p:spPr>
        <p:txBody>
          <a:bodyPr wrap="square" rtlCol="0">
            <a:spAutoFit/>
          </a:bodyPr>
          <a:lstStyle/>
          <a:p>
            <a:pPr algn="ctr"/>
            <a:r>
              <a:rPr lang="en-US" sz="3600" dirty="0" smtClean="0">
                <a:solidFill>
                  <a:srgbClr val="FFDE22"/>
                </a:solidFill>
                <a:latin typeface="Franklin Gothic Book" panose="020B0503020102020204" pitchFamily="34" charset="0"/>
              </a:rPr>
              <a:t>How does watching ‘game film’ of classrooms like Jessica’s help develop teachers?</a:t>
            </a:r>
            <a:endParaRPr lang="en-US" sz="3600" dirty="0">
              <a:solidFill>
                <a:srgbClr val="FFDE22"/>
              </a:solidFill>
              <a:latin typeface="Franklin Gothic Book" panose="020B0503020102020204" pitchFamily="34" charset="0"/>
            </a:endParaRPr>
          </a:p>
        </p:txBody>
      </p:sp>
    </p:spTree>
    <p:extLst>
      <p:ext uri="{BB962C8B-B14F-4D97-AF65-F5344CB8AC3E}">
        <p14:creationId xmlns:p14="http://schemas.microsoft.com/office/powerpoint/2010/main" val="1263989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www.stjosephs.camden.sch.uk/images/Frontpage/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686800" cy="6019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85353" y="228600"/>
            <a:ext cx="8686802" cy="646331"/>
          </a:xfrm>
          <a:prstGeom prst="rect">
            <a:avLst/>
          </a:prstGeom>
          <a:solidFill>
            <a:schemeClr val="tx1">
              <a:lumMod val="75000"/>
              <a:alpha val="70000"/>
            </a:schemeClr>
          </a:solidFill>
        </p:spPr>
        <p:txBody>
          <a:bodyPr wrap="square" rtlCol="0">
            <a:spAutoFit/>
          </a:bodyPr>
          <a:lstStyle/>
          <a:p>
            <a:pPr algn="ctr"/>
            <a:r>
              <a:rPr lang="en-US" sz="3600" dirty="0">
                <a:solidFill>
                  <a:srgbClr val="FFDE22"/>
                </a:solidFill>
                <a:latin typeface="Franklin Gothic Book" panose="020B0503020102020204" pitchFamily="34" charset="0"/>
              </a:rPr>
              <a:t>This Work Matters</a:t>
            </a:r>
          </a:p>
        </p:txBody>
      </p:sp>
    </p:spTree>
    <p:extLst>
      <p:ext uri="{BB962C8B-B14F-4D97-AF65-F5344CB8AC3E}">
        <p14:creationId xmlns:p14="http://schemas.microsoft.com/office/powerpoint/2010/main" val="13859720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empty classroom"/>
          <p:cNvPicPr>
            <a:picLocks noChangeAspect="1" noChangeArrowheads="1"/>
          </p:cNvPicPr>
          <p:nvPr/>
        </p:nvPicPr>
        <p:blipFill rotWithShape="1">
          <a:blip r:embed="rId3">
            <a:extLst>
              <a:ext uri="{28A0092B-C50C-407E-A947-70E740481C1C}">
                <a14:useLocalDpi xmlns:a14="http://schemas.microsoft.com/office/drawing/2010/main" val="0"/>
              </a:ext>
            </a:extLst>
          </a:blip>
          <a:srcRect r="6702"/>
          <a:stretch/>
        </p:blipFill>
        <p:spPr bwMode="auto">
          <a:xfrm>
            <a:off x="457201" y="0"/>
            <a:ext cx="8686800" cy="6172200"/>
          </a:xfrm>
          <a:prstGeom prst="rect">
            <a:avLst/>
          </a:prstGeom>
          <a:noFill/>
          <a:extLst>
            <a:ext uri="{909E8E84-426E-40DD-AFC4-6F175D3DCCD1}">
              <a14:hiddenFill xmlns:a14="http://schemas.microsoft.com/office/drawing/2010/main">
                <a:solidFill>
                  <a:srgbClr val="FFFFFF"/>
                </a:solidFill>
              </a14:hiddenFill>
            </a:ext>
          </a:extLst>
        </p:spPr>
      </p:pic>
      <p:pic>
        <p:nvPicPr>
          <p:cNvPr id="264194" name="Picture 2"/>
          <p:cNvPicPr>
            <a:picLocks noChangeAspect="1" noChangeArrowheads="1"/>
          </p:cNvPicPr>
          <p:nvPr/>
        </p:nvPicPr>
        <p:blipFill>
          <a:blip r:embed="rId4">
            <a:extLst>
              <a:ext uri="{28A0092B-C50C-407E-A947-70E740481C1C}">
                <a14:useLocalDpi xmlns:a14="http://schemas.microsoft.com/office/drawing/2010/main" val="0"/>
              </a:ext>
            </a:extLst>
          </a:blip>
          <a:srcRect l="-43" t="-403" r="5005" b="403"/>
          <a:stretch>
            <a:fillRect/>
          </a:stretch>
        </p:blipFill>
        <p:spPr bwMode="auto">
          <a:xfrm>
            <a:off x="3657600" y="1331993"/>
            <a:ext cx="3657600" cy="1754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57201" y="995839"/>
            <a:ext cx="8686799" cy="4185761"/>
          </a:xfrm>
          <a:prstGeom prst="rect">
            <a:avLst/>
          </a:prstGeom>
          <a:solidFill>
            <a:schemeClr val="tx1">
              <a:lumMod val="50000"/>
              <a:alpha val="90000"/>
            </a:schemeClr>
          </a:solidFill>
        </p:spPr>
        <p:txBody>
          <a:bodyPr wrap="square" rtlCol="0">
            <a:spAutoFit/>
          </a:bodyPr>
          <a:lstStyle/>
          <a:p>
            <a:pPr algn="ctr"/>
            <a:r>
              <a:rPr lang="en-US" sz="3200" dirty="0" smtClean="0">
                <a:solidFill>
                  <a:srgbClr val="FFDE22"/>
                </a:solidFill>
                <a:latin typeface="Franklin Gothic Book" panose="020B0503020102020204" pitchFamily="34" charset="0"/>
              </a:rPr>
              <a:t>How does watching ‘game film’ of classrooms like Jessica’s help develop teachers?</a:t>
            </a:r>
          </a:p>
          <a:p>
            <a:pPr algn="ctr"/>
            <a:endParaRPr lang="en-US" sz="1000" dirty="0">
              <a:solidFill>
                <a:srgbClr val="FFDE22"/>
              </a:solidFill>
              <a:latin typeface="Franklin Gothic Book" panose="020B0503020102020204" pitchFamily="34" charset="0"/>
            </a:endParaRPr>
          </a:p>
          <a:p>
            <a:pPr algn="ctr"/>
            <a:r>
              <a:rPr lang="en-US" sz="3200" dirty="0" smtClean="0">
                <a:solidFill>
                  <a:schemeClr val="bg1">
                    <a:lumMod val="50000"/>
                  </a:schemeClr>
                </a:solidFill>
                <a:latin typeface="Franklin Gothic Book" panose="020B0503020102020204" pitchFamily="34" charset="0"/>
              </a:rPr>
              <a:t>Existence proof</a:t>
            </a:r>
          </a:p>
          <a:p>
            <a:pPr algn="ctr"/>
            <a:r>
              <a:rPr lang="en-US" sz="3200" i="1" dirty="0" smtClean="0">
                <a:solidFill>
                  <a:schemeClr val="bg1"/>
                </a:solidFill>
                <a:latin typeface="Franklin Gothic Book" panose="020B0503020102020204" pitchFamily="34" charset="0"/>
              </a:rPr>
              <a:t>How</a:t>
            </a:r>
            <a:r>
              <a:rPr lang="en-US" sz="3200" dirty="0" smtClean="0">
                <a:solidFill>
                  <a:schemeClr val="bg1"/>
                </a:solidFill>
                <a:latin typeface="Franklin Gothic Book" panose="020B0503020102020204" pitchFamily="34" charset="0"/>
              </a:rPr>
              <a:t> to make it work</a:t>
            </a:r>
          </a:p>
          <a:p>
            <a:pPr algn="ctr"/>
            <a:r>
              <a:rPr lang="en-US" sz="3200" dirty="0" smtClean="0">
                <a:solidFill>
                  <a:schemeClr val="bg1">
                    <a:lumMod val="50000"/>
                  </a:schemeClr>
                </a:solidFill>
                <a:latin typeface="Franklin Gothic Book" panose="020B0503020102020204" pitchFamily="34" charset="0"/>
              </a:rPr>
              <a:t>Real world issues</a:t>
            </a:r>
          </a:p>
          <a:p>
            <a:pPr algn="ctr"/>
            <a:r>
              <a:rPr lang="en-US" sz="3200" dirty="0" smtClean="0">
                <a:solidFill>
                  <a:schemeClr val="bg1"/>
                </a:solidFill>
                <a:latin typeface="Franklin Gothic Book" panose="020B0503020102020204" pitchFamily="34" charset="0"/>
              </a:rPr>
              <a:t>Related factors</a:t>
            </a:r>
          </a:p>
          <a:p>
            <a:pPr algn="ctr"/>
            <a:r>
              <a:rPr lang="en-US" sz="3200" dirty="0" smtClean="0">
                <a:solidFill>
                  <a:schemeClr val="bg1">
                    <a:lumMod val="50000"/>
                  </a:schemeClr>
                </a:solidFill>
                <a:latin typeface="Franklin Gothic Book" panose="020B0503020102020204" pitchFamily="34" charset="0"/>
              </a:rPr>
              <a:t>Reinforce decision-making &amp; perception</a:t>
            </a:r>
          </a:p>
          <a:p>
            <a:pPr algn="ctr"/>
            <a:r>
              <a:rPr lang="en-US" sz="3200" dirty="0" smtClean="0">
                <a:solidFill>
                  <a:schemeClr val="bg1"/>
                </a:solidFill>
                <a:latin typeface="Franklin Gothic Book" panose="020B0503020102020204" pitchFamily="34" charset="0"/>
              </a:rPr>
              <a:t>Shared inquiry</a:t>
            </a:r>
            <a:endParaRPr lang="en-US" sz="3200"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34125213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idx="1"/>
          </p:nvPr>
        </p:nvSpPr>
        <p:spPr>
          <a:xfrm>
            <a:off x="457201" y="1295401"/>
            <a:ext cx="8277225" cy="1108075"/>
          </a:xfrm>
        </p:spPr>
        <p:txBody>
          <a:bodyPr/>
          <a:lstStyle/>
          <a:p>
            <a:pPr marL="515938" lvl="1" indent="-514350">
              <a:buFontTx/>
              <a:buNone/>
            </a:pPr>
            <a:endParaRPr lang="en-US" sz="2400" smtClean="0"/>
          </a:p>
          <a:p>
            <a:pPr marL="0" indent="0" eaLnBrk="1" hangingPunct="1"/>
            <a:endParaRPr lang="en-US" sz="2400" smtClean="0"/>
          </a:p>
        </p:txBody>
      </p:sp>
      <p:sp>
        <p:nvSpPr>
          <p:cNvPr id="7" name="Oval 6"/>
          <p:cNvSpPr/>
          <p:nvPr/>
        </p:nvSpPr>
        <p:spPr>
          <a:xfrm>
            <a:off x="8534400" y="228600"/>
            <a:ext cx="304800" cy="304800"/>
          </a:xfrm>
          <a:prstGeom prst="ellipse">
            <a:avLst/>
          </a:prstGeom>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026" name="Picture 2" descr="http://www.thedailyriff.com/group.peop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686800" cy="602415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57200" y="381002"/>
            <a:ext cx="8686800" cy="646331"/>
          </a:xfrm>
          <a:prstGeom prst="rect">
            <a:avLst/>
          </a:prstGeom>
          <a:solidFill>
            <a:schemeClr val="tx1">
              <a:lumMod val="50000"/>
              <a:alpha val="83000"/>
            </a:schemeClr>
          </a:solidFill>
        </p:spPr>
        <p:txBody>
          <a:bodyPr wrap="square" rtlCol="0">
            <a:spAutoFit/>
          </a:bodyPr>
          <a:lstStyle/>
          <a:p>
            <a:pPr algn="ctr"/>
            <a:r>
              <a:rPr lang="en-US" sz="3600" dirty="0" smtClean="0">
                <a:solidFill>
                  <a:srgbClr val="FFC000"/>
                </a:solidFill>
                <a:effectLst>
                  <a:outerShdw blurRad="38100" dist="38100" dir="2700000" algn="tl">
                    <a:srgbClr val="000000">
                      <a:alpha val="43137"/>
                    </a:srgbClr>
                  </a:outerShdw>
                </a:effectLst>
                <a:latin typeface="Franklin Gothic Medium"/>
              </a:rPr>
              <a:t>Why Else to Find &amp; Study Champions</a:t>
            </a:r>
            <a:endParaRPr lang="en-US" sz="3600" dirty="0">
              <a:solidFill>
                <a:srgbClr val="FFC000"/>
              </a:solidFill>
              <a:effectLst>
                <a:outerShdw blurRad="38100" dist="38100" dir="2700000" algn="tl">
                  <a:srgbClr val="000000">
                    <a:alpha val="43137"/>
                  </a:srgbClr>
                </a:outerShdw>
              </a:effectLst>
              <a:latin typeface="Franklin Gothic Medium"/>
            </a:endParaRPr>
          </a:p>
        </p:txBody>
      </p:sp>
    </p:spTree>
    <p:extLst>
      <p:ext uri="{BB962C8B-B14F-4D97-AF65-F5344CB8AC3E}">
        <p14:creationId xmlns:p14="http://schemas.microsoft.com/office/powerpoint/2010/main" val="26090420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http://d1435t697bgi2o.cloudfront.net/wp-content/uploads/2013/01/pillsinha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1" y="0"/>
            <a:ext cx="8686800" cy="60293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txBox="1">
            <a:spLocks noChangeArrowheads="1"/>
          </p:cNvSpPr>
          <p:nvPr/>
        </p:nvSpPr>
        <p:spPr>
          <a:xfrm>
            <a:off x="457200" y="152400"/>
            <a:ext cx="8686800" cy="609600"/>
          </a:xfrm>
          <a:prstGeom prst="rect">
            <a:avLst/>
          </a:prstGeom>
          <a:noFill/>
        </p:spPr>
        <p:txBody>
          <a:bodyPr vert="horz" lIns="91440" tIns="45720" rIns="91440" bIns="45720" rtlCol="0" anchor="ctr">
            <a:noAutofit/>
          </a:bodyPr>
          <a:lstStyle>
            <a:lvl1pPr algn="l" defTabSz="457200" rtl="0" eaLnBrk="1" latinLnBrk="0" hangingPunct="1">
              <a:spcBef>
                <a:spcPct val="0"/>
              </a:spcBef>
              <a:buNone/>
              <a:defRPr sz="4400" kern="1200">
                <a:solidFill>
                  <a:srgbClr val="FFFFFF"/>
                </a:solidFill>
                <a:latin typeface="+mj-lt"/>
                <a:ea typeface="+mj-ea"/>
                <a:cs typeface="+mj-cs"/>
              </a:defRPr>
            </a:lvl1pPr>
          </a:lstStyle>
          <a:p>
            <a:pPr algn="ctr"/>
            <a:endParaRPr lang="en-US" sz="4000" dirty="0" smtClean="0">
              <a:solidFill>
                <a:srgbClr val="FFDE22"/>
              </a:solidFill>
              <a:effectLst>
                <a:outerShdw blurRad="38100" dist="38100" dir="2700000" algn="tl">
                  <a:srgbClr val="000000">
                    <a:alpha val="43137"/>
                  </a:srgbClr>
                </a:outerShdw>
              </a:effectLst>
            </a:endParaRPr>
          </a:p>
        </p:txBody>
      </p:sp>
      <p:sp>
        <p:nvSpPr>
          <p:cNvPr id="9" name="TextBox 8"/>
          <p:cNvSpPr txBox="1"/>
          <p:nvPr/>
        </p:nvSpPr>
        <p:spPr>
          <a:xfrm>
            <a:off x="457201" y="304800"/>
            <a:ext cx="8686799" cy="646331"/>
          </a:xfrm>
          <a:prstGeom prst="rect">
            <a:avLst/>
          </a:prstGeom>
          <a:solidFill>
            <a:schemeClr val="tx1">
              <a:lumMod val="50000"/>
              <a:alpha val="70000"/>
            </a:schemeClr>
          </a:solidFill>
        </p:spPr>
        <p:txBody>
          <a:bodyPr wrap="square" rtlCol="0">
            <a:spAutoFit/>
          </a:bodyPr>
          <a:lstStyle/>
          <a:p>
            <a:pPr algn="ctr"/>
            <a:r>
              <a:rPr lang="en-US" sz="3600" dirty="0" smtClean="0">
                <a:solidFill>
                  <a:srgbClr val="FFDE22"/>
                </a:solidFill>
                <a:latin typeface="Franklin Gothic Book" panose="020B0503020102020204" pitchFamily="34" charset="0"/>
              </a:rPr>
              <a:t>Know </a:t>
            </a:r>
            <a:r>
              <a:rPr lang="en-US" sz="3600" dirty="0">
                <a:solidFill>
                  <a:srgbClr val="FFDE22"/>
                </a:solidFill>
                <a:latin typeface="Franklin Gothic Book" panose="020B0503020102020204" pitchFamily="34" charset="0"/>
              </a:rPr>
              <a:t>What </a:t>
            </a:r>
            <a:r>
              <a:rPr lang="en-US" sz="3600" dirty="0" smtClean="0">
                <a:solidFill>
                  <a:srgbClr val="FFDE22"/>
                </a:solidFill>
                <a:latin typeface="Franklin Gothic Book" panose="020B0503020102020204" pitchFamily="34" charset="0"/>
              </a:rPr>
              <a:t>Works…and </a:t>
            </a:r>
            <a:r>
              <a:rPr lang="en-US" sz="3600" u="sng" dirty="0" smtClean="0">
                <a:solidFill>
                  <a:srgbClr val="FFDE22"/>
                </a:solidFill>
                <a:latin typeface="Franklin Gothic Book" panose="020B0503020102020204" pitchFamily="34" charset="0"/>
              </a:rPr>
              <a:t>How</a:t>
            </a:r>
            <a:endParaRPr lang="en-US" sz="3600" u="sng" dirty="0">
              <a:solidFill>
                <a:srgbClr val="FFDE22"/>
              </a:solidFill>
              <a:latin typeface="Franklin Gothic Book" panose="020B0503020102020204" pitchFamily="34" charset="0"/>
            </a:endParaRPr>
          </a:p>
        </p:txBody>
      </p:sp>
    </p:spTree>
    <p:extLst>
      <p:ext uri="{BB962C8B-B14F-4D97-AF65-F5344CB8AC3E}">
        <p14:creationId xmlns:p14="http://schemas.microsoft.com/office/powerpoint/2010/main" val="15008342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nature.com/polopoly_fs/7.13755.1384885728%21/image/Replication.jpg_gen/derivatives/landscape_630/Replic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1" y="0"/>
            <a:ext cx="8686799" cy="601865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txBox="1">
            <a:spLocks noChangeArrowheads="1"/>
          </p:cNvSpPr>
          <p:nvPr/>
        </p:nvSpPr>
        <p:spPr>
          <a:xfrm>
            <a:off x="457200" y="152400"/>
            <a:ext cx="8686800" cy="609600"/>
          </a:xfrm>
          <a:prstGeom prst="rect">
            <a:avLst/>
          </a:prstGeom>
          <a:noFill/>
        </p:spPr>
        <p:txBody>
          <a:bodyPr vert="horz" lIns="91440" tIns="45720" rIns="91440" bIns="45720" rtlCol="0" anchor="ctr">
            <a:noAutofit/>
          </a:bodyPr>
          <a:lstStyle>
            <a:lvl1pPr algn="l" defTabSz="457200" rtl="0" eaLnBrk="1" latinLnBrk="0" hangingPunct="1">
              <a:spcBef>
                <a:spcPct val="0"/>
              </a:spcBef>
              <a:buNone/>
              <a:defRPr sz="4400" kern="1200">
                <a:solidFill>
                  <a:srgbClr val="FFFFFF"/>
                </a:solidFill>
                <a:latin typeface="+mj-lt"/>
                <a:ea typeface="+mj-ea"/>
                <a:cs typeface="+mj-cs"/>
              </a:defRPr>
            </a:lvl1pPr>
          </a:lstStyle>
          <a:p>
            <a:pPr algn="ctr"/>
            <a:endParaRPr lang="en-US" sz="4000" dirty="0" smtClean="0">
              <a:solidFill>
                <a:srgbClr val="FFDE22"/>
              </a:solidFill>
              <a:effectLst>
                <a:outerShdw blurRad="38100" dist="38100" dir="2700000" algn="tl">
                  <a:srgbClr val="000000">
                    <a:alpha val="43137"/>
                  </a:srgbClr>
                </a:outerShdw>
              </a:effectLst>
            </a:endParaRPr>
          </a:p>
        </p:txBody>
      </p:sp>
      <p:sp>
        <p:nvSpPr>
          <p:cNvPr id="9" name="TextBox 8"/>
          <p:cNvSpPr txBox="1"/>
          <p:nvPr/>
        </p:nvSpPr>
        <p:spPr>
          <a:xfrm>
            <a:off x="457201" y="4819471"/>
            <a:ext cx="8686799" cy="1200329"/>
          </a:xfrm>
          <a:prstGeom prst="rect">
            <a:avLst/>
          </a:prstGeom>
          <a:solidFill>
            <a:schemeClr val="tx1">
              <a:lumMod val="50000"/>
              <a:alpha val="70000"/>
            </a:schemeClr>
          </a:solidFill>
        </p:spPr>
        <p:txBody>
          <a:bodyPr wrap="square" rtlCol="0">
            <a:spAutoFit/>
          </a:bodyPr>
          <a:lstStyle/>
          <a:p>
            <a:pPr algn="ctr"/>
            <a:r>
              <a:rPr lang="en-US" sz="3600" dirty="0" smtClean="0">
                <a:solidFill>
                  <a:srgbClr val="FFDE22"/>
                </a:solidFill>
                <a:latin typeface="Franklin Gothic Book" panose="020B0503020102020204" pitchFamily="34" charset="0"/>
              </a:rPr>
              <a:t>Replicating What Works v Fixing What’s Broken</a:t>
            </a:r>
            <a:endParaRPr lang="en-US" sz="3600" dirty="0">
              <a:solidFill>
                <a:srgbClr val="FFDE22"/>
              </a:solidFill>
              <a:latin typeface="Franklin Gothic Book" panose="020B0503020102020204" pitchFamily="34" charset="0"/>
            </a:endParaRPr>
          </a:p>
        </p:txBody>
      </p:sp>
    </p:spTree>
    <p:extLst>
      <p:ext uri="{BB962C8B-B14F-4D97-AF65-F5344CB8AC3E}">
        <p14:creationId xmlns:p14="http://schemas.microsoft.com/office/powerpoint/2010/main" val="23318233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referRelativeResize="0">
            <a:picLocks/>
          </p:cNvPicPr>
          <p:nvPr/>
        </p:nvPicPr>
        <p:blipFill>
          <a:blip r:embed="rId2" cstate="print">
            <a:extLst>
              <a:ext uri="{28A0092B-C50C-407E-A947-70E740481C1C}">
                <a14:useLocalDpi xmlns:a14="http://schemas.microsoft.com/office/drawing/2010/main" val="0"/>
              </a:ext>
            </a:extLst>
          </a:blip>
          <a:stretch>
            <a:fillRect/>
          </a:stretch>
        </p:blipFill>
        <p:spPr>
          <a:xfrm>
            <a:off x="466344" y="-36576"/>
            <a:ext cx="8714232" cy="6057156"/>
          </a:xfrm>
          <a:prstGeom prst="rect">
            <a:avLst/>
          </a:prstGeom>
        </p:spPr>
      </p:pic>
      <p:sp>
        <p:nvSpPr>
          <p:cNvPr id="7" name="Rectangle 2"/>
          <p:cNvSpPr txBox="1">
            <a:spLocks noChangeArrowheads="1"/>
          </p:cNvSpPr>
          <p:nvPr/>
        </p:nvSpPr>
        <p:spPr>
          <a:xfrm>
            <a:off x="457200" y="152400"/>
            <a:ext cx="8686800" cy="609600"/>
          </a:xfrm>
          <a:prstGeom prst="rect">
            <a:avLst/>
          </a:prstGeom>
          <a:noFill/>
        </p:spPr>
        <p:txBody>
          <a:bodyPr vert="horz" lIns="91440" tIns="45720" rIns="91440" bIns="45720" rtlCol="0" anchor="ctr">
            <a:noAutofit/>
          </a:bodyPr>
          <a:lstStyle>
            <a:lvl1pPr algn="l" defTabSz="457200" rtl="0" eaLnBrk="1" latinLnBrk="0" hangingPunct="1">
              <a:spcBef>
                <a:spcPct val="0"/>
              </a:spcBef>
              <a:buNone/>
              <a:defRPr sz="4400" kern="1200">
                <a:solidFill>
                  <a:srgbClr val="FFFFFF"/>
                </a:solidFill>
                <a:latin typeface="+mj-lt"/>
                <a:ea typeface="+mj-ea"/>
                <a:cs typeface="+mj-cs"/>
              </a:defRPr>
            </a:lvl1pPr>
          </a:lstStyle>
          <a:p>
            <a:pPr algn="ctr"/>
            <a:endParaRPr lang="en-US" sz="4000" dirty="0" smtClean="0">
              <a:solidFill>
                <a:srgbClr val="FFDE22"/>
              </a:solidFill>
              <a:effectLst>
                <a:outerShdw blurRad="38100" dist="38100" dir="2700000" algn="tl">
                  <a:srgbClr val="000000">
                    <a:alpha val="43137"/>
                  </a:srgbClr>
                </a:outerShdw>
              </a:effectLst>
            </a:endParaRPr>
          </a:p>
        </p:txBody>
      </p:sp>
      <p:sp>
        <p:nvSpPr>
          <p:cNvPr id="9" name="TextBox 8"/>
          <p:cNvSpPr txBox="1"/>
          <p:nvPr/>
        </p:nvSpPr>
        <p:spPr>
          <a:xfrm>
            <a:off x="457201" y="4992469"/>
            <a:ext cx="8686799" cy="646331"/>
          </a:xfrm>
          <a:prstGeom prst="rect">
            <a:avLst/>
          </a:prstGeom>
          <a:solidFill>
            <a:schemeClr val="tx1">
              <a:lumMod val="50000"/>
              <a:alpha val="70000"/>
            </a:schemeClr>
          </a:solidFill>
        </p:spPr>
        <p:txBody>
          <a:bodyPr wrap="square" rtlCol="0">
            <a:spAutoFit/>
          </a:bodyPr>
          <a:lstStyle/>
          <a:p>
            <a:pPr algn="ctr"/>
            <a:r>
              <a:rPr lang="en-US" sz="3600" dirty="0" smtClean="0">
                <a:solidFill>
                  <a:srgbClr val="FFDE22"/>
                </a:solidFill>
                <a:latin typeface="Franklin Gothic Book" panose="020B0503020102020204" pitchFamily="34" charset="0"/>
              </a:rPr>
              <a:t>Respect and Appreciation=Retention</a:t>
            </a:r>
            <a:endParaRPr lang="en-US" sz="3600" dirty="0">
              <a:solidFill>
                <a:srgbClr val="FFDE22"/>
              </a:solidFill>
              <a:latin typeface="Franklin Gothic Book" panose="020B0503020102020204" pitchFamily="34" charset="0"/>
            </a:endParaRPr>
          </a:p>
        </p:txBody>
      </p:sp>
    </p:spTree>
    <p:extLst>
      <p:ext uri="{BB962C8B-B14F-4D97-AF65-F5344CB8AC3E}">
        <p14:creationId xmlns:p14="http://schemas.microsoft.com/office/powerpoint/2010/main" val="23960225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media.salon.com/2013/12/dark_classroo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1" y="0"/>
            <a:ext cx="8686800" cy="6029325"/>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data:image/jpeg;base64,/9j/4AAQSkZJRgABAQAAAQABAAD/2wCEAAkGBhQSERUUExQUFBUVGRUXFBcYFxQUFRQYFhcXFBQVGBUXHCYeFxwjGRQUHy8gJCcpLCwsFx4xNTAqNSYrLCkBCQoKDgwOGg8PGikkHyQpLCksLSopKSwpLCwsLCwsLCwsLCwsKSwsLCwsLCwsLCwsKSwsLCwsLCwsLCwsLCwpKf/AABEIALEBHAMBIgACEQEDEQH/xAAcAAACAgMBAQAAAAAAAAAAAAAEBQMGAAIHAQj/xAA+EAABAwMCAwYDBQcEAgMBAAABAgMRAAQhEjEFQVEGEyJhcYEykbEUQqHB8AcjM1LR4fEVJHKCQ2I0orIW/8QAGQEAAgMBAAAAAAAAAAAAAAAAAwQAAQIF/8QALREAAgICAgEDAgUFAQEAAAAAAAECEQMhEjFBEyJRBDJCYXGRsRSBodHwUgX/2gAMAwEAAhEDEQA/ALNaP4old0KTocrYO1EZsIfcmgTvUuutkpqWQiSk1uGzRDaBUxaxURABQrxQxRLjVaKbxVlggRRzBofTU7QqECATUiUVjSaISKhCNdwltClrMJSCSfIVTv8A+mvLpwC3HdtnYgAqx1JEbEYqzcZbKwlvTrSoguAGFBAO4HPxFP8Aan/COEssISlAEHYnmf68qhCvdm+OOEli5jvkjUFDAcTMExyIJHzp04+KC7T8C1+Ns6HUxoVzQoTuOYMkEc6UHtMgCHCEOJA1p6HqOqTuDWVLdM3x8oeLuwBJNK+IcZG0/jSkXq7lUNghGyletMWuz7SG/F4lcz64n6UpkzeB3FgrfYA3xxCMHIzHM7Zn8K3cvEOwE4iY94I/GknEezjmolKkwDjMbgT9KgTwl5ElPiAOCkgk9DFFjCHaMSyZE6aHKeDEypJI3TM9EzNBu3TiF6UfCMAeSd/rNPOE2ZDXjOkzJ6eX5UzZ4Y0nkCIj6SfnWXminvZtYpNJrQl4ZxslWlzGB7ny9KsQcRpKiQlIEkkwAAJJPtS247NJKtSTHP3zA/GaT2Fgt58sFR7psgunk4qZDc/yiAT1wOoq45Y9xf8AYHPG6937hqbO4u4cbV3TJ+BMELUJgKVO05IHp7B8Y7+2aOpAd0kSrIJBj+sSa6VaFKUgQAAI6AelDcUaQ62pKUhUg+lMIUdFDtbIOIS4gkpUJHI+YI5EHEeVePcMVFN+y9gWlOsq5EOJ2iFiFBIHIKBP/anqrAGp2ZlFM5y9ZKG4qPusVfLnhAPKk13wWl54U9iuTBfRVnxg+lI1GrXe8NUAaqY5+RofHiX9PDjYXbU4szik9vinNooRUmdGIZac6KdRJqG3TRANAfYxHogFxW4eoMLr1BinzmDJtytXbqKEN1Apfc3ZJqrZaH9reSaYfaarNgomnLbZIoy2aQSX60LteItjWyrY1CwcuUQwuo/spohtqKhAhLlSJeoVZrQLqEsHcfi91fytoCY3BKlExn/jTu24qlSikD/m2ZST/wCyBtPlVH7XvqaU26jM+BXWRKkEf/YfKj7Hu7lKVlRacH3pIAI6n+tUiy23V4pO/ibONXMRkBXXbB/vVQ7VdlUvrDjcd6kGP5XACSG1e+x5E9Jpswt9C9CgHEn74IiN/EP6UHxftLb2yyCREnUZBIhOqY9opbO3a49jGFLd9AtvxkMhCHAlgmYC1AHB0mZ8yM0JxDjgK9KbhhSJyltwFxQHIaoAyDS+67UWl1hVqu42PeqV3aUxqOVnEAigLTi9qFxbWduSDKlEnu0RtLyx0PJPpQ4wUXdbDPK2qsYL4t3o8LTYB2JVqVOfiUfD061Bw2zuELK0oaUk6fCterTsSrwjmAY9aJuu3TqkLaaQlTkSpSE922ynbdW53jYfKkfA+Mv2qitCVLBjUDq+KAQSBkSOcdaInNp0q/K/+ow+Cav90iyHjKkiHEW6jEHu3lJVM5HiArXh3Hm1qP8AuEthIJAU6gkbnfntsennWjn7RGHU91cW5RJhStKVgRBMgiennFD3t3wwJDjlgFNz/FZOpv8A7AQpCuoI6ZNZ7VNNf5Ncqdpp/wCB61xZ+ShCgowkhRHwpOyiNiTv/irFwKzSy2AOZKlE7qUo6lEnrJJJpPwHj1rcIAYEACCncpSMAA+4NNe4WiPvCSZ8if8AA9qDi1lpm8j5QGzep0kydImNIM+00Ww1pPxqTPJQBPuZMUlevVwEhWdglGSPUn+nvUf+t9yk954TnCoMdCR93PWukc4Ku7dSLtpWmQoOJJGwBTqz7pTvTQu1Uez/ABxTy3FqSEpSdKRjJ3UrG3IY86cu3wqFjIvCoXEg0rTeZohF1VWUR39oNCscjXJ1p8So/mP1rq9/dfu1+hrlLRkqPmfrQshS7CECi2KGaRJo0CE0GYxBE7F4QfKmiXwaThnYUQih0GTIm360du4oJTpFDurJpxI54S9f1Ai4mh/s6jUiLVVW0WPuEPTVotSIqocJYUKsbbxAq46RaGfeVqV0E24TRrTBrRZMgVuUV4FRWqroVCGjiKhU3RHezXoRO1UUJeLWIcbUhQkH2gjIM8jI3pF2f7PuXKNWotIkxnJHJWDmYP4+U2y/t3QMJIPWJ9M0o4lx4stJQhOleE6ANPrA/OlpZmrSGYYVpsDb419mHcgrddzmZAPP5EHOKqFpwU3F0oaC8okqJJPczqBMrHxEeLAxuDTXjaAykJn/AHDp8cEGEnYAjaZPzNdI7PcIZtm22W4CnAVgGJ6qx6+9VGLfu+TUmlopzv7NFOq13VwUMogqbACEwDIG8IAAjmcnOKkuO2fDbFrubdPeqSAAlKZCj8PicO567kzTX9ojrGtCXFO3DkhKLZswjMkFwJzODnfB86WWvY1bCS7cM2TEAEGNSkealE5MRzqssFGFu2l4Lxycpa7K12j4sq8QFKbcbQQQcQkrOBoEAr0zOo84AqYcXSye8urdaQtcsrSe6cSlOAPPGkwfOgu0nEkLeQpF13ikyAQmG2ucgAZlSUjerdwl83mlGqzuVpTGMKjrmYyBtzofNxinx/kLxtvf8ErfEeFcTSG3CEukQCsBpzVGkKChgnP4VWuJdib3hiytkfaLdRIIA1akxI7xERJAiR05Uc12TaRcoYvrb7KHiQy604VNlW6UHUIGBEV1bs32cVatKaU6Xm5/d6h4kJ/lJ+960zHGkq8fDFpTt35+UcQ4jwM2p+1WqghCkBam5wgkf/nJ9PSrd2J7bIuEFC8ERuc8s+5qydquBJNs4UYWiSDsAYJB2PWTg1yHsVw9C1KTqKHBlGAFnmRGY2G+1Kzxtxcn2vIxGa5JLpl54t2lfQ8UDUgTA0zBHX9f2qLtDw55y0W6hYWfj0wVAiJMczjnPyqTgnF0O/uLxPjTICiMZ6H0+tWY/wC3SA0lTiQmEhImT5namceZVUuwOXHu49CbgfDVNtpUV6kqAIEREiaYOCaVov7hghCmFLCsgpCsA7ziABTmzuQ4kGCnyUCCPUGt4pNrZjNGMXoHQgiptVFBsGvfsc0UCKuLPRbuHyNc5s1TXSu0drFs56GuY2ZoOQob25zRjg2pewqmSxMe1An2Mw6CE71MyiRUEZoi2+H51gImQK4aKlt+DBVMDEVvaXYTXQEz1ns2mNq3c4ABypsxfJitbm9EVCCX7EE0LcvxRV5e0odXNCnLwgEp7GVne02TeYqqoXFEt3ROK3FhIysY3nFAKGt74qwBWgtp3plYcPSCCTB5YJ98DFRkew/htmVDeeYgj86l4reoaTnwnrBG3pIo4NQjHMHY484KYj51TO2L6loUlI1EAnTgqIGSAIJJAyIz+FRxsJHRWuIdqrhb2lLionGlUfnVns+BhLPfOqWpaQVDvDCwQJGY5belc+7M23fXCcxmQZVkb8uXnNW/jHaQB82//hbRLhmcDeZ3OwA6ml8q/DEYxvyypWCXLi7QSFEuOTscx4sH0FWvhXbJTd6srBU45+5QOTWYABk/ShuCccV9rSt5AaZUkobSZT3aD94FOUKg7wN9+ri97J2j1x+6cbWXB44dCVpWDKXm9latUSBjzFMLoA+y12XFAu9Uww2kNsAKfciVqcUnUEk7kxE+ork3Gb5694ldMPJcWqdLSNZQ2ylJ+NSQSFCCkjfcbcrpZ8Qesu/DyZU44hSnBIJOlDZJkx9wbcj1yaJacGcccdukOnvXlrzM92hR1A+atITA2AM8qXzZlG11/sPixt0wwcItQ8LYJmApK8kanClBA1HmBHlml6+MN8PuWbi21IUlWi4ZWPEhMpKk+hAwR0FGN8M0pnUUEo1JKjJDgWHApZHU7xiJG1H8Vt0akXi0JQ6nw3CJCkONk6Vz5hCiRzIEUpjy8Wrbf+/+/YYyY7WkkdM7a8VSUMJdtw/bPKAd2lvVBQoTzyf1uDb9r/8ATRcN3RUtDPdllUGVodJCUycEgiJpdxawevbFNs0AAVoBWqfC0gzKY3VCUiOeqgO0XZF195TS1IAdKFPPLJUpCG/C02y2DBO5JOBrOM56UJqcbQjKPF0xra9vU3VrdqQka0AqQneRp3gxtXGrd1xpYcEgpIMkYkZycCut8a4/a8KtUWdslLyykoyEnJnUtZSPEqckYpT2O4t9nUGblH7t+CgqTOdufKo/bbouPua2WG/7MM37DTihnSknSSCDHl61RuMO3di4IfcDfIEHSkDrAicf3q3J4p9j4ips4ZcAIEhKQoz8IMTymPeJrT9o9oG0h6FEj4EtjIO4WVEHSRyJkJ3AJAhOEWmr6Y1OVrXY57M8RLzUOmVHCtwqd9ONj16bbzThzhDaRKfD+Ncz7AcXUd9KU7BKRt5AqOBv1JyTmup23EWjiSTtuZ9KZUadIXk77AAz0rcYpi8yk/Cc9KW3LZowET9rXv8AauehrldtiukdsEH7KuubWu9CyEGltvTVS8ClNucim7iPD60tLsYh0SLOcdKlakChVrj6UTcOQQPIVk2FG4GmlL90QcVAm6gVotU05OdHPnKkbJ44sGiP9bJ50scarQCkp/UNCMsrGyb2a2+0ilaXa0ceoPrMHzY2VcCvWL4A0nS7UqF0WGegscjRbLK5Bzgjnk+wxtVmsbtIEBKwfIb/AD+tUXghKlTqCY3+Kemw+VXWz0ACW5HJWkT7I5e1O4581Y5ily2S3vEilBOlYHMHB+QxPtXMu1t+VxpcgqMIUSUpKhkJDhP7l3mEqMHcK2m99o3FBsqCVOoA8WkkOI5fCkEx7EelctYsVPuqVbuodB/jMOJ0LUgKBGpBKkrTJ+MKGkkZSaKGLH2LsMKfWgtviQpJASHVD7wSfgcOJGyjkRMGqLWpxMqwu4dPeBUgoS2ojSrHhgzI8vKr/wBpOFhnh3chDgC092hCSFvAQSQ2FEd8AkE6JmAYjJoBPBHLhpAn96hCe4upgKIQIDmrxbkiSNQ5g8xVuwvgF4iEW9005p75hSR37akKUAnCVOtmD4kjMcwKrK+zqUXL4WtXgWpTSm1DYkqbKZwfCUn0V7U/bfumUrbu2lOEKiVadPsU+Ij0HrQnEnUAS2gIOnSBpCoSRGE58yCYrELS4sJOKl7kHcI7dh5Kbe+/8iFpS8cEwAUBxO2oHVnY4pXwQEgws93tojl4UnO86Uqj19Kq6rBxRSYOIAJz5DFXHh7Sm0pStuB/MCDJPXp5YoH1TTWuwn08X5GDBSRpCdSY0hKpgeHwyeWx22xUF9ZNNaySQl6QsFUoUCNKcZ0nSTkcwOtHW62yDmCVEwOuxyfpS3jjSlIISlRHL6fnXPjakkOtJosS/wBqdtaoDFo2q4cCEo1ggNd4SACcyRkyR0A9KpxSbhxZvH3l3RQO5aaSEtBRkJaCpkDVvg4NVZvhDgVkEAnOkifPFWaxfDASEa2iE6NQSEOgGZUhzSNRAjAUFRMEkRXY9SMaSOb6cpNtjW74Ui3bt7NPcfaQnXfXSwlTjJWZSwhZ+8JHoNPWh7viLrVym3eV3qdQ0J0gQk41KXEqUeg2iSfu007P9hiYU1cIMyVqiLhvVC9OlwHStWoElWQPuyqU3Kz7J27S+8Uhb9ykJUEr+LE6cYSYOQk4BzUVudlP2xoQdr+HBttF0tPePNANpCgNIMy284kRMbhOMnlimCFHinDCASlyClR8JhQ+9/aml1wkvl5LqdPetIKkfEUqJVBKp39PbNS9heDlDS0aQmDtgEHmNIiBtk+I7mDIq+NxpkckpWvJy3s/bOWSyl1WhAnUtQAUszgISQdKTyKvEoSUpIBrqvDbnUgFMaSPvDcHrjE+kVQf2r2ZYuGlNz3hkpCUd4s9dCT8GT4lJ8RkTVp7E8WDzQDmkODCtJgz5wcH3oqAssLLA6ADyAj5DatnG6ILavunV5HcfKtFudceVWUVftw3Fm56Vye33rqn7QX/APaKHWPrXLWB4qFkKD7deRTpYkD2pIzvTNpzIFLS7GY9BDydupIqe9+L5UGfjT60cbcKJOqqNpFZ+0Sanaepc2yZo5piqz5FZxc07J1GajKKIQ3XobrmTmrFLBCiolppmLeakVwsxNGhTQWKsRaiKJt1TU71jFeNMwaLSo1xVFt4Bbp0iFAnoAqPQnM+gNWtBAHjH0H4DAqncM4npAAys7ADxD1OyR9KPat1LMuKKuYSNtp55P4f16eGuOh3DXE148yXPFbvpC0yQJ0kRnJJ0jbnFIuCyu8bXdWK2nASUXbQHdq3EuFB0L2A3UryFbdprU7qUUhOwTjTGd5GfeaR9n+2IYX4rpZEx42VrMea0qJPqSfSihjqfau1LlqSgJd0QopBSnAMmQvHuSk9FJ3pDwm8fW8EpaJaWlKnFqTocaMAw6gjS4kgiHW5IM5OKm472paWwlUkjBUpCgNA6lRKFNeoWCOUmjeFcRQpkOeCFTDiPEDMbq8K1SBuRJ5EzULK52ks2Q2rQpahBAfVLrihqC0oSsAhaJKgDMpIgpUBKa9wm3U4BpbKG1FRC1K1JWrVp8StyScTTt3jam7xTbpt1W7utKoWCrYaSttXiJAwSkEgRq2JpYX3bF7u3hrtXCC2vCkAkyDPLMdMwetDydaC43TBePWZbSjUgJ1zEGVIWkEp1coMET1imFykhCRpG2doPX0rztGysJbmSXCQFEQNQSVhWDEEiI862aZ75E7KHxDZSVeY/U1z5Y20h1TSbFyHVSUCZx4jvBxEVA624XNCRqOtKQF6igJiSVRvjafKnVl2e1ua1EnAERGBnaT1OakvrJTTiZQZuHUJT1ACCTPs3+NRQd6RHJeWZxDs8tUpZ7tLmnUhJPTcnGAD60mtUXDV6m0BRdyArQEwnIkBahPdgEZME/PD/iV+82pTNukuvrCQ22Ej91nLji58KYmJ6c8wNZMf6Q24t0/ab185SiFFIJwYABJkk/0GaL9PjdbBZsnwOmOz7SrskLSSyokrwVW7qk57sqGkqGtKoWCmSCYO9zdvzb2gdLiltISCXChTj7ojmgAeImMjHlGRyrsedVy1q1LUA4t0vLKEtHOzeyxMnaElRUTOT0JjtWlBSsHvUrIS46DDY/l0JOoTmIBBO4nankqE27N7XtatxClG3cbVplOoKTMyAFFIIQrfwJUVAbximH7P7ZTdrCw2FkkrS2NCATk6QfEZOZVkmZoXjPD++tgppRQ4G/CuShUROkry6AeYBB865lwntNe2ut9PeXCEnuymNLZIgQFKK3XDONSoOTvVlHQf2qpYNsUvLWgHMomYxqBISox1wR7TVP8A2e8StUr0MofPLU4pKZ8wERI9Qk4pj2w4k3eWsqOlRBSMp2OFKBO8iQPJU9KpHYlwpf0SmQYChnyg+/41Cj6AS6dMxI8t4pfxV1OnXvG5yD7iMVpwniJSNKh/f51rx61K0a2Vf8hyI5+9QhQO3HEwpkJHMiqVbDJqw9sWSkJpDac6DPbMp2HW5g0yQjwg8zQvD1JUYpsGhNBmhiL8ATSpWBRGZPLNSGxEpUFZBqV4jUawkmFuhM3bip0tVKkCi2mRSXpTl2cSOFsFQxW6maNAFaOChf07b2X/AE+yO2azTAIoBMzR6XKahiUUMwxxjoBvUCl64FM7hqd6CNoScVp4X4BZcflB/A2lEkDAO52Meu/sKeXd6hobz5bfM0gtipAOSOppZecYCjpSZJ3IyecAU3gdRo3g6oB7TcSW+SlA28sDoI3jz/zVIvbNbeXARPM7ex2j0rqPDuGgpmI88Sfeh+JMBIJwnz2n1O59zTHIYKPwPj2O6XJSZ0rCtJbMYIiI9jTzs/x5aQ4ypxIMnStC2G3Fc8xhcnJ1JMzzqK7sFEFUehJVHyUoj8KrK7VLaipzUM+EJ+Kf5pOB659Kllly+2EvlD61J71Md6SrQVjAV3KipuOoCog7U6a4qu2QLfiKA9arBAeASEAYIwMH2jb2qoWt+jQNBLnMhSykjrhIAV8h61beAccIZKJZumoGq3UqHEiPhlaiiR5E8tt6vshcuIdi23+HpSwsq7sJct16pMo8SQVGcGIJ8zVa4Nxxl4uDSUuo8K0uZMdQR0IIjr5ES+7NcTtbRJLSnWW1+JTDuoJbzlaCU7bCASNqQ9sOxqVuKv7JaTuXmgoGTspSVJJAPMp6jlJqmtaCY5pP3LQ+tuN27LKnHdASncJwVE4CRnmTEedE9lbFHEHE3Sm1NttBSG0KUT4yfGrTygBIH/brXK+znDHOIOFknu0hWpaiTqSJyAmNxJ3rtCOKW9syLZptZQlOmEocUogg6vC2NYUd5MTMzvFRuvcayyhdQWiv8b4yQ84xwu3D1wTpedTpAax99R+IwcbgfhShrgv+ntqeu1IcunNRQhOtatUTClHUTBJ5hI5DnTzinaBaGihhCbNoBI1EanwpRj+Egk5HM5qi8a460CU27i3XVSHHu8yVDkGXF6p9DOK1VAbsVm5eRqNyEqSY0oeW2hrVIJUpBMuEcpB5gmNpXeJ3Fwot9/oYUUpUEKQNIGClJbMhPKJj0pTfdo30nSHFdFDShM+RhIWAfWnLCW1sgukxuoLOoRiYDgJ95PrVSdFotfHu2aLa2ISsSUhttIUlWQmAoJmuccM4u8ptSSoqCNTiQcpQ5sleiPEdSgczEeU17ecRbWoN2rSE5jUUyB6atj6GrX2Z7AaklS86xmDjcHIyRtVoooX+qPg/Grzkkyesnnmm3ALtYfSpQgEiT6866Fc9hG0j4D7eL38/rQ1vwBKFAKAjMKgiPWOR/pUIX3hY1tic9D+uda8SdKRvnntPv/MD+tq24CxpSB02546T+v6B9oUnWAPUeh38jzx5etZyS4xbQObpaKH23eBKarlsnBp321TDqR5UitlxQIO1bJjugng7ZSszT1wmaWcPdGqTTdbcjVODW20w6JUZHnWrrWTUkAI1dKkS4CAaCg1CZpVEpu4rVFtUDzcGKYSQpFNBB4lRTL8ikcZo60UetT00y2HF6KKauBFLXV1409QJ4X4F5xldoOeeFStQBS5aOleJuSkZ2FFS4rZunWyDtPxUob0jEjOeVVbgr2tUjmYM5x/So+P8V7xSj7D2oKzuChAIxO55xzHvUSpDEIcVR1T7YlKAJ2AMbY5E+uT7UibuPtDpKoCEmEz94nnAzH6xSOz4wXDKzjp1MZnoAAKfcHYAhXPfPL1/X9KIpWzPGhq8EBOBP/sREx0HIVUuL8PSuSEyTtOfwpzxi/hIAyTEDrP+KMZ4bpT4t48XqfyH51pqyjl/2ItuAlJVz0D73QE8hMTRtlfhCu8cSpSgkmAQEpk6dKQQdOx25VZrtpDapIyfmZ5Uh4tbJIkQDyAyazZZ0Dh/FkNWQuYeKNCnI1qO4gjSVQfITit7vtWFsJLa20lxIVpUuDG2k6Zzk48jVa4VfhXAH0k5a1tnqNawUf8A7A9qWoZ0NoSkYAA9cUJSlv8AUaxYozCuB2ymH1rFwwjKiPHM6TIEEDVIP4VbuLdtfsvdpht5LjYUSk6UBJODAmdlH2qidySdqjct8HHrU5S+Q3oQs6P2kKQwX1MNq7xSEq5TvnUBMwOtcx4pepcK0LQkKSQlsgZjJIJJJiClQ6ehIPRu0nEdXCbPq4psny0tK1f/AGIHvVB45ZjvWXB99CgfVChn5KHyq8bk1tmfRXByS6YpacLtylKjhMAk5MDMTuR5HapeIX4deCBKUjCfu/8AZMUvtXdLritsqE52JI6E0d/pIJCmz4t8AQZ5iisSfZ0Hst2XZTC0mZA1CMTE7fjirottPdq0YxvEwesDPrHWq52czbkRCwAZ66cj3kzVq4eREqEpVv5SJ+sirRTKcnjLjTml3I+6sLJKecKBjEkwQDjedqtVkUuJ/mzvzB3yPx95pZ2o7O64UgggzGOu6T1yZ9fWj+zSO7bOrGPpkfQj29KsodMwgY5cun6zSNd0VuGTIBOnqAeVGP3g0FWxMg9PKlHD4id6X5qcnH4DTxcYJsqvbkzcD/jVfb22pr2vuCbgjypc1tVPQJBVnMbU0YdIT1B5UFaK2o9vEisWFQz4Q2Fgz6RUT0JURG1b2SYTNeLkE4mspNu/Ae1VCv7ViovtM1CTUcU8kKcicq50Qys0OyjFFtoqyBIQCJoS4fCMmtn7wISSeVVl67U6uZ9B0qm6LUbHTPEy4fDjzNKOL8YWr92kz1IFFcQ/csctR2PP3pNwzwoU4vfMTQeV7CuC0hVdODVHQRW7hIQmoykKV5qNTcUGkoTUfaRleWbNOkJp1YcSVAJMfr+9V5s+GmFiuUR7f0ocnWzSV6Lfw26QpYWTJTt5R979dKPuuMpIgcyZ6TsB51SOGuFtSkH1HnNbXji05E88dB+hWvU3Rh49WHXtyFq67+53pDxS4LaoG53PT0+lG8PBWsfT8Sfwihr/AIWpbwTkk5PkOn5VtNGaYpYuFSoBRCXPiEkBRGUyJgwdpq18Bug82E/eRg+YGxpBxvhvdEECIx71nC3VpdHdglciI6EjVI6VtUw+CfCVF2+w0I7ab1Zu5kAx5/hmhbq0gVfpnUeMTJQpSEoUolKNQQDMJ1GVR0kxS7tM8ELZRzQhal+WspgfJM+9PFXyWGi4U6iDCE/zKMwCfYn2qkX94pzvXCZUogEjGfL2j5VOKSAZ5rHDj5f8ELfDV6SoZCiYUIUn0kGJ8j8qvPY/hepICtxt5g5H68jS3snaQhOr/wAg8hOcjHtVjebWwNaEkjy5DIn2k1TZyi22FsEjkIGR/wATn60wuLgNyOuY6xJUB/1z7Vzw9qlpebcHwxpcTuOkj5wfSmFpxFbrgM/DCh66Skj8KpyUVZFFt0Wdd/kA5SSJ8oxI9ZoG54sCe6bOSfFHLnM8jgmlfFuIlltawMwIG24A2PpS7sFblS3HswsxzxMbg7Z50tLM3FyQ1DCuSiyz8Zug0zBO5Snp5Ct+EpAQMzS/jjgeeaZGQlWpY5Ap2zy/v5UbYODT7q+tCwPj+r2a+rft18lE7Sr1XKz7UEmp+Lug3C/WoCghdMp2JIOtSrmMU4aUCoTzpc2MUwuGoCYod7DUE3i4ACam1k0uUgiCTNFB48qKkjNsTXDek1LbgVPeIBoNKimmDAb3cV4t2Bk1AbnFA3d6Ckk/CPxqmy1cgHit3qVvjkKZ9nrGEl1Ww2qtIfSpwA4k9avTrAatoTMRQc0qVBsSt2Vl9/7VcR90Vr2nYDbQSmI2qPs4qHVbH6/Kiu2CAWpHIg0JyqaQSri2ILG0HeJ8hNRcYMvAdKJ4Yr95PlS58kvmifj/ALAvwmyBuKM4bhfrmgGl+OjrJUKG2CZ96xPokQ3iQIAWN070Wy8lxAKT/nmfOiEMhSSDzFV5p/uHiCTp9OXKhJc1XlBG+LsNW2plWpO33uZ9qPtbwGVCNRAH/Eb/ADqdJStMjY0IeGQolOKwp/8Arsvj8CzjJU4n/Pypr+z/AIY65c6ENKXKRqUI0tgElJUTgA5HXGJzW/2Uasjl/mrDwnjVzbIUu20JSfiQsSFxsRGUnO/4dG8U7QNSeKakhzeLDfhUIIwQcH5UI4sLbxmkLP7SLht5arlppwrKdIcbgNgZ0pUDkEdf7Vo32+QgKi2tADOmGlSDg5Pe52icbk84ppTdbOkv/pQ8wHVt2YXd27yWtKimClJkEkGfD5xPzqp2HZUupd0A6UK3HihRGyhEmNjGxpr2Y7T36n1rt0oShZn4ClpkkR4YO22M5MxV14faIsbXxEnclYOVKO5Oc5iPKN6Gr8nP+pzrLPkviiq8J4IhCAk6hEETnSocx+IxuMc6aX/FO7T3c+IjwjBBOduoOfkKS3/HwVHQVEGBBGYMgxHzrfh6QpJLipUPhP65wfpWGwCVmOWwgKKTJwRjc7Aj86sfBuHBtORk/LyMb9ah4cgOq1qEAEJj8/T+1S8Q44lo92PEs4HXHMeYBGKWyNy0hrGlHYg7TKLjmhB+GCsjlB2I59P0KfWjvcW6lgBOPYnoPxqPgvBCVFa8qXClGCM9PnUHaC4725RZpylUFxOxiZCkn229KBXOorpBU+Pu8sn7KWBUhy4XhTm3oNonIHlyovhh0tmd/F9TTtu2SgJbSD4QfbpVXfuinXPIH+1Hw+7I3+QPMlwSKZxJQLyz/wC1StDUR5UGpUrJ6k0fajlRX2JIMUCNPrTIrmAaXg5ANMW1H5VhoKmaPLggfKtm3/ap20A6Z3qRzhwJrcCpCNL/AFr2Ac1j1nzqNDRAM0wCToj7rWsJ2B3ND9ooSiBsmp+GKJWojYYpPx65+IUCTbmNKlCxNw7xODE5q/394EW+dgMiqN2fbT3o1GOlXniNsFtlMyCPnWc3gmHyV/s8wlSSsbzjrQvbC8MJAOCc0y4IyGSpEZGfWlnbJiQFDaawt5DT1Bg3CIKifKgblP781JwdZBjqKmda/f8AtRmvc3+QFO4gTI8fvRFsrSv6VohuFe9ThklcVTIi0WsKSD1FB8e4TrTqSPENvWjOENwgDpvTLRj1wKStwkMVyiUWx4oWvCuf1jnVltLxKwCCP81txLs8l0GQNR2IqvPWbrCwd0iP18hTD4Zf1A+6BZ0NbnnRVomCBy3UTsAN/pvvmKScN44FQk4Jz+Mf396foIUMbT+v150HhLGwnJT7PH7RLvKMlQkTyIJjzgQOVSN8MtEQQ2JPPSM5j9elTsJyroIA9v8AFa93sPKU++fw/OjxyyYKWNETXH0JAIPhMynSNJAjJjMwucfyVpfcZcdHdpVpUmYGNDicxHRQG/I52GwH+lw8lJ238o0aT+I/GmTFqITiCnE84AhJ9ZEe1FlkoxGFia1tMp8EEQDGBGROnbBHKOVObPgyhlWRzHXG8UytGhAVAmYI9o/KmbbYE+3y5H6ClpTbGIxSBHmFBqEb5j15D8vaoeDcMUfEv4lCSefKN+eDTy2bECcep59PwqtdrO1Xdt/u8HxT6gxII9P1msqEpqjTnGDsl7S9qRbo0NKAcA3UMHp5daF7E2qnFKunJJE6SeU8p9oqq8A4Sq+c8QOgkyo7KSSCPQggesV17h3B0soS2keHZUZT79PpRZRUI8YmYtzfJk1gCpBWr4lA+w6GqbxmyIQs8q6BcthDaowIqpdoWj3C4zitYI02yZpao5uwmTTO2djHWgLNU+E0ew1CqvyKJ6GTllq0qnIqRKFTitEqjNEsuGAakVZtvRJbtwQTyo1V0KiZb1Co27YmfWtp1olWCL2oa6+E+lZWUYELuBbK9TVf41/EXWVlBj97G39qAeEfxhXQ1fwRXlZVZejOEUN/xx6Ur7YfnWVlYh9yCZPtYs4T/ET6UUr+P7VlZRn2LroFd+I0Tb/FWVlZfRa7HXB/iPrTxO/sa8rKTy9h4dEzPL0pZefAf1yrKyqgXIp5/i/Orhwjb3/rWVlOT+0WX3DlnZXt+deObtf8fyFZWUBBWeP/AMYf8XPyqS35eo+qq9rK1MkAy15/9aYJ/I/nWVlCCkV3v7j6qrmPa34z+vvqrKym8XQrk7OgdgP/AI3yq62v5VlZSc/vHY9El9/DNVnjn8Ffp+VZWU3g6Ytm8HMrb4/nR6firKyp5FvAyVtU/wBwV7WVIm5dDCx+GpLX4fc1lZU8hYdH/9k="/>
          <p:cNvSpPr>
            <a:spLocks noChangeAspect="1" noChangeArrowheads="1"/>
          </p:cNvSpPr>
          <p:nvPr/>
        </p:nvSpPr>
        <p:spPr bwMode="auto">
          <a:xfrm>
            <a:off x="155575" y="-2308225"/>
            <a:ext cx="7696200" cy="4810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4C4C4C"/>
              </a:solidFill>
            </a:endParaRPr>
          </a:p>
        </p:txBody>
      </p:sp>
      <p:sp>
        <p:nvSpPr>
          <p:cNvPr id="4" name="AutoShape 4" descr="data:image/jpeg;base64,/9j/4AAQSkZJRgABAQAAAQABAAD/2wCEAAkGBhQSERUUExQUFBUVGRUXFBcYFxQUFRQYFhcXFBQVGBUXHCYeFxwjGRQUHy8gJCcpLCwsFx4xNTAqNSYrLCkBCQoKDgwOGg8PGikkHyQpLCksLSopKSwpLCwsLCwsLCwsLCwsKSwsLCwsLCwsLCwsKSwsLCwsLCwsLCwsLCwpKf/AABEIALEBHAMBIgACEQEDEQH/xAAcAAACAgMBAQAAAAAAAAAAAAAEBQMGAAIHAQj/xAA+EAABAwMCAwYDBQcEAgMBAAABAgMRAAQhEjEFQVEGEyJhcYEykbEUQqHB8AcjM1LR4fEVJHKCQ2I0orIW/8QAGQEAAgMBAAAAAAAAAAAAAAAAAwQAAQIF/8QALREAAgICAgEDAgUFAQEAAAAAAAECEQMhEjFBEyJRBDJCYXGRsRSBodHwUgX/2gAMAwEAAhEDEQA/ALNaP4old0KTocrYO1EZsIfcmgTvUuutkpqWQiSk1uGzRDaBUxaxURABQrxQxRLjVaKbxVlggRRzBofTU7QqECATUiUVjSaISKhCNdwltClrMJSCSfIVTv8A+mvLpwC3HdtnYgAqx1JEbEYqzcZbKwlvTrSoguAGFBAO4HPxFP8Aan/COEssISlAEHYnmf68qhCvdm+OOEli5jvkjUFDAcTMExyIJHzp04+KC7T8C1+Ns6HUxoVzQoTuOYMkEc6UHtMgCHCEOJA1p6HqOqTuDWVLdM3x8oeLuwBJNK+IcZG0/jSkXq7lUNghGyletMWuz7SG/F4lcz64n6UpkzeB3FgrfYA3xxCMHIzHM7Zn8K3cvEOwE4iY94I/GknEezjmolKkwDjMbgT9KgTwl5ElPiAOCkgk9DFFjCHaMSyZE6aHKeDEypJI3TM9EzNBu3TiF6UfCMAeSd/rNPOE2ZDXjOkzJ6eX5UzZ4Y0nkCIj6SfnWXminvZtYpNJrQl4ZxslWlzGB7ny9KsQcRpKiQlIEkkwAAJJPtS247NJKtSTHP3zA/GaT2Fgt58sFR7psgunk4qZDc/yiAT1wOoq45Y9xf8AYHPG6937hqbO4u4cbV3TJ+BMELUJgKVO05IHp7B8Y7+2aOpAd0kSrIJBj+sSa6VaFKUgQAAI6AelDcUaQ62pKUhUg+lMIUdFDtbIOIS4gkpUJHI+YI5EHEeVePcMVFN+y9gWlOsq5EOJ2iFiFBIHIKBP/anqrAGp2ZlFM5y9ZKG4qPusVfLnhAPKk13wWl54U9iuTBfRVnxg+lI1GrXe8NUAaqY5+RofHiX9PDjYXbU4szik9vinNooRUmdGIZac6KdRJqG3TRANAfYxHogFxW4eoMLr1BinzmDJtytXbqKEN1Apfc3ZJqrZaH9reSaYfaarNgomnLbZIoy2aQSX60LteItjWyrY1CwcuUQwuo/spohtqKhAhLlSJeoVZrQLqEsHcfi91fytoCY3BKlExn/jTu24qlSikD/m2ZST/wCyBtPlVH7XvqaU26jM+BXWRKkEf/YfKj7Hu7lKVlRacH3pIAI6n+tUiy23V4pO/ibONXMRkBXXbB/vVQ7VdlUvrDjcd6kGP5XACSG1e+x5E9Jpswt9C9CgHEn74IiN/EP6UHxftLb2yyCREnUZBIhOqY9opbO3a49jGFLd9AtvxkMhCHAlgmYC1AHB0mZ8yM0JxDjgK9KbhhSJyltwFxQHIaoAyDS+67UWl1hVqu42PeqV3aUxqOVnEAigLTi9qFxbWduSDKlEnu0RtLyx0PJPpQ4wUXdbDPK2qsYL4t3o8LTYB2JVqVOfiUfD061Bw2zuELK0oaUk6fCterTsSrwjmAY9aJuu3TqkLaaQlTkSpSE922ynbdW53jYfKkfA+Mv2qitCVLBjUDq+KAQSBkSOcdaInNp0q/K/+ow+Cav90iyHjKkiHEW6jEHu3lJVM5HiArXh3Hm1qP8AuEthIJAU6gkbnfntsennWjn7RGHU91cW5RJhStKVgRBMgiennFD3t3wwJDjlgFNz/FZOpv8A7AQpCuoI6ZNZ7VNNf5Ncqdpp/wCB61xZ+ShCgowkhRHwpOyiNiTv/irFwKzSy2AOZKlE7qUo6lEnrJJJpPwHj1rcIAYEACCncpSMAA+4NNe4WiPvCSZ8if8AA9qDi1lpm8j5QGzep0kydImNIM+00Ww1pPxqTPJQBPuZMUlevVwEhWdglGSPUn+nvUf+t9yk954TnCoMdCR93PWukc4Ku7dSLtpWmQoOJJGwBTqz7pTvTQu1Uez/ABxTy3FqSEpSdKRjJ3UrG3IY86cu3wqFjIvCoXEg0rTeZohF1VWUR39oNCscjXJ1p8So/mP1rq9/dfu1+hrlLRkqPmfrQshS7CECi2KGaRJo0CE0GYxBE7F4QfKmiXwaThnYUQih0GTIm360du4oJTpFDurJpxI54S9f1Ai4mh/s6jUiLVVW0WPuEPTVotSIqocJYUKsbbxAq46RaGfeVqV0E24TRrTBrRZMgVuUV4FRWqroVCGjiKhU3RHezXoRO1UUJeLWIcbUhQkH2gjIM8jI3pF2f7PuXKNWotIkxnJHJWDmYP4+U2y/t3QMJIPWJ9M0o4lx4stJQhOleE6ANPrA/OlpZmrSGYYVpsDb419mHcgrddzmZAPP5EHOKqFpwU3F0oaC8okqJJPczqBMrHxEeLAxuDTXjaAykJn/AHDp8cEGEnYAjaZPzNdI7PcIZtm22W4CnAVgGJ6qx6+9VGLfu+TUmlopzv7NFOq13VwUMogqbACEwDIG8IAAjmcnOKkuO2fDbFrubdPeqSAAlKZCj8PicO567kzTX9ojrGtCXFO3DkhKLZswjMkFwJzODnfB86WWvY1bCS7cM2TEAEGNSkealE5MRzqssFGFu2l4Lxycpa7K12j4sq8QFKbcbQQQcQkrOBoEAr0zOo84AqYcXSye8urdaQtcsrSe6cSlOAPPGkwfOgu0nEkLeQpF13ikyAQmG2ucgAZlSUjerdwl83mlGqzuVpTGMKjrmYyBtzofNxinx/kLxtvf8ErfEeFcTSG3CEukQCsBpzVGkKChgnP4VWuJdib3hiytkfaLdRIIA1akxI7xERJAiR05Uc12TaRcoYvrb7KHiQy604VNlW6UHUIGBEV1bs32cVatKaU6Xm5/d6h4kJ/lJ+960zHGkq8fDFpTt35+UcQ4jwM2p+1WqghCkBam5wgkf/nJ9PSrd2J7bIuEFC8ERuc8s+5qydquBJNs4UYWiSDsAYJB2PWTg1yHsVw9C1KTqKHBlGAFnmRGY2G+1Kzxtxcn2vIxGa5JLpl54t2lfQ8UDUgTA0zBHX9f2qLtDw55y0W6hYWfj0wVAiJMczjnPyqTgnF0O/uLxPjTICiMZ6H0+tWY/wC3SA0lTiQmEhImT5namceZVUuwOXHu49CbgfDVNtpUV6kqAIEREiaYOCaVov7hghCmFLCsgpCsA7ziABTmzuQ4kGCnyUCCPUGt4pNrZjNGMXoHQgiptVFBsGvfsc0UCKuLPRbuHyNc5s1TXSu0drFs56GuY2ZoOQob25zRjg2pewqmSxMe1An2Mw6CE71MyiRUEZoi2+H51gImQK4aKlt+DBVMDEVvaXYTXQEz1ns2mNq3c4ABypsxfJitbm9EVCCX7EE0LcvxRV5e0odXNCnLwgEp7GVne02TeYqqoXFEt3ROK3FhIysY3nFAKGt74qwBWgtp3plYcPSCCTB5YJ98DFRkew/htmVDeeYgj86l4reoaTnwnrBG3pIo4NQjHMHY484KYj51TO2L6loUlI1EAnTgqIGSAIJJAyIz+FRxsJHRWuIdqrhb2lLionGlUfnVns+BhLPfOqWpaQVDvDCwQJGY5belc+7M23fXCcxmQZVkb8uXnNW/jHaQB82//hbRLhmcDeZ3OwA6ml8q/DEYxvyypWCXLi7QSFEuOTscx4sH0FWvhXbJTd6srBU45+5QOTWYABk/ShuCccV9rSt5AaZUkobSZT3aD94FOUKg7wN9+ri97J2j1x+6cbWXB44dCVpWDKXm9latUSBjzFMLoA+y12XFAu9Uww2kNsAKfciVqcUnUEk7kxE+ork3Gb5694ldMPJcWqdLSNZQ2ylJ+NSQSFCCkjfcbcrpZ8Qesu/DyZU44hSnBIJOlDZJkx9wbcj1yaJacGcccdukOnvXlrzM92hR1A+atITA2AM8qXzZlG11/sPixt0wwcItQ8LYJmApK8kanClBA1HmBHlml6+MN8PuWbi21IUlWi4ZWPEhMpKk+hAwR0FGN8M0pnUUEo1JKjJDgWHApZHU7xiJG1H8Vt0akXi0JQ6nw3CJCkONk6Vz5hCiRzIEUpjy8Wrbf+/+/YYyY7WkkdM7a8VSUMJdtw/bPKAd2lvVBQoTzyf1uDb9r/8ATRcN3RUtDPdllUGVodJCUycEgiJpdxawevbFNs0AAVoBWqfC0gzKY3VCUiOeqgO0XZF195TS1IAdKFPPLJUpCG/C02y2DBO5JOBrOM56UJqcbQjKPF0xra9vU3VrdqQka0AqQneRp3gxtXGrd1xpYcEgpIMkYkZycCut8a4/a8KtUWdslLyykoyEnJnUtZSPEqckYpT2O4t9nUGblH7t+CgqTOdufKo/bbouPua2WG/7MM37DTihnSknSSCDHl61RuMO3di4IfcDfIEHSkDrAicf3q3J4p9j4ips4ZcAIEhKQoz8IMTymPeJrT9o9oG0h6FEj4EtjIO4WVEHSRyJkJ3AJAhOEWmr6Y1OVrXY57M8RLzUOmVHCtwqd9ONj16bbzThzhDaRKfD+Ncz7AcXUd9KU7BKRt5AqOBv1JyTmup23EWjiSTtuZ9KZUadIXk77AAz0rcYpi8yk/Cc9KW3LZowET9rXv8AauehrldtiukdsEH7KuubWu9CyEGltvTVS8ClNucim7iPD60tLsYh0SLOcdKlakChVrj6UTcOQQPIVk2FG4GmlL90QcVAm6gVotU05OdHPnKkbJ44sGiP9bJ50scarQCkp/UNCMsrGyb2a2+0ilaXa0ceoPrMHzY2VcCvWL4A0nS7UqF0WGegscjRbLK5Bzgjnk+wxtVmsbtIEBKwfIb/AD+tUXghKlTqCY3+Kemw+VXWz0ACW5HJWkT7I5e1O4581Y5ily2S3vEilBOlYHMHB+QxPtXMu1t+VxpcgqMIUSUpKhkJDhP7l3mEqMHcK2m99o3FBsqCVOoA8WkkOI5fCkEx7EelctYsVPuqVbuodB/jMOJ0LUgKBGpBKkrTJ+MKGkkZSaKGLH2LsMKfWgtviQpJASHVD7wSfgcOJGyjkRMGqLWpxMqwu4dPeBUgoS2ojSrHhgzI8vKr/wBpOFhnh3chDgC092hCSFvAQSQ2FEd8AkE6JmAYjJoBPBHLhpAn96hCe4upgKIQIDmrxbkiSNQ5g8xVuwvgF4iEW9005p75hSR37akKUAnCVOtmD4kjMcwKrK+zqUXL4WtXgWpTSm1DYkqbKZwfCUn0V7U/bfumUrbu2lOEKiVadPsU+Ij0HrQnEnUAS2gIOnSBpCoSRGE58yCYrELS4sJOKl7kHcI7dh5Kbe+/8iFpS8cEwAUBxO2oHVnY4pXwQEgws93tojl4UnO86Uqj19Kq6rBxRSYOIAJz5DFXHh7Sm0pStuB/MCDJPXp5YoH1TTWuwn08X5GDBSRpCdSY0hKpgeHwyeWx22xUF9ZNNaySQl6QsFUoUCNKcZ0nSTkcwOtHW62yDmCVEwOuxyfpS3jjSlIISlRHL6fnXPjakkOtJosS/wBqdtaoDFo2q4cCEo1ggNd4SACcyRkyR0A9KpxSbhxZvH3l3RQO5aaSEtBRkJaCpkDVvg4NVZvhDgVkEAnOkifPFWaxfDASEa2iE6NQSEOgGZUhzSNRAjAUFRMEkRXY9SMaSOb6cpNtjW74Ui3bt7NPcfaQnXfXSwlTjJWZSwhZ+8JHoNPWh7viLrVym3eV3qdQ0J0gQk41KXEqUeg2iSfu007P9hiYU1cIMyVqiLhvVC9OlwHStWoElWQPuyqU3Kz7J27S+8Uhb9ykJUEr+LE6cYSYOQk4BzUVudlP2xoQdr+HBttF0tPePNANpCgNIMy284kRMbhOMnlimCFHinDCASlyClR8JhQ+9/aml1wkvl5LqdPetIKkfEUqJVBKp39PbNS9heDlDS0aQmDtgEHmNIiBtk+I7mDIq+NxpkckpWvJy3s/bOWSyl1WhAnUtQAUszgISQdKTyKvEoSUpIBrqvDbnUgFMaSPvDcHrjE+kVQf2r2ZYuGlNz3hkpCUd4s9dCT8GT4lJ8RkTVp7E8WDzQDmkODCtJgz5wcH3oqAssLLA6ADyAj5DatnG6ILavunV5HcfKtFudceVWUVftw3Fm56Vye33rqn7QX/APaKHWPrXLWB4qFkKD7deRTpYkD2pIzvTNpzIFLS7GY9BDydupIqe9+L5UGfjT60cbcKJOqqNpFZ+0Sanaepc2yZo5piqz5FZxc07J1GajKKIQ3XobrmTmrFLBCiolppmLeakVwsxNGhTQWKsRaiKJt1TU71jFeNMwaLSo1xVFt4Bbp0iFAnoAqPQnM+gNWtBAHjH0H4DAqncM4npAAys7ADxD1OyR9KPat1LMuKKuYSNtp55P4f16eGuOh3DXE148yXPFbvpC0yQJ0kRnJJ0jbnFIuCyu8bXdWK2nASUXbQHdq3EuFB0L2A3UryFbdprU7qUUhOwTjTGd5GfeaR9n+2IYX4rpZEx42VrMea0qJPqSfSihjqfau1LlqSgJd0QopBSnAMmQvHuSk9FJ3pDwm8fW8EpaJaWlKnFqTocaMAw6gjS4kgiHW5IM5OKm472paWwlUkjBUpCgNA6lRKFNeoWCOUmjeFcRQpkOeCFTDiPEDMbq8K1SBuRJ5EzULK52ks2Q2rQpahBAfVLrihqC0oSsAhaJKgDMpIgpUBKa9wm3U4BpbKG1FRC1K1JWrVp8StyScTTt3jam7xTbpt1W7utKoWCrYaSttXiJAwSkEgRq2JpYX3bF7u3hrtXCC2vCkAkyDPLMdMwetDydaC43TBePWZbSjUgJ1zEGVIWkEp1coMET1imFykhCRpG2doPX0rztGysJbmSXCQFEQNQSVhWDEEiI862aZ75E7KHxDZSVeY/U1z5Y20h1TSbFyHVSUCZx4jvBxEVA624XNCRqOtKQF6igJiSVRvjafKnVl2e1ua1EnAERGBnaT1OakvrJTTiZQZuHUJT1ACCTPs3+NRQd6RHJeWZxDs8tUpZ7tLmnUhJPTcnGAD60mtUXDV6m0BRdyArQEwnIkBahPdgEZME/PD/iV+82pTNukuvrCQ22Ej91nLji58KYmJ6c8wNZMf6Q24t0/ab185SiFFIJwYABJkk/0GaL9PjdbBZsnwOmOz7SrskLSSyokrwVW7qk57sqGkqGtKoWCmSCYO9zdvzb2gdLiltISCXChTj7ojmgAeImMjHlGRyrsedVy1q1LUA4t0vLKEtHOzeyxMnaElRUTOT0JjtWlBSsHvUrIS46DDY/l0JOoTmIBBO4nankqE27N7XtatxClG3cbVplOoKTMyAFFIIQrfwJUVAbximH7P7ZTdrCw2FkkrS2NCATk6QfEZOZVkmZoXjPD++tgppRQ4G/CuShUROkry6AeYBB865lwntNe2ut9PeXCEnuymNLZIgQFKK3XDONSoOTvVlHQf2qpYNsUvLWgHMomYxqBISox1wR7TVP8A2e8StUr0MofPLU4pKZ8wERI9Qk4pj2w4k3eWsqOlRBSMp2OFKBO8iQPJU9KpHYlwpf0SmQYChnyg+/41Cj6AS6dMxI8t4pfxV1OnXvG5yD7iMVpwniJSNKh/f51rx61K0a2Vf8hyI5+9QhQO3HEwpkJHMiqVbDJqw9sWSkJpDac6DPbMp2HW5g0yQjwg8zQvD1JUYpsGhNBmhiL8ATSpWBRGZPLNSGxEpUFZBqV4jUawkmFuhM3bip0tVKkCi2mRSXpTl2cSOFsFQxW6maNAFaOChf07b2X/AE+yO2azTAIoBMzR6XKahiUUMwxxjoBvUCl64FM7hqd6CNoScVp4X4BZcflB/A2lEkDAO52Meu/sKeXd6hobz5bfM0gtipAOSOppZecYCjpSZJ3IyecAU3gdRo3g6oB7TcSW+SlA28sDoI3jz/zVIvbNbeXARPM7ex2j0rqPDuGgpmI88Sfeh+JMBIJwnz2n1O59zTHIYKPwPj2O6XJSZ0rCtJbMYIiI9jTzs/x5aQ4ypxIMnStC2G3Fc8xhcnJ1JMzzqK7sFEFUehJVHyUoj8KrK7VLaipzUM+EJ+Kf5pOB659Kllly+2EvlD61J71Md6SrQVjAV3KipuOoCog7U6a4qu2QLfiKA9arBAeASEAYIwMH2jb2qoWt+jQNBLnMhSykjrhIAV8h61beAccIZKJZumoGq3UqHEiPhlaiiR5E8tt6vshcuIdi23+HpSwsq7sJct16pMo8SQVGcGIJ8zVa4Nxxl4uDSUuo8K0uZMdQR0IIjr5ES+7NcTtbRJLSnWW1+JTDuoJbzlaCU7bCASNqQ9sOxqVuKv7JaTuXmgoGTspSVJJAPMp6jlJqmtaCY5pP3LQ+tuN27LKnHdASncJwVE4CRnmTEedE9lbFHEHE3Sm1NttBSG0KUT4yfGrTygBIH/brXK+znDHOIOFknu0hWpaiTqSJyAmNxJ3rtCOKW9syLZptZQlOmEocUogg6vC2NYUd5MTMzvFRuvcayyhdQWiv8b4yQ84xwu3D1wTpedTpAax99R+IwcbgfhShrgv+ntqeu1IcunNRQhOtatUTClHUTBJ5hI5DnTzinaBaGihhCbNoBI1EanwpRj+Egk5HM5qi8a460CU27i3XVSHHu8yVDkGXF6p9DOK1VAbsVm5eRqNyEqSY0oeW2hrVIJUpBMuEcpB5gmNpXeJ3Fwot9/oYUUpUEKQNIGClJbMhPKJj0pTfdo30nSHFdFDShM+RhIWAfWnLCW1sgukxuoLOoRiYDgJ95PrVSdFotfHu2aLa2ISsSUhttIUlWQmAoJmuccM4u8ptSSoqCNTiQcpQ5sleiPEdSgczEeU17ecRbWoN2rSE5jUUyB6atj6GrX2Z7AaklS86xmDjcHIyRtVoooX+qPg/Grzkkyesnnmm3ALtYfSpQgEiT6866Fc9hG0j4D7eL38/rQ1vwBKFAKAjMKgiPWOR/pUIX3hY1tic9D+uda8SdKRvnntPv/MD+tq24CxpSB02546T+v6B9oUnWAPUeh38jzx5etZyS4xbQObpaKH23eBKarlsnBp321TDqR5UitlxQIO1bJjugng7ZSszT1wmaWcPdGqTTdbcjVODW20w6JUZHnWrrWTUkAI1dKkS4CAaCg1CZpVEpu4rVFtUDzcGKYSQpFNBB4lRTL8ikcZo60UetT00y2HF6KKauBFLXV1409QJ4X4F5xldoOeeFStQBS5aOleJuSkZ2FFS4rZunWyDtPxUob0jEjOeVVbgr2tUjmYM5x/So+P8V7xSj7D2oKzuChAIxO55xzHvUSpDEIcVR1T7YlKAJ2AMbY5E+uT7UibuPtDpKoCEmEz94nnAzH6xSOz4wXDKzjp1MZnoAAKfcHYAhXPfPL1/X9KIpWzPGhq8EBOBP/sREx0HIVUuL8PSuSEyTtOfwpzxi/hIAyTEDrP+KMZ4bpT4t48XqfyH51pqyjl/2ItuAlJVz0D73QE8hMTRtlfhCu8cSpSgkmAQEpk6dKQQdOx25VZrtpDapIyfmZ5Uh4tbJIkQDyAyazZZ0Dh/FkNWQuYeKNCnI1qO4gjSVQfITit7vtWFsJLa20lxIVpUuDG2k6Zzk48jVa4VfhXAH0k5a1tnqNawUf8A7A9qWoZ0NoSkYAA9cUJSlv8AUaxYozCuB2ymH1rFwwjKiPHM6TIEEDVIP4VbuLdtfsvdpht5LjYUSk6UBJODAmdlH2qidySdqjct8HHrU5S+Q3oQs6P2kKQwX1MNq7xSEq5TvnUBMwOtcx4pepcK0LQkKSQlsgZjJIJJJiClQ6ehIPRu0nEdXCbPq4psny0tK1f/AGIHvVB45ZjvWXB99CgfVChn5KHyq8bk1tmfRXByS6YpacLtylKjhMAk5MDMTuR5HapeIX4deCBKUjCfu/8AZMUvtXdLritsqE52JI6E0d/pIJCmz4t8AQZ5iisSfZ0Hst2XZTC0mZA1CMTE7fjirottPdq0YxvEwesDPrHWq52czbkRCwAZ66cj3kzVq4eREqEpVv5SJ+sirRTKcnjLjTml3I+6sLJKecKBjEkwQDjedqtVkUuJ/mzvzB3yPx95pZ2o7O64UgggzGOu6T1yZ9fWj+zSO7bOrGPpkfQj29KsodMwgY5cun6zSNd0VuGTIBOnqAeVGP3g0FWxMg9PKlHD4id6X5qcnH4DTxcYJsqvbkzcD/jVfb22pr2vuCbgjypc1tVPQJBVnMbU0YdIT1B5UFaK2o9vEisWFQz4Q2Fgz6RUT0JURG1b2SYTNeLkE4mspNu/Ae1VCv7ViovtM1CTUcU8kKcicq50Qys0OyjFFtoqyBIQCJoS4fCMmtn7wISSeVVl67U6uZ9B0qm6LUbHTPEy4fDjzNKOL8YWr92kz1IFFcQ/csctR2PP3pNwzwoU4vfMTQeV7CuC0hVdODVHQRW7hIQmoykKV5qNTcUGkoTUfaRleWbNOkJp1YcSVAJMfr+9V5s+GmFiuUR7f0ocnWzSV6Lfw26QpYWTJTt5R979dKPuuMpIgcyZ6TsB51SOGuFtSkH1HnNbXji05E88dB+hWvU3Rh49WHXtyFq67+53pDxS4LaoG53PT0+lG8PBWsfT8Sfwihr/AIWpbwTkk5PkOn5VtNGaYpYuFSoBRCXPiEkBRGUyJgwdpq18Bug82E/eRg+YGxpBxvhvdEECIx71nC3VpdHdglciI6EjVI6VtUw+CfCVF2+w0I7ab1Zu5kAx5/hmhbq0gVfpnUeMTJQpSEoUolKNQQDMJ1GVR0kxS7tM8ELZRzQhal+WspgfJM+9PFXyWGi4U6iDCE/zKMwCfYn2qkX94pzvXCZUogEjGfL2j5VOKSAZ5rHDj5f8ELfDV6SoZCiYUIUn0kGJ8j8qvPY/hepICtxt5g5H68jS3snaQhOr/wAg8hOcjHtVjebWwNaEkjy5DIn2k1TZyi22FsEjkIGR/wATn60wuLgNyOuY6xJUB/1z7Vzw9qlpebcHwxpcTuOkj5wfSmFpxFbrgM/DCh66Skj8KpyUVZFFt0Wdd/kA5SSJ8oxI9ZoG54sCe6bOSfFHLnM8jgmlfFuIlltawMwIG24A2PpS7sFblS3HswsxzxMbg7Z50tLM3FyQ1DCuSiyz8Zug0zBO5Snp5Ct+EpAQMzS/jjgeeaZGQlWpY5Ap2zy/v5UbYODT7q+tCwPj+r2a+rft18lE7Sr1XKz7UEmp+Lug3C/WoCghdMp2JIOtSrmMU4aUCoTzpc2MUwuGoCYod7DUE3i4ACam1k0uUgiCTNFB48qKkjNsTXDek1LbgVPeIBoNKimmDAb3cV4t2Bk1AbnFA3d6Ckk/CPxqmy1cgHit3qVvjkKZ9nrGEl1Ww2qtIfSpwA4k9avTrAatoTMRQc0qVBsSt2Vl9/7VcR90Vr2nYDbQSmI2qPs4qHVbH6/Kiu2CAWpHIg0JyqaQSri2ILG0HeJ8hNRcYMvAdKJ4Yr95PlS58kvmifj/ALAvwmyBuKM4bhfrmgGl+OjrJUKG2CZ96xPokQ3iQIAWN070Wy8lxAKT/nmfOiEMhSSDzFV5p/uHiCTp9OXKhJc1XlBG+LsNW2plWpO33uZ9qPtbwGVCNRAH/Eb/ADqdJStMjY0IeGQolOKwp/8Arsvj8CzjJU4n/Pypr+z/AIY65c6ENKXKRqUI0tgElJUTgA5HXGJzW/2Uasjl/mrDwnjVzbIUu20JSfiQsSFxsRGUnO/4dG8U7QNSeKakhzeLDfhUIIwQcH5UI4sLbxmkLP7SLht5arlppwrKdIcbgNgZ0pUDkEdf7Vo32+QgKi2tADOmGlSDg5Pe52icbk84ppTdbOkv/pQ8wHVt2YXd27yWtKimClJkEkGfD5xPzqp2HZUupd0A6UK3HihRGyhEmNjGxpr2Y7T36n1rt0oShZn4ClpkkR4YO22M5MxV14faIsbXxEnclYOVKO5Oc5iPKN6Gr8nP+pzrLPkviiq8J4IhCAk6hEETnSocx+IxuMc6aX/FO7T3c+IjwjBBOduoOfkKS3/HwVHQVEGBBGYMgxHzrfh6QpJLipUPhP65wfpWGwCVmOWwgKKTJwRjc7Aj86sfBuHBtORk/LyMb9ah4cgOq1qEAEJj8/T+1S8Q44lo92PEs4HXHMeYBGKWyNy0hrGlHYg7TKLjmhB+GCsjlB2I59P0KfWjvcW6lgBOPYnoPxqPgvBCVFa8qXClGCM9PnUHaC4725RZpylUFxOxiZCkn229KBXOorpBU+Pu8sn7KWBUhy4XhTm3oNonIHlyovhh0tmd/F9TTtu2SgJbSD4QfbpVXfuinXPIH+1Hw+7I3+QPMlwSKZxJQLyz/wC1StDUR5UGpUrJ6k0fajlRX2JIMUCNPrTIrmAaXg5ANMW1H5VhoKmaPLggfKtm3/ap20A6Z3qRzhwJrcCpCNL/AFr2Ac1j1nzqNDRAM0wCToj7rWsJ2B3ND9ooSiBsmp+GKJWojYYpPx65+IUCTbmNKlCxNw7xODE5q/394EW+dgMiqN2fbT3o1GOlXniNsFtlMyCPnWc3gmHyV/s8wlSSsbzjrQvbC8MJAOCc0y4IyGSpEZGfWlnbJiQFDaawt5DT1Bg3CIKifKgblP781JwdZBjqKmda/f8AtRmvc3+QFO4gTI8fvRFsrSv6VohuFe9ThklcVTIi0WsKSD1FB8e4TrTqSPENvWjOENwgDpvTLRj1wKStwkMVyiUWx4oWvCuf1jnVltLxKwCCP81txLs8l0GQNR2IqvPWbrCwd0iP18hTD4Zf1A+6BZ0NbnnRVomCBy3UTsAN/pvvmKScN44FQk4Jz+Mf396foIUMbT+v150HhLGwnJT7PH7RLvKMlQkTyIJjzgQOVSN8MtEQQ2JPPSM5j9elTsJyroIA9v8AFa93sPKU++fw/OjxyyYKWNETXH0JAIPhMynSNJAjJjMwucfyVpfcZcdHdpVpUmYGNDicxHRQG/I52GwH+lw8lJ238o0aT+I/GmTFqITiCnE84AhJ9ZEe1FlkoxGFia1tMp8EEQDGBGROnbBHKOVObPgyhlWRzHXG8UytGhAVAmYI9o/KmbbYE+3y5H6ClpTbGIxSBHmFBqEb5j15D8vaoeDcMUfEv4lCSefKN+eDTy2bECcep59PwqtdrO1Xdt/u8HxT6gxII9P1msqEpqjTnGDsl7S9qRbo0NKAcA3UMHp5daF7E2qnFKunJJE6SeU8p9oqq8A4Sq+c8QOgkyo7KSSCPQggesV17h3B0soS2keHZUZT79PpRZRUI8YmYtzfJk1gCpBWr4lA+w6GqbxmyIQs8q6BcthDaowIqpdoWj3C4zitYI02yZpao5uwmTTO2djHWgLNU+E0ew1CqvyKJ6GTllq0qnIqRKFTitEqjNEsuGAakVZtvRJbtwQTyo1V0KiZb1Co27YmfWtp1olWCL2oa6+E+lZWUYELuBbK9TVf41/EXWVlBj97G39qAeEfxhXQ1fwRXlZVZejOEUN/xx6Ur7YfnWVlYh9yCZPtYs4T/ET6UUr+P7VlZRn2LroFd+I0Tb/FWVlZfRa7HXB/iPrTxO/sa8rKTy9h4dEzPL0pZefAf1yrKyqgXIp5/i/Orhwjb3/rWVlOT+0WX3DlnZXt+deObtf8fyFZWUBBWeP/AMYf8XPyqS35eo+qq9rK1MkAy15/9aYJ/I/nWVlCCkV3v7j6qrmPa34z+vvqrKym8XQrk7OgdgP/AI3yq62v5VlZSc/vHY9El9/DNVnjn8Ffp+VZWU3g6Ytm8HMrb4/nR6firKyp5FvAyVtU/wBwV7WVIm5dDCx+GpLX4fc1lZU8hYdH/9k="/>
          <p:cNvSpPr>
            <a:spLocks noChangeAspect="1" noChangeArrowheads="1"/>
          </p:cNvSpPr>
          <p:nvPr/>
        </p:nvSpPr>
        <p:spPr bwMode="auto">
          <a:xfrm>
            <a:off x="307975" y="-2155825"/>
            <a:ext cx="7696200" cy="4810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4C4C4C"/>
              </a:solidFill>
            </a:endParaRPr>
          </a:p>
        </p:txBody>
      </p:sp>
      <p:sp>
        <p:nvSpPr>
          <p:cNvPr id="10" name="TextBox 9"/>
          <p:cNvSpPr txBox="1"/>
          <p:nvPr/>
        </p:nvSpPr>
        <p:spPr>
          <a:xfrm>
            <a:off x="457201" y="249237"/>
            <a:ext cx="8686799" cy="646331"/>
          </a:xfrm>
          <a:prstGeom prst="rect">
            <a:avLst/>
          </a:prstGeom>
          <a:solidFill>
            <a:schemeClr val="bg1">
              <a:lumMod val="75000"/>
              <a:alpha val="70000"/>
            </a:schemeClr>
          </a:solidFill>
        </p:spPr>
        <p:txBody>
          <a:bodyPr wrap="square" rtlCol="0">
            <a:spAutoFit/>
          </a:bodyPr>
          <a:lstStyle/>
          <a:p>
            <a:pPr algn="ctr"/>
            <a:r>
              <a:rPr lang="en-US" sz="3600" dirty="0" smtClean="0">
                <a:solidFill>
                  <a:srgbClr val="FFDE22"/>
                </a:solidFill>
                <a:latin typeface="Franklin Gothic Medium"/>
              </a:rPr>
              <a:t>Cultural Capital</a:t>
            </a:r>
            <a:endParaRPr lang="en-US" sz="3600" dirty="0">
              <a:solidFill>
                <a:srgbClr val="FFDE22"/>
              </a:solidFill>
              <a:latin typeface="Franklin Gothic Medium"/>
            </a:endParaRPr>
          </a:p>
        </p:txBody>
      </p:sp>
      <p:pic>
        <p:nvPicPr>
          <p:cNvPr id="2050" name="Picture 2" descr="http://www.smith.edu/insight/stories/images/hdr_teacher.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3550" y="4229099"/>
            <a:ext cx="6419850" cy="1104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83236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9" name="TextBox 8"/>
          <p:cNvSpPr txBox="1"/>
          <p:nvPr/>
        </p:nvSpPr>
        <p:spPr>
          <a:xfrm>
            <a:off x="457200" y="152402"/>
            <a:ext cx="8686800" cy="646331"/>
          </a:xfrm>
          <a:prstGeom prst="rect">
            <a:avLst/>
          </a:prstGeom>
          <a:solidFill>
            <a:schemeClr val="tx1">
              <a:lumMod val="50000"/>
              <a:alpha val="78000"/>
            </a:schemeClr>
          </a:solidFill>
        </p:spPr>
        <p:txBody>
          <a:bodyPr wrap="square" rtlCol="0">
            <a:spAutoFit/>
          </a:bodyPr>
          <a:lstStyle/>
          <a:p>
            <a:r>
              <a:rPr lang="en-US" sz="3600" dirty="0">
                <a:solidFill>
                  <a:srgbClr val="FFDE22"/>
                </a:solidFill>
                <a:effectLst>
                  <a:outerShdw blurRad="38100" dist="38100" dir="2700000" algn="tl">
                    <a:srgbClr val="000000">
                      <a:alpha val="43137"/>
                    </a:srgbClr>
                  </a:outerShdw>
                </a:effectLst>
              </a:rPr>
              <a:t>For  </a:t>
            </a:r>
            <a:r>
              <a:rPr lang="en-US" sz="3600" dirty="0">
                <a:solidFill>
                  <a:srgbClr val="FFDE22"/>
                </a:solidFill>
                <a:effectLst>
                  <a:outerShdw blurRad="38100" dist="38100" dir="2700000" algn="tl">
                    <a:srgbClr val="000000">
                      <a:alpha val="43137"/>
                    </a:srgbClr>
                  </a:outerShdw>
                </a:effectLst>
                <a:hlinkClick r:id="rId3" action="ppaction://hlinkfile"/>
              </a:rPr>
              <a:t>Example</a:t>
            </a:r>
            <a:endParaRPr lang="en-US" sz="3600" dirty="0">
              <a:solidFill>
                <a:srgbClr val="FFDE22"/>
              </a:solidFill>
              <a:effectLst>
                <a:outerShdw blurRad="38100" dist="38100" dir="2700000" algn="tl">
                  <a:srgbClr val="000000">
                    <a:alpha val="43137"/>
                  </a:srgbClr>
                </a:outerShdw>
              </a:effectLst>
            </a:endParaRPr>
          </a:p>
        </p:txBody>
      </p:sp>
      <p:pic>
        <p:nvPicPr>
          <p:cNvPr id="6" name="Content Placeholder 3" descr="Screen Clipping"/>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57200" y="0"/>
            <a:ext cx="8686800" cy="6019800"/>
          </a:xfrm>
        </p:spPr>
      </p:pic>
      <p:sp>
        <p:nvSpPr>
          <p:cNvPr id="7" name="TextBox 6"/>
          <p:cNvSpPr txBox="1"/>
          <p:nvPr/>
        </p:nvSpPr>
        <p:spPr>
          <a:xfrm>
            <a:off x="762000" y="304801"/>
            <a:ext cx="5029200" cy="2554545"/>
          </a:xfrm>
          <a:prstGeom prst="rect">
            <a:avLst/>
          </a:prstGeom>
          <a:solidFill>
            <a:schemeClr val="tx1">
              <a:lumMod val="50000"/>
              <a:alpha val="81000"/>
            </a:schemeClr>
          </a:solidFill>
        </p:spPr>
        <p:txBody>
          <a:bodyPr wrap="square" rtlCol="0">
            <a:spAutoFit/>
          </a:bodyPr>
          <a:lstStyle/>
          <a:p>
            <a:pPr algn="ctr"/>
            <a:r>
              <a:rPr lang="en-US" sz="3200" dirty="0">
                <a:solidFill>
                  <a:srgbClr val="FFDE22"/>
                </a:solidFill>
              </a:rPr>
              <a:t>There is no achievement gap that some teacher, somewhere has not closed.  We just need to find her and study her.</a:t>
            </a:r>
          </a:p>
        </p:txBody>
      </p:sp>
    </p:spTree>
    <p:extLst>
      <p:ext uri="{BB962C8B-B14F-4D97-AF65-F5344CB8AC3E}">
        <p14:creationId xmlns:p14="http://schemas.microsoft.com/office/powerpoint/2010/main" val="7208893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22412"/>
            <a:ext cx="8686800" cy="6042212"/>
          </a:xfrm>
          <a:prstGeom prst="rect">
            <a:avLst/>
          </a:prstGeom>
        </p:spPr>
      </p:pic>
      <p:sp>
        <p:nvSpPr>
          <p:cNvPr id="2" name="TextBox 1"/>
          <p:cNvSpPr txBox="1"/>
          <p:nvPr/>
        </p:nvSpPr>
        <p:spPr>
          <a:xfrm>
            <a:off x="457199" y="152400"/>
            <a:ext cx="8673353" cy="677108"/>
          </a:xfrm>
          <a:prstGeom prst="rect">
            <a:avLst/>
          </a:prstGeom>
          <a:solidFill>
            <a:schemeClr val="tx1">
              <a:lumMod val="50000"/>
              <a:alpha val="76000"/>
            </a:schemeClr>
          </a:solidFill>
        </p:spPr>
        <p:txBody>
          <a:bodyPr wrap="square" rtlCol="0">
            <a:spAutoFit/>
          </a:bodyPr>
          <a:lstStyle/>
          <a:p>
            <a:pPr algn="ctr"/>
            <a:r>
              <a:rPr lang="en-US" sz="3800" dirty="0">
                <a:solidFill>
                  <a:srgbClr val="FFDD00"/>
                </a:solidFill>
                <a:effectLst>
                  <a:outerShdw blurRad="38100" dist="38100" dir="2700000" algn="tl">
                    <a:srgbClr val="000000">
                      <a:alpha val="43137"/>
                    </a:srgbClr>
                  </a:outerShdw>
                </a:effectLst>
                <a:latin typeface="Franklin Gothic Medium"/>
              </a:rPr>
              <a:t>People Worry About Buckets</a:t>
            </a:r>
          </a:p>
        </p:txBody>
      </p:sp>
    </p:spTree>
    <p:extLst>
      <p:ext uri="{BB962C8B-B14F-4D97-AF65-F5344CB8AC3E}">
        <p14:creationId xmlns:p14="http://schemas.microsoft.com/office/powerpoint/2010/main" val="24817948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22412"/>
            <a:ext cx="8686800" cy="6042212"/>
          </a:xfrm>
          <a:prstGeom prst="rect">
            <a:avLst/>
          </a:prstGeom>
        </p:spPr>
      </p:pic>
      <p:sp>
        <p:nvSpPr>
          <p:cNvPr id="3" name="Oval 2"/>
          <p:cNvSpPr/>
          <p:nvPr/>
        </p:nvSpPr>
        <p:spPr>
          <a:xfrm>
            <a:off x="5791200" y="1295400"/>
            <a:ext cx="2438400" cy="2743200"/>
          </a:xfrm>
          <a:prstGeom prst="ellipse">
            <a:avLst/>
          </a:prstGeom>
          <a:noFill/>
          <a:ln w="4445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DD00"/>
              </a:solidFill>
            </a:endParaRPr>
          </a:p>
        </p:txBody>
      </p:sp>
      <p:sp>
        <p:nvSpPr>
          <p:cNvPr id="5" name="TextBox 4"/>
          <p:cNvSpPr txBox="1"/>
          <p:nvPr/>
        </p:nvSpPr>
        <p:spPr>
          <a:xfrm>
            <a:off x="457199" y="152400"/>
            <a:ext cx="8673353" cy="677108"/>
          </a:xfrm>
          <a:prstGeom prst="rect">
            <a:avLst/>
          </a:prstGeom>
          <a:solidFill>
            <a:schemeClr val="tx1">
              <a:lumMod val="50000"/>
              <a:alpha val="76000"/>
            </a:schemeClr>
          </a:solidFill>
        </p:spPr>
        <p:txBody>
          <a:bodyPr wrap="square" rtlCol="0">
            <a:spAutoFit/>
          </a:bodyPr>
          <a:lstStyle/>
          <a:p>
            <a:pPr algn="ctr"/>
            <a:r>
              <a:rPr lang="en-US" sz="3800" dirty="0">
                <a:solidFill>
                  <a:srgbClr val="FFDD00"/>
                </a:solidFill>
                <a:effectLst>
                  <a:outerShdw blurRad="38100" dist="38100" dir="2700000" algn="tl">
                    <a:srgbClr val="000000">
                      <a:alpha val="43137"/>
                    </a:srgbClr>
                  </a:outerShdw>
                </a:effectLst>
                <a:latin typeface="Franklin Gothic Medium"/>
              </a:rPr>
              <a:t>The Top Matters Most </a:t>
            </a:r>
          </a:p>
        </p:txBody>
      </p:sp>
    </p:spTree>
    <p:extLst>
      <p:ext uri="{BB962C8B-B14F-4D97-AF65-F5344CB8AC3E}">
        <p14:creationId xmlns:p14="http://schemas.microsoft.com/office/powerpoint/2010/main" val="12271543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idx="1"/>
          </p:nvPr>
        </p:nvSpPr>
        <p:spPr>
          <a:xfrm>
            <a:off x="457201" y="1295401"/>
            <a:ext cx="8277225" cy="1108075"/>
          </a:xfrm>
        </p:spPr>
        <p:txBody>
          <a:bodyPr/>
          <a:lstStyle/>
          <a:p>
            <a:pPr marL="515938" lvl="1" indent="-514350">
              <a:buFontTx/>
              <a:buNone/>
            </a:pPr>
            <a:endParaRPr lang="en-US" sz="2400" smtClean="0"/>
          </a:p>
          <a:p>
            <a:pPr marL="0" indent="0" eaLnBrk="1" hangingPunct="1"/>
            <a:endParaRPr lang="en-US" sz="2400" smtClean="0"/>
          </a:p>
        </p:txBody>
      </p:sp>
      <p:sp>
        <p:nvSpPr>
          <p:cNvPr id="7" name="Oval 6"/>
          <p:cNvSpPr/>
          <p:nvPr/>
        </p:nvSpPr>
        <p:spPr>
          <a:xfrm>
            <a:off x="8534400" y="228600"/>
            <a:ext cx="304800" cy="304800"/>
          </a:xfrm>
          <a:prstGeom prst="ellipse">
            <a:avLst/>
          </a:prstGeom>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026" name="Picture 2" descr="http://www.thedailyriff.com/group.peop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686800" cy="602415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57200" y="381002"/>
            <a:ext cx="8686800" cy="646331"/>
          </a:xfrm>
          <a:prstGeom prst="rect">
            <a:avLst/>
          </a:prstGeom>
          <a:solidFill>
            <a:schemeClr val="tx1">
              <a:lumMod val="50000"/>
              <a:alpha val="83000"/>
            </a:schemeClr>
          </a:solidFill>
        </p:spPr>
        <p:txBody>
          <a:bodyPr wrap="square" rtlCol="0">
            <a:spAutoFit/>
          </a:bodyPr>
          <a:lstStyle/>
          <a:p>
            <a:pPr algn="ctr"/>
            <a:r>
              <a:rPr lang="en-US" sz="3600" dirty="0" smtClean="0">
                <a:solidFill>
                  <a:srgbClr val="FFC000"/>
                </a:solidFill>
                <a:effectLst>
                  <a:outerShdw blurRad="38100" dist="38100" dir="2700000" algn="tl">
                    <a:srgbClr val="000000">
                      <a:alpha val="43137"/>
                    </a:srgbClr>
                  </a:outerShdw>
                </a:effectLst>
                <a:latin typeface="Franklin Gothic Medium"/>
              </a:rPr>
              <a:t>Example</a:t>
            </a:r>
            <a:endParaRPr lang="en-US" sz="3600" dirty="0">
              <a:solidFill>
                <a:srgbClr val="FFC000"/>
              </a:solidFill>
              <a:effectLst>
                <a:outerShdw blurRad="38100" dist="38100" dir="2700000" algn="tl">
                  <a:srgbClr val="000000">
                    <a:alpha val="43137"/>
                  </a:srgbClr>
                </a:outerShdw>
              </a:effectLst>
              <a:latin typeface="Franklin Gothic Medium"/>
            </a:endParaRPr>
          </a:p>
        </p:txBody>
      </p:sp>
    </p:spTree>
    <p:extLst>
      <p:ext uri="{BB962C8B-B14F-4D97-AF65-F5344CB8AC3E}">
        <p14:creationId xmlns:p14="http://schemas.microsoft.com/office/powerpoint/2010/main" val="41027648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educationnext.org/files/ednext_20082_62_fig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 y="533400"/>
            <a:ext cx="8714956" cy="54483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7199" y="0"/>
            <a:ext cx="8686801" cy="533400"/>
          </a:xfrm>
          <a:prstGeom prst="rect">
            <a:avLst/>
          </a:prstGeom>
          <a:solidFill>
            <a:srgbClr val="E5C8C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 name="TextBox 2"/>
          <p:cNvSpPr txBox="1"/>
          <p:nvPr/>
        </p:nvSpPr>
        <p:spPr>
          <a:xfrm>
            <a:off x="457199" y="0"/>
            <a:ext cx="8714956" cy="646331"/>
          </a:xfrm>
          <a:prstGeom prst="rect">
            <a:avLst/>
          </a:prstGeom>
          <a:solidFill>
            <a:schemeClr val="tx1">
              <a:lumMod val="50000"/>
              <a:alpha val="90000"/>
            </a:schemeClr>
          </a:solidFill>
        </p:spPr>
        <p:txBody>
          <a:bodyPr wrap="square" rtlCol="0">
            <a:spAutoFit/>
          </a:bodyPr>
          <a:lstStyle/>
          <a:p>
            <a:pPr algn="ctr"/>
            <a:r>
              <a:rPr lang="en-US" sz="3600" dirty="0" smtClean="0">
                <a:solidFill>
                  <a:srgbClr val="FFDE22"/>
                </a:solidFill>
                <a:latin typeface="Franklin Gothic Book" panose="020B0503020102020204" pitchFamily="34" charset="0"/>
              </a:rPr>
              <a:t>Big Picture, Too </a:t>
            </a:r>
            <a:endParaRPr lang="en-US" sz="3600" dirty="0">
              <a:solidFill>
                <a:srgbClr val="FFDE22"/>
              </a:solidFill>
              <a:latin typeface="Franklin Gothic Book" panose="020B0503020102020204" pitchFamily="34" charset="0"/>
            </a:endParaRPr>
          </a:p>
        </p:txBody>
      </p:sp>
    </p:spTree>
    <p:extLst>
      <p:ext uri="{BB962C8B-B14F-4D97-AF65-F5344CB8AC3E}">
        <p14:creationId xmlns:p14="http://schemas.microsoft.com/office/powerpoint/2010/main" val="6483389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Image result for classroom w students"/>
          <p:cNvPicPr>
            <a:picLocks noChangeAspect="1" noChangeArrowheads="1"/>
          </p:cNvPicPr>
          <p:nvPr/>
        </p:nvPicPr>
        <p:blipFill>
          <a:blip r:embed="rId2">
            <a:duotone>
              <a:prstClr val="black"/>
              <a:schemeClr val="tx2">
                <a:tint val="45000"/>
                <a:satMod val="400000"/>
              </a:schemeClr>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75787" y="914400"/>
            <a:ext cx="8363413" cy="5715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 y="381002"/>
            <a:ext cx="8686800" cy="646331"/>
          </a:xfrm>
          <a:prstGeom prst="rect">
            <a:avLst/>
          </a:prstGeom>
          <a:solidFill>
            <a:schemeClr val="tx1">
              <a:lumMod val="50000"/>
              <a:alpha val="83000"/>
            </a:schemeClr>
          </a:solidFill>
        </p:spPr>
        <p:txBody>
          <a:bodyPr wrap="square" rtlCol="0">
            <a:spAutoFit/>
          </a:bodyPr>
          <a:lstStyle/>
          <a:p>
            <a:pPr algn="ctr"/>
            <a:r>
              <a:rPr lang="en-US" sz="3600" dirty="0" smtClean="0">
                <a:solidFill>
                  <a:srgbClr val="FFC000"/>
                </a:solidFill>
                <a:effectLst>
                  <a:outerShdw blurRad="38100" dist="38100" dir="2700000" algn="tl">
                    <a:srgbClr val="000000">
                      <a:alpha val="43137"/>
                    </a:srgbClr>
                  </a:outerShdw>
                </a:effectLst>
                <a:latin typeface="Franklin Gothic Book" panose="020B0503020102020204" pitchFamily="34" charset="0"/>
              </a:rPr>
              <a:t>Scene From the Life of a Teacher</a:t>
            </a:r>
            <a:endParaRPr lang="en-US" sz="3600" dirty="0">
              <a:solidFill>
                <a:srgbClr val="FFC000"/>
              </a:solidFill>
              <a:effectLst>
                <a:outerShdw blurRad="38100" dist="38100" dir="2700000" algn="tl">
                  <a:srgbClr val="000000">
                    <a:alpha val="43137"/>
                  </a:srgbClr>
                </a:outerShdw>
              </a:effectLst>
              <a:latin typeface="Franklin Gothic Book" panose="020B0503020102020204" pitchFamily="34" charset="0"/>
            </a:endParaRPr>
          </a:p>
        </p:txBody>
      </p:sp>
    </p:spTree>
    <p:extLst>
      <p:ext uri="{BB962C8B-B14F-4D97-AF65-F5344CB8AC3E}">
        <p14:creationId xmlns:p14="http://schemas.microsoft.com/office/powerpoint/2010/main" val="36603766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Image result for classroom w students"/>
          <p:cNvPicPr>
            <a:picLocks noChangeAspect="1" noChangeArrowheads="1"/>
          </p:cNvPicPr>
          <p:nvPr/>
        </p:nvPicPr>
        <p:blipFill>
          <a:blip r:embed="rId2">
            <a:duotone>
              <a:prstClr val="black"/>
              <a:schemeClr val="tx2">
                <a:tint val="45000"/>
                <a:satMod val="400000"/>
              </a:schemeClr>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75787" y="914400"/>
            <a:ext cx="8363413" cy="5715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 y="381002"/>
            <a:ext cx="8686800" cy="646331"/>
          </a:xfrm>
          <a:prstGeom prst="rect">
            <a:avLst/>
          </a:prstGeom>
          <a:solidFill>
            <a:schemeClr val="tx1">
              <a:lumMod val="50000"/>
              <a:alpha val="83000"/>
            </a:schemeClr>
          </a:solidFill>
        </p:spPr>
        <p:txBody>
          <a:bodyPr wrap="square" rtlCol="0">
            <a:spAutoFit/>
          </a:bodyPr>
          <a:lstStyle/>
          <a:p>
            <a:pPr algn="ctr"/>
            <a:r>
              <a:rPr lang="en-US" sz="3600" dirty="0" smtClean="0">
                <a:solidFill>
                  <a:srgbClr val="FFC000"/>
                </a:solidFill>
                <a:effectLst>
                  <a:outerShdw blurRad="38100" dist="38100" dir="2700000" algn="tl">
                    <a:srgbClr val="000000">
                      <a:alpha val="43137"/>
                    </a:srgbClr>
                  </a:outerShdw>
                </a:effectLst>
                <a:latin typeface="Franklin Gothic Book" panose="020B0503020102020204" pitchFamily="34" charset="0"/>
              </a:rPr>
              <a:t>We Live in Fear of Crickets</a:t>
            </a:r>
            <a:endParaRPr lang="en-US" sz="3600" dirty="0">
              <a:solidFill>
                <a:srgbClr val="FFC000"/>
              </a:solidFill>
              <a:effectLst>
                <a:outerShdw blurRad="38100" dist="38100" dir="2700000" algn="tl">
                  <a:srgbClr val="000000">
                    <a:alpha val="43137"/>
                  </a:srgbClr>
                </a:outerShdw>
              </a:effectLst>
              <a:latin typeface="Franklin Gothic Book" panose="020B0503020102020204" pitchFamily="34" charset="0"/>
            </a:endParaRPr>
          </a:p>
        </p:txBody>
      </p:sp>
      <p:pic>
        <p:nvPicPr>
          <p:cNvPr id="5" name="Picture 4" descr="Image result for crickets"/>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500" b="98750" l="1250" r="100000">
                        <a14:backgroundMark x1="98250" y1="43500" x2="98250" y2="43500"/>
                        <a14:backgroundMark x1="94500" y1="45750" x2="94500" y2="45750"/>
                        <a14:backgroundMark x1="82500" y1="48500" x2="82500" y2="48500"/>
                        <a14:backgroundMark x1="77750" y1="40000" x2="77750" y2="40000"/>
                        <a14:backgroundMark x1="57750" y1="42000" x2="57750" y2="42000"/>
                        <a14:backgroundMark x1="49500" y1="40000" x2="49500" y2="40000"/>
                        <a14:backgroundMark x1="49750" y1="37500" x2="49750" y2="37500"/>
                        <a14:backgroundMark x1="54250" y1="39000" x2="54250" y2="39000"/>
                        <a14:backgroundMark x1="59750" y1="33000" x2="59750" y2="33000"/>
                        <a14:backgroundMark x1="59000" y1="31250" x2="59000" y2="31250"/>
                        <a14:backgroundMark x1="53750" y1="36250" x2="53750" y2="36250"/>
                        <a14:backgroundMark x1="48000" y1="34250" x2="48000" y2="34250"/>
                        <a14:backgroundMark x1="45500" y1="39250" x2="45500" y2="39250"/>
                        <a14:backgroundMark x1="34500" y1="37750" x2="34500" y2="37750"/>
                        <a14:backgroundMark x1="31250" y1="36000" x2="31250" y2="36000"/>
                        <a14:backgroundMark x1="29250" y1="36250" x2="29250" y2="36250"/>
                        <a14:backgroundMark x1="22500" y1="38250" x2="22500" y2="38250"/>
                        <a14:backgroundMark x1="5250" y1="22250" x2="5250" y2="22250"/>
                        <a14:backgroundMark x1="2250" y1="19000" x2="2250" y2="19000"/>
                        <a14:backgroundMark x1="3000" y1="4500" x2="3000" y2="4500"/>
                        <a14:backgroundMark x1="98750" y1="5250" x2="98750" y2="5250"/>
                        <a14:backgroundMark x1="98500" y1="43000" x2="98500" y2="43000"/>
                      </a14:backgroundRemoval>
                    </a14:imgEffect>
                  </a14:imgLayer>
                </a14:imgProps>
              </a:ext>
              <a:ext uri="{28A0092B-C50C-407E-A947-70E740481C1C}">
                <a14:useLocalDpi xmlns:a14="http://schemas.microsoft.com/office/drawing/2010/main" val="0"/>
              </a:ext>
            </a:extLst>
          </a:blip>
          <a:srcRect/>
          <a:stretch>
            <a:fillRect/>
          </a:stretch>
        </p:blipFill>
        <p:spPr bwMode="auto">
          <a:xfrm>
            <a:off x="2667000" y="152400"/>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0306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Image result for classroom w students"/>
          <p:cNvPicPr>
            <a:picLocks noChangeAspect="1" noChangeArrowheads="1"/>
          </p:cNvPicPr>
          <p:nvPr/>
        </p:nvPicPr>
        <p:blipFill>
          <a:blip r:embed="rId2">
            <a:duotone>
              <a:prstClr val="black"/>
              <a:schemeClr val="tx2">
                <a:tint val="45000"/>
                <a:satMod val="400000"/>
              </a:schemeClr>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75787" y="762000"/>
            <a:ext cx="8363413" cy="5715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 y="76200"/>
            <a:ext cx="8686800" cy="646331"/>
          </a:xfrm>
          <a:prstGeom prst="rect">
            <a:avLst/>
          </a:prstGeom>
          <a:solidFill>
            <a:schemeClr val="tx1">
              <a:lumMod val="50000"/>
              <a:alpha val="83000"/>
            </a:schemeClr>
          </a:solidFill>
        </p:spPr>
        <p:txBody>
          <a:bodyPr wrap="square" rtlCol="0">
            <a:spAutoFit/>
          </a:bodyPr>
          <a:lstStyle/>
          <a:p>
            <a:pPr algn="ctr"/>
            <a:r>
              <a:rPr lang="en-US" sz="3600" dirty="0" smtClean="0">
                <a:solidFill>
                  <a:srgbClr val="FFC000"/>
                </a:solidFill>
                <a:effectLst>
                  <a:outerShdw blurRad="38100" dist="38100" dir="2700000" algn="tl">
                    <a:srgbClr val="000000">
                      <a:alpha val="43137"/>
                    </a:srgbClr>
                  </a:outerShdw>
                </a:effectLst>
                <a:latin typeface="Franklin Gothic Book" panose="020B0503020102020204" pitchFamily="34" charset="0"/>
              </a:rPr>
              <a:t>Solutions</a:t>
            </a:r>
            <a:endParaRPr lang="en-US" sz="3600" dirty="0">
              <a:solidFill>
                <a:srgbClr val="FFC000"/>
              </a:solidFill>
              <a:effectLst>
                <a:outerShdw blurRad="38100" dist="38100" dir="2700000" algn="tl">
                  <a:srgbClr val="000000">
                    <a:alpha val="43137"/>
                  </a:srgbClr>
                </a:outerShdw>
              </a:effectLst>
              <a:latin typeface="Franklin Gothic Book" panose="020B0503020102020204" pitchFamily="34" charset="0"/>
            </a:endParaRPr>
          </a:p>
        </p:txBody>
      </p:sp>
      <p:pic>
        <p:nvPicPr>
          <p:cNvPr id="5" name="Picture 2" descr="http://uncommonschools.smugmug.com/Newark/NSA-DTMS/2010/i-Mcqb9bZ/0/L/100219-MS-090-L.jpg">
            <a:hlinkClick r:id=""/>
          </p:cNvPr>
          <p:cNvPicPr>
            <a:picLocks noChangeAspect="1" noChangeArrowheads="1"/>
          </p:cNvPicPr>
          <p:nvPr/>
        </p:nvPicPr>
        <p:blipFill>
          <a:blip r:embed="rId4" cstate="print"/>
          <a:srcRect/>
          <a:stretch>
            <a:fillRect/>
          </a:stretch>
        </p:blipFill>
        <p:spPr bwMode="auto">
          <a:xfrm>
            <a:off x="535281" y="722531"/>
            <a:ext cx="8303919" cy="5754470"/>
          </a:xfrm>
          <a:prstGeom prst="rect">
            <a:avLst/>
          </a:prstGeom>
          <a:noFill/>
        </p:spPr>
      </p:pic>
      <p:sp>
        <p:nvSpPr>
          <p:cNvPr id="2" name="TextBox 1"/>
          <p:cNvSpPr txBox="1"/>
          <p:nvPr/>
        </p:nvSpPr>
        <p:spPr>
          <a:xfrm>
            <a:off x="1828800" y="3154740"/>
            <a:ext cx="5943600" cy="2062103"/>
          </a:xfrm>
          <a:prstGeom prst="rect">
            <a:avLst/>
          </a:prstGeom>
          <a:solidFill>
            <a:schemeClr val="tx1">
              <a:lumMod val="75000"/>
              <a:alpha val="80000"/>
            </a:schemeClr>
          </a:solidFill>
        </p:spPr>
        <p:txBody>
          <a:bodyPr wrap="square" rtlCol="0">
            <a:spAutoFit/>
          </a:bodyPr>
          <a:lstStyle/>
          <a:p>
            <a:r>
              <a:rPr lang="en-US" sz="3200" dirty="0" smtClean="0">
                <a:solidFill>
                  <a:schemeClr val="accent3"/>
                </a:solidFill>
              </a:rPr>
              <a:t>Cold Call</a:t>
            </a:r>
          </a:p>
          <a:p>
            <a:r>
              <a:rPr lang="en-US" sz="3200" dirty="0" smtClean="0">
                <a:solidFill>
                  <a:schemeClr val="tx2"/>
                </a:solidFill>
              </a:rPr>
              <a:t>Turn and Talk</a:t>
            </a:r>
          </a:p>
          <a:p>
            <a:r>
              <a:rPr lang="en-US" sz="3200" dirty="0" smtClean="0">
                <a:solidFill>
                  <a:schemeClr val="tx2"/>
                </a:solidFill>
              </a:rPr>
              <a:t>Everybody Writes</a:t>
            </a:r>
          </a:p>
          <a:p>
            <a:r>
              <a:rPr lang="en-US" sz="3200" dirty="0" smtClean="0">
                <a:solidFill>
                  <a:schemeClr val="tx2"/>
                </a:solidFill>
              </a:rPr>
              <a:t>Wait Time</a:t>
            </a:r>
            <a:endParaRPr lang="en-US" sz="3200" dirty="0">
              <a:solidFill>
                <a:schemeClr val="tx2"/>
              </a:solidFill>
            </a:endParaRPr>
          </a:p>
        </p:txBody>
      </p:sp>
    </p:spTree>
    <p:extLst>
      <p:ext uri="{BB962C8B-B14F-4D97-AF65-F5344CB8AC3E}">
        <p14:creationId xmlns:p14="http://schemas.microsoft.com/office/powerpoint/2010/main" val="1998970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28559" t="6371" r="29545" b="1267"/>
          <a:stretch/>
        </p:blipFill>
        <p:spPr bwMode="auto">
          <a:xfrm>
            <a:off x="4876799" y="0"/>
            <a:ext cx="4271533"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a:off x="4860472" y="0"/>
            <a:ext cx="16328" cy="602589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pic>
        <p:nvPicPr>
          <p:cNvPr id="7"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6011" r="13019" b="15122"/>
          <a:stretch/>
        </p:blipFill>
        <p:spPr bwMode="auto">
          <a:xfrm>
            <a:off x="449179" y="26624"/>
            <a:ext cx="4427621" cy="5993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Straight Connector 11"/>
          <p:cNvCxnSpPr/>
          <p:nvPr/>
        </p:nvCxnSpPr>
        <p:spPr>
          <a:xfrm>
            <a:off x="4876800" y="152400"/>
            <a:ext cx="0" cy="586740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4" name="Content Placeholder 3"/>
          <p:cNvSpPr>
            <a:spLocks noGrp="1"/>
          </p:cNvSpPr>
          <p:nvPr>
            <p:ph idx="1"/>
          </p:nvPr>
        </p:nvSpPr>
        <p:spPr>
          <a:xfrm>
            <a:off x="457200" y="4648200"/>
            <a:ext cx="8686800" cy="990600"/>
          </a:xfrm>
          <a:solidFill>
            <a:srgbClr val="484848">
              <a:alpha val="80000"/>
            </a:srgbClr>
          </a:solidFill>
        </p:spPr>
        <p:txBody>
          <a:bodyPr>
            <a:noAutofit/>
          </a:bodyPr>
          <a:lstStyle/>
          <a:p>
            <a:pPr marL="0" indent="0" algn="ctr">
              <a:spcBef>
                <a:spcPts val="0"/>
              </a:spcBef>
              <a:buNone/>
            </a:pPr>
            <a:r>
              <a:rPr lang="en-US" dirty="0">
                <a:solidFill>
                  <a:schemeClr val="bg1"/>
                </a:solidFill>
              </a:rPr>
              <a:t>How does </a:t>
            </a:r>
            <a:r>
              <a:rPr lang="en-US" dirty="0">
                <a:solidFill>
                  <a:schemeClr val="bg1"/>
                </a:solidFill>
                <a:hlinkClick r:id="rId5" action="ppaction://hlinkfile"/>
              </a:rPr>
              <a:t>each </a:t>
            </a:r>
            <a:r>
              <a:rPr lang="en-US" dirty="0">
                <a:solidFill>
                  <a:schemeClr val="bg1"/>
                </a:solidFill>
                <a:hlinkClick r:id="rId6" action="ppaction://hlinkfile"/>
              </a:rPr>
              <a:t>teacher </a:t>
            </a:r>
            <a:r>
              <a:rPr lang="en-US" dirty="0">
                <a:solidFill>
                  <a:schemeClr val="bg1"/>
                </a:solidFill>
              </a:rPr>
              <a:t>emphasize the positivity of </a:t>
            </a:r>
            <a:r>
              <a:rPr lang="en-US" i="1" dirty="0">
                <a:solidFill>
                  <a:schemeClr val="bg1"/>
                </a:solidFill>
              </a:rPr>
              <a:t>Cold Calling</a:t>
            </a:r>
            <a:r>
              <a:rPr lang="en-US" dirty="0" smtClean="0">
                <a:solidFill>
                  <a:schemeClr val="bg1"/>
                </a:solidFill>
              </a:rPr>
              <a:t>?</a:t>
            </a:r>
            <a:endParaRPr lang="en-US" dirty="0">
              <a:solidFill>
                <a:schemeClr val="bg1"/>
              </a:solidFill>
            </a:endParaRPr>
          </a:p>
        </p:txBody>
      </p:sp>
      <p:sp>
        <p:nvSpPr>
          <p:cNvPr id="14" name="Title 1"/>
          <p:cNvSpPr txBox="1">
            <a:spLocks/>
          </p:cNvSpPr>
          <p:nvPr/>
        </p:nvSpPr>
        <p:spPr>
          <a:xfrm>
            <a:off x="457200" y="76200"/>
            <a:ext cx="8686800" cy="609600"/>
          </a:xfrm>
          <a:prstGeom prst="rect">
            <a:avLst/>
          </a:prstGeom>
          <a:solidFill>
            <a:srgbClr val="919191">
              <a:lumMod val="50000"/>
              <a:alpha val="80000"/>
            </a:srgbClr>
          </a:solidFill>
        </p:spPr>
        <p:txBody>
          <a:bodyPr>
            <a:no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pPr>
              <a:defRPr/>
            </a:pPr>
            <a:r>
              <a:rPr lang="en-US" sz="3200" dirty="0" smtClean="0">
                <a:solidFill>
                  <a:srgbClr val="FFDD00"/>
                </a:solidFill>
              </a:rPr>
              <a:t>            Jon </a:t>
            </a:r>
            <a:r>
              <a:rPr lang="en-US" sz="3200" dirty="0" err="1" smtClean="0">
                <a:solidFill>
                  <a:srgbClr val="FFDD00"/>
                </a:solidFill>
              </a:rPr>
              <a:t>Bogard</a:t>
            </a:r>
            <a:r>
              <a:rPr lang="en-US" sz="3200" dirty="0" smtClean="0">
                <a:solidFill>
                  <a:srgbClr val="FFDD00"/>
                </a:solidFill>
              </a:rPr>
              <a:t>                      </a:t>
            </a:r>
            <a:r>
              <a:rPr lang="en-US" sz="3200" dirty="0" err="1" smtClean="0">
                <a:solidFill>
                  <a:srgbClr val="FFDD00"/>
                </a:solidFill>
              </a:rPr>
              <a:t>Na’Jee</a:t>
            </a:r>
            <a:r>
              <a:rPr lang="en-US" sz="3200" dirty="0" smtClean="0">
                <a:solidFill>
                  <a:srgbClr val="FFDD00"/>
                </a:solidFill>
              </a:rPr>
              <a:t> Carter</a:t>
            </a:r>
            <a:endParaRPr lang="en-US" sz="3200" dirty="0">
              <a:solidFill>
                <a:srgbClr val="FFDD00"/>
              </a:solidFill>
            </a:endParaRPr>
          </a:p>
        </p:txBody>
      </p:sp>
      <p:sp>
        <p:nvSpPr>
          <p:cNvPr id="8" name="Oval 7"/>
          <p:cNvSpPr/>
          <p:nvPr/>
        </p:nvSpPr>
        <p:spPr>
          <a:xfrm>
            <a:off x="8534400" y="152400"/>
            <a:ext cx="381000" cy="381000"/>
          </a:xfrm>
          <a:prstGeom prst="ellipse">
            <a:avLst/>
          </a:prstGeom>
          <a:solidFill>
            <a:schemeClr val="tx2"/>
          </a:solidFill>
          <a:ln w="9525" cap="flat" cmpd="sng" algn="ctr">
            <a:solidFill>
              <a:srgbClr val="FFDE22"/>
            </a:solidFill>
            <a:prstDash val="solid"/>
          </a:ln>
          <a:effectLst/>
        </p:spPr>
        <p:txBody>
          <a:bodyPr rtlCol="0" anchor="ctr"/>
          <a:lstStyle/>
          <a:p>
            <a:pPr algn="ctr">
              <a:defRPr/>
            </a:pPr>
            <a:endParaRPr lang="en-US" kern="0">
              <a:solidFill>
                <a:prstClr val="white"/>
              </a:solidFill>
            </a:endParaRPr>
          </a:p>
        </p:txBody>
      </p:sp>
    </p:spTree>
    <p:extLst>
      <p:ext uri="{BB962C8B-B14F-4D97-AF65-F5344CB8AC3E}">
        <p14:creationId xmlns:p14="http://schemas.microsoft.com/office/powerpoint/2010/main" val="37241940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66800" y="990600"/>
            <a:ext cx="7239000" cy="4062651"/>
          </a:xfrm>
          <a:prstGeom prst="rect">
            <a:avLst/>
          </a:prstGeom>
          <a:noFill/>
        </p:spPr>
        <p:txBody>
          <a:bodyPr wrap="square" rtlCol="0">
            <a:spAutoFit/>
          </a:bodyPr>
          <a:lstStyle/>
          <a:p>
            <a:r>
              <a:rPr lang="en-US" sz="2400" dirty="0" smtClean="0"/>
              <a:t>Here are some of </a:t>
            </a:r>
            <a:r>
              <a:rPr lang="en-US" sz="2400" dirty="0" err="1" smtClean="0"/>
              <a:t>Na’jee’s</a:t>
            </a:r>
            <a:r>
              <a:rPr lang="en-US" sz="2400" dirty="0" smtClean="0"/>
              <a:t> prompts in Cold Calling.  What do you notice? How do they build positive culture?</a:t>
            </a:r>
          </a:p>
          <a:p>
            <a:endParaRPr lang="en-US" sz="2400" dirty="0"/>
          </a:p>
          <a:p>
            <a:r>
              <a:rPr lang="en-US" sz="2400" dirty="0" smtClean="0">
                <a:solidFill>
                  <a:schemeClr val="accent1"/>
                </a:solidFill>
              </a:rPr>
              <a:t>“Marcel </a:t>
            </a:r>
            <a:r>
              <a:rPr lang="en-US" sz="2400" dirty="0">
                <a:solidFill>
                  <a:schemeClr val="accent1"/>
                </a:solidFill>
              </a:rPr>
              <a:t>talk to </a:t>
            </a:r>
            <a:r>
              <a:rPr lang="en-US" sz="2400" dirty="0" smtClean="0">
                <a:solidFill>
                  <a:schemeClr val="accent1"/>
                </a:solidFill>
              </a:rPr>
              <a:t>me.”</a:t>
            </a:r>
            <a:endParaRPr lang="en-US" sz="2400" dirty="0">
              <a:solidFill>
                <a:schemeClr val="accent1"/>
              </a:solidFill>
            </a:endParaRPr>
          </a:p>
          <a:p>
            <a:r>
              <a:rPr lang="en-US" sz="2400" dirty="0" smtClean="0">
                <a:solidFill>
                  <a:schemeClr val="accent1"/>
                </a:solidFill>
              </a:rPr>
              <a:t>“Tell </a:t>
            </a:r>
            <a:r>
              <a:rPr lang="en-US" sz="2400" dirty="0">
                <a:solidFill>
                  <a:schemeClr val="accent1"/>
                </a:solidFill>
              </a:rPr>
              <a:t>me about the internal </a:t>
            </a:r>
            <a:r>
              <a:rPr lang="en-US" sz="2400" dirty="0" smtClean="0">
                <a:solidFill>
                  <a:schemeClr val="accent1"/>
                </a:solidFill>
              </a:rPr>
              <a:t>conflict, </a:t>
            </a:r>
            <a:r>
              <a:rPr lang="en-US" sz="2400" dirty="0" err="1" smtClean="0">
                <a:solidFill>
                  <a:schemeClr val="accent1"/>
                </a:solidFill>
              </a:rPr>
              <a:t>Yedidio</a:t>
            </a:r>
            <a:r>
              <a:rPr lang="en-US" sz="2400" dirty="0" smtClean="0">
                <a:solidFill>
                  <a:schemeClr val="accent1"/>
                </a:solidFill>
              </a:rPr>
              <a:t>.”</a:t>
            </a:r>
            <a:endParaRPr lang="en-US" sz="2400" dirty="0">
              <a:solidFill>
                <a:schemeClr val="accent1"/>
              </a:solidFill>
            </a:endParaRPr>
          </a:p>
          <a:p>
            <a:r>
              <a:rPr lang="en-US" sz="2400" dirty="0" smtClean="0"/>
              <a:t>“</a:t>
            </a:r>
            <a:r>
              <a:rPr lang="en-US" sz="2400" dirty="0" smtClean="0">
                <a:solidFill>
                  <a:schemeClr val="accent1"/>
                </a:solidFill>
              </a:rPr>
              <a:t>Can </a:t>
            </a:r>
            <a:r>
              <a:rPr lang="en-US" sz="2400" dirty="0">
                <a:solidFill>
                  <a:schemeClr val="accent1"/>
                </a:solidFill>
              </a:rPr>
              <a:t>you tell me about that conflict, </a:t>
            </a:r>
            <a:r>
              <a:rPr lang="en-US" sz="2400" dirty="0" smtClean="0">
                <a:solidFill>
                  <a:schemeClr val="accent1"/>
                </a:solidFill>
              </a:rPr>
              <a:t>Marcel?”</a:t>
            </a:r>
            <a:endParaRPr lang="en-US" sz="2400" dirty="0">
              <a:solidFill>
                <a:schemeClr val="accent1"/>
              </a:solidFill>
            </a:endParaRPr>
          </a:p>
          <a:p>
            <a:r>
              <a:rPr lang="en-US" sz="2400" dirty="0" smtClean="0">
                <a:solidFill>
                  <a:schemeClr val="accent1"/>
                </a:solidFill>
              </a:rPr>
              <a:t>“</a:t>
            </a:r>
            <a:r>
              <a:rPr lang="en-US" sz="2400" dirty="0" err="1" smtClean="0">
                <a:solidFill>
                  <a:schemeClr val="accent1"/>
                </a:solidFill>
              </a:rPr>
              <a:t>Yedidio</a:t>
            </a:r>
            <a:r>
              <a:rPr lang="en-US" sz="2400" dirty="0" smtClean="0">
                <a:solidFill>
                  <a:schemeClr val="accent1"/>
                </a:solidFill>
              </a:rPr>
              <a:t> </a:t>
            </a:r>
            <a:r>
              <a:rPr lang="en-US" sz="2400" dirty="0">
                <a:solidFill>
                  <a:schemeClr val="accent1"/>
                </a:solidFill>
              </a:rPr>
              <a:t>I want you to start to speak about what kind of conflict you see</a:t>
            </a:r>
            <a:r>
              <a:rPr lang="en-US" sz="2400" dirty="0" smtClean="0">
                <a:solidFill>
                  <a:schemeClr val="accent1"/>
                </a:solidFill>
              </a:rPr>
              <a:t>.”</a:t>
            </a:r>
            <a:endParaRPr lang="en-US" sz="2400" dirty="0">
              <a:solidFill>
                <a:schemeClr val="accent1"/>
              </a:solidFill>
            </a:endParaRPr>
          </a:p>
          <a:p>
            <a:r>
              <a:rPr lang="en-US" sz="2400" dirty="0"/>
              <a:t> </a:t>
            </a:r>
          </a:p>
          <a:p>
            <a:endParaRPr lang="en-US" dirty="0"/>
          </a:p>
        </p:txBody>
      </p:sp>
    </p:spTree>
    <p:extLst>
      <p:ext uri="{BB962C8B-B14F-4D97-AF65-F5344CB8AC3E}">
        <p14:creationId xmlns:p14="http://schemas.microsoft.com/office/powerpoint/2010/main" val="2976199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idx="1"/>
          </p:nvPr>
        </p:nvSpPr>
        <p:spPr>
          <a:xfrm>
            <a:off x="457201" y="1295401"/>
            <a:ext cx="8277225" cy="1108075"/>
          </a:xfrm>
        </p:spPr>
        <p:txBody>
          <a:bodyPr/>
          <a:lstStyle/>
          <a:p>
            <a:pPr marL="515938" lvl="1" indent="-514350">
              <a:buFontTx/>
              <a:buNone/>
            </a:pPr>
            <a:endParaRPr lang="en-US" sz="2400" smtClean="0"/>
          </a:p>
          <a:p>
            <a:pPr marL="0" indent="0" eaLnBrk="1" hangingPunct="1"/>
            <a:endParaRPr lang="en-US" sz="2400" smtClean="0"/>
          </a:p>
        </p:txBody>
      </p:sp>
      <p:sp>
        <p:nvSpPr>
          <p:cNvPr id="7" name="Oval 6"/>
          <p:cNvSpPr/>
          <p:nvPr/>
        </p:nvSpPr>
        <p:spPr>
          <a:xfrm>
            <a:off x="8534400" y="228600"/>
            <a:ext cx="304800" cy="304800"/>
          </a:xfrm>
          <a:prstGeom prst="ellipse">
            <a:avLst/>
          </a:prstGeom>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026" name="Picture 2" descr="http://www.thedailyriff.com/group.peop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686800" cy="602415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57200" y="381002"/>
            <a:ext cx="8686800" cy="646331"/>
          </a:xfrm>
          <a:prstGeom prst="rect">
            <a:avLst/>
          </a:prstGeom>
          <a:solidFill>
            <a:schemeClr val="tx1">
              <a:lumMod val="50000"/>
              <a:alpha val="83000"/>
            </a:schemeClr>
          </a:solidFill>
        </p:spPr>
        <p:txBody>
          <a:bodyPr wrap="square" rtlCol="0">
            <a:spAutoFit/>
          </a:bodyPr>
          <a:lstStyle/>
          <a:p>
            <a:pPr algn="ctr"/>
            <a:r>
              <a:rPr lang="en-US" sz="3600" dirty="0" smtClean="0">
                <a:solidFill>
                  <a:srgbClr val="FFC000"/>
                </a:solidFill>
                <a:effectLst>
                  <a:outerShdw blurRad="38100" dist="38100" dir="2700000" algn="tl">
                    <a:srgbClr val="000000">
                      <a:alpha val="43137"/>
                    </a:srgbClr>
                  </a:outerShdw>
                </a:effectLst>
                <a:latin typeface="Franklin Gothic Medium"/>
              </a:rPr>
              <a:t>Houston: Cold Call? We Can Do That</a:t>
            </a:r>
            <a:endParaRPr lang="en-US" sz="3600" dirty="0">
              <a:solidFill>
                <a:srgbClr val="FFC000"/>
              </a:solidFill>
              <a:effectLst>
                <a:outerShdw blurRad="38100" dist="38100" dir="2700000" algn="tl">
                  <a:srgbClr val="000000">
                    <a:alpha val="43137"/>
                  </a:srgbClr>
                </a:outerShdw>
              </a:effectLst>
              <a:latin typeface="Franklin Gothic Medium"/>
            </a:endParaRPr>
          </a:p>
        </p:txBody>
      </p:sp>
    </p:spTree>
    <p:extLst>
      <p:ext uri="{BB962C8B-B14F-4D97-AF65-F5344CB8AC3E}">
        <p14:creationId xmlns:p14="http://schemas.microsoft.com/office/powerpoint/2010/main" val="21452818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50"/>
          <a:stretch/>
        </p:blipFill>
        <p:spPr bwMode="auto">
          <a:xfrm>
            <a:off x="457200" y="0"/>
            <a:ext cx="868680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Content Placeholder 3"/>
          <p:cNvSpPr txBox="1">
            <a:spLocks/>
          </p:cNvSpPr>
          <p:nvPr/>
        </p:nvSpPr>
        <p:spPr>
          <a:xfrm>
            <a:off x="3517900" y="1028699"/>
            <a:ext cx="5397500" cy="23622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2800" dirty="0">
              <a:solidFill>
                <a:srgbClr val="4C4C4C"/>
              </a:solidFill>
            </a:endParaRPr>
          </a:p>
        </p:txBody>
      </p:sp>
      <p:sp>
        <p:nvSpPr>
          <p:cNvPr id="18" name="TextBox 17"/>
          <p:cNvSpPr txBox="1"/>
          <p:nvPr/>
        </p:nvSpPr>
        <p:spPr>
          <a:xfrm>
            <a:off x="457200" y="101025"/>
            <a:ext cx="8686800" cy="584775"/>
          </a:xfrm>
          <a:prstGeom prst="rect">
            <a:avLst/>
          </a:prstGeom>
          <a:solidFill>
            <a:srgbClr val="919191">
              <a:lumMod val="50000"/>
              <a:alpha val="80000"/>
            </a:srgbClr>
          </a:solidFill>
        </p:spPr>
        <p:txBody>
          <a:bodyPr wrap="square" rtlCol="0">
            <a:spAutoFit/>
          </a:bodyPr>
          <a:lstStyle/>
          <a:p>
            <a:pPr algn="ctr" fontAlgn="base">
              <a:spcBef>
                <a:spcPct val="0"/>
              </a:spcBef>
              <a:spcAft>
                <a:spcPct val="0"/>
              </a:spcAft>
              <a:defRPr/>
            </a:pPr>
            <a:r>
              <a:rPr lang="en-US" sz="3200" kern="0" dirty="0" smtClean="0">
                <a:solidFill>
                  <a:srgbClr val="FFDD00"/>
                </a:solidFill>
                <a:latin typeface="Franklin Gothic Medium"/>
              </a:rPr>
              <a:t>Gary Lauderdale</a:t>
            </a:r>
          </a:p>
        </p:txBody>
      </p:sp>
      <p:sp>
        <p:nvSpPr>
          <p:cNvPr id="19" name="TextBox 18"/>
          <p:cNvSpPr txBox="1"/>
          <p:nvPr/>
        </p:nvSpPr>
        <p:spPr>
          <a:xfrm>
            <a:off x="457200" y="4648200"/>
            <a:ext cx="8686800" cy="584775"/>
          </a:xfrm>
          <a:prstGeom prst="rect">
            <a:avLst/>
          </a:prstGeom>
          <a:solidFill>
            <a:schemeClr val="tx1">
              <a:lumMod val="50000"/>
              <a:alpha val="80000"/>
            </a:schemeClr>
          </a:solidFill>
        </p:spPr>
        <p:txBody>
          <a:bodyPr wrap="square" rtlCol="0">
            <a:spAutoFit/>
          </a:bodyPr>
          <a:lstStyle/>
          <a:p>
            <a:pPr algn="ctr" fontAlgn="base">
              <a:spcBef>
                <a:spcPct val="0"/>
              </a:spcBef>
              <a:spcAft>
                <a:spcPct val="0"/>
              </a:spcAft>
              <a:defRPr/>
            </a:pPr>
            <a:r>
              <a:rPr lang="en-US" sz="3200" kern="0" dirty="0" smtClean="0">
                <a:solidFill>
                  <a:srgbClr val="FFDD00"/>
                </a:solidFill>
              </a:rPr>
              <a:t>What has Gary kept? What has he adapted?</a:t>
            </a:r>
          </a:p>
        </p:txBody>
      </p:sp>
    </p:spTree>
    <p:extLst>
      <p:ext uri="{BB962C8B-B14F-4D97-AF65-F5344CB8AC3E}">
        <p14:creationId xmlns:p14="http://schemas.microsoft.com/office/powerpoint/2010/main" val="14531092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98" y="-3672"/>
            <a:ext cx="9210298" cy="6861672"/>
          </a:xfrm>
          <a:prstGeom prst="rect">
            <a:avLst/>
          </a:prstGeom>
        </p:spPr>
      </p:pic>
    </p:spTree>
    <p:extLst>
      <p:ext uri="{BB962C8B-B14F-4D97-AF65-F5344CB8AC3E}">
        <p14:creationId xmlns:p14="http://schemas.microsoft.com/office/powerpoint/2010/main" val="7556872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0"/>
            <a:ext cx="8704270" cy="6019800"/>
          </a:xfrm>
          <a:prstGeom prst="rect">
            <a:avLst/>
          </a:prstGeom>
        </p:spPr>
      </p:pic>
      <p:sp>
        <p:nvSpPr>
          <p:cNvPr id="4" name="TextBox 3"/>
          <p:cNvSpPr txBox="1"/>
          <p:nvPr/>
        </p:nvSpPr>
        <p:spPr>
          <a:xfrm>
            <a:off x="457200" y="4419600"/>
            <a:ext cx="8686800" cy="1384995"/>
          </a:xfrm>
          <a:prstGeom prst="rect">
            <a:avLst/>
          </a:prstGeom>
          <a:solidFill>
            <a:schemeClr val="tx2">
              <a:lumMod val="50000"/>
              <a:alpha val="80000"/>
            </a:schemeClr>
          </a:solidFill>
        </p:spPr>
        <p:txBody>
          <a:bodyPr wrap="square" rtlCol="0">
            <a:spAutoFit/>
          </a:bodyPr>
          <a:lstStyle/>
          <a:p>
            <a:pPr algn="ctr">
              <a:spcAft>
                <a:spcPts val="1000"/>
              </a:spcAft>
            </a:pPr>
            <a:r>
              <a:rPr lang="en-US" sz="2800" dirty="0">
                <a:solidFill>
                  <a:prstClr val="white"/>
                </a:solidFill>
                <a:ea typeface="Calibri"/>
                <a:cs typeface="Times New Roman"/>
              </a:rPr>
              <a:t>On average, a teacher waits less than one second before taking an answer.  What impact does this have on students?</a:t>
            </a:r>
            <a:endParaRPr lang="en-US" sz="2800" dirty="0">
              <a:solidFill>
                <a:prstClr val="white"/>
              </a:solidFill>
              <a:latin typeface="Calibri"/>
              <a:ea typeface="Calibri"/>
              <a:cs typeface="Times New Roman"/>
            </a:endParaRPr>
          </a:p>
        </p:txBody>
      </p:sp>
      <p:sp>
        <p:nvSpPr>
          <p:cNvPr id="16" name="TextBox 15"/>
          <p:cNvSpPr txBox="1"/>
          <p:nvPr/>
        </p:nvSpPr>
        <p:spPr>
          <a:xfrm>
            <a:off x="457200" y="66523"/>
            <a:ext cx="8686800" cy="584775"/>
          </a:xfrm>
          <a:prstGeom prst="rect">
            <a:avLst/>
          </a:prstGeom>
          <a:solidFill>
            <a:schemeClr val="tx2">
              <a:lumMod val="50000"/>
              <a:alpha val="80000"/>
            </a:schemeClr>
          </a:solidFill>
        </p:spPr>
        <p:txBody>
          <a:bodyPr wrap="square" rtlCol="0">
            <a:spAutoFit/>
          </a:bodyPr>
          <a:lstStyle/>
          <a:p>
            <a:pPr algn="ctr"/>
            <a:r>
              <a:rPr lang="en-US" sz="3200" i="1" dirty="0">
                <a:solidFill>
                  <a:srgbClr val="FFDD00"/>
                </a:solidFill>
                <a:latin typeface="Franklin Gothic Medium" pitchFamily="34" charset="0"/>
              </a:rPr>
              <a:t>Wait Time</a:t>
            </a:r>
          </a:p>
        </p:txBody>
      </p:sp>
      <p:sp>
        <p:nvSpPr>
          <p:cNvPr id="2" name="Oval 1"/>
          <p:cNvSpPr/>
          <p:nvPr/>
        </p:nvSpPr>
        <p:spPr>
          <a:xfrm>
            <a:off x="8686800" y="304800"/>
            <a:ext cx="152400" cy="1524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22924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rotWithShape="1">
          <a:blip r:embed="rId3">
            <a:extLst>
              <a:ext uri="{28A0092B-C50C-407E-A947-70E740481C1C}">
                <a14:useLocalDpi xmlns:a14="http://schemas.microsoft.com/office/drawing/2010/main" val="0"/>
              </a:ext>
            </a:extLst>
          </a:blip>
          <a:srcRect l="13263" r="7159"/>
          <a:stretch/>
        </p:blipFill>
        <p:spPr>
          <a:xfrm>
            <a:off x="457200" y="0"/>
            <a:ext cx="8686800" cy="6019800"/>
          </a:xfrm>
          <a:prstGeom prst="rect">
            <a:avLst/>
          </a:prstGeom>
        </p:spPr>
      </p:pic>
      <p:sp>
        <p:nvSpPr>
          <p:cNvPr id="4" name="TextBox 3"/>
          <p:cNvSpPr txBox="1"/>
          <p:nvPr/>
        </p:nvSpPr>
        <p:spPr>
          <a:xfrm>
            <a:off x="457200" y="4495800"/>
            <a:ext cx="8686800" cy="1513235"/>
          </a:xfrm>
          <a:prstGeom prst="rect">
            <a:avLst/>
          </a:prstGeom>
          <a:solidFill>
            <a:schemeClr val="tx2">
              <a:lumMod val="50000"/>
              <a:alpha val="80000"/>
            </a:schemeClr>
          </a:solidFill>
        </p:spPr>
        <p:txBody>
          <a:bodyPr wrap="square" rtlCol="0">
            <a:spAutoFit/>
          </a:bodyPr>
          <a:lstStyle/>
          <a:p>
            <a:pPr algn="ctr">
              <a:spcAft>
                <a:spcPts val="1000"/>
              </a:spcAft>
            </a:pPr>
            <a:r>
              <a:rPr lang="en-US" sz="2800" dirty="0" smtClean="0">
                <a:solidFill>
                  <a:prstClr val="white"/>
                </a:solidFill>
              </a:rPr>
              <a:t>Observe </a:t>
            </a:r>
            <a:r>
              <a:rPr lang="en-US" sz="2800" dirty="0">
                <a:solidFill>
                  <a:prstClr val="white"/>
                </a:solidFill>
                <a:hlinkClick r:id="rId4" action="ppaction://hlinkfile"/>
              </a:rPr>
              <a:t>Maggie’s </a:t>
            </a:r>
            <a:r>
              <a:rPr lang="en-US" sz="2800" dirty="0">
                <a:solidFill>
                  <a:prstClr val="white"/>
                </a:solidFill>
              </a:rPr>
              <a:t>students during </a:t>
            </a:r>
            <a:r>
              <a:rPr lang="en-US" sz="2800" i="1" dirty="0">
                <a:solidFill>
                  <a:prstClr val="white"/>
                </a:solidFill>
              </a:rPr>
              <a:t>Wait Time</a:t>
            </a:r>
            <a:r>
              <a:rPr lang="en-US" sz="2800" dirty="0">
                <a:solidFill>
                  <a:prstClr val="white"/>
                </a:solidFill>
              </a:rPr>
              <a:t>. </a:t>
            </a:r>
            <a:endParaRPr lang="en-US" sz="2800" dirty="0" smtClean="0">
              <a:solidFill>
                <a:prstClr val="white"/>
              </a:solidFill>
            </a:endParaRPr>
          </a:p>
          <a:p>
            <a:pPr algn="ctr">
              <a:spcAft>
                <a:spcPts val="1000"/>
              </a:spcAft>
            </a:pPr>
            <a:r>
              <a:rPr lang="en-US" sz="2800" dirty="0" smtClean="0">
                <a:solidFill>
                  <a:prstClr val="white"/>
                </a:solidFill>
              </a:rPr>
              <a:t>But watch again and watch Maggie. The </a:t>
            </a:r>
            <a:r>
              <a:rPr lang="en-US" sz="2800" i="1" dirty="0" smtClean="0">
                <a:solidFill>
                  <a:prstClr val="white"/>
                </a:solidFill>
              </a:rPr>
              <a:t>how</a:t>
            </a:r>
            <a:r>
              <a:rPr lang="en-US" sz="2800" dirty="0" smtClean="0">
                <a:solidFill>
                  <a:prstClr val="white"/>
                </a:solidFill>
              </a:rPr>
              <a:t> is as important as the </a:t>
            </a:r>
            <a:r>
              <a:rPr lang="en-US" sz="2800" i="1" dirty="0" smtClean="0">
                <a:solidFill>
                  <a:prstClr val="white"/>
                </a:solidFill>
              </a:rPr>
              <a:t>what</a:t>
            </a:r>
            <a:r>
              <a:rPr lang="en-US" sz="2800" dirty="0" smtClean="0">
                <a:solidFill>
                  <a:prstClr val="white"/>
                </a:solidFill>
              </a:rPr>
              <a:t>.</a:t>
            </a:r>
            <a:r>
              <a:rPr lang="en-US" sz="2800" dirty="0" smtClean="0">
                <a:solidFill>
                  <a:prstClr val="white"/>
                </a:solidFill>
                <a:ea typeface="Calibri"/>
                <a:cs typeface="Times New Roman"/>
              </a:rPr>
              <a:t> </a:t>
            </a:r>
            <a:endParaRPr lang="en-US" sz="2800" dirty="0">
              <a:solidFill>
                <a:prstClr val="white"/>
              </a:solidFill>
              <a:latin typeface="Calibri"/>
              <a:ea typeface="Calibri"/>
              <a:cs typeface="Times New Roman"/>
            </a:endParaRPr>
          </a:p>
        </p:txBody>
      </p:sp>
      <p:sp>
        <p:nvSpPr>
          <p:cNvPr id="16" name="TextBox 15"/>
          <p:cNvSpPr txBox="1"/>
          <p:nvPr/>
        </p:nvSpPr>
        <p:spPr>
          <a:xfrm>
            <a:off x="457200" y="66523"/>
            <a:ext cx="8686800" cy="584775"/>
          </a:xfrm>
          <a:prstGeom prst="rect">
            <a:avLst/>
          </a:prstGeom>
          <a:solidFill>
            <a:schemeClr val="tx2">
              <a:lumMod val="50000"/>
              <a:alpha val="80000"/>
            </a:schemeClr>
          </a:solidFill>
        </p:spPr>
        <p:txBody>
          <a:bodyPr wrap="square" rtlCol="0">
            <a:spAutoFit/>
          </a:bodyPr>
          <a:lstStyle/>
          <a:p>
            <a:pPr algn="ctr"/>
            <a:r>
              <a:rPr lang="en-US" sz="3200" dirty="0">
                <a:solidFill>
                  <a:srgbClr val="FFDD00"/>
                </a:solidFill>
                <a:latin typeface="Franklin Gothic Medium" pitchFamily="34" charset="0"/>
              </a:rPr>
              <a:t>Maggie Johnson</a:t>
            </a:r>
          </a:p>
        </p:txBody>
      </p:sp>
      <p:sp>
        <p:nvSpPr>
          <p:cNvPr id="7" name="Oval 6"/>
          <p:cNvSpPr/>
          <p:nvPr/>
        </p:nvSpPr>
        <p:spPr>
          <a:xfrm>
            <a:off x="8534400" y="152400"/>
            <a:ext cx="381000" cy="381000"/>
          </a:xfrm>
          <a:prstGeom prst="ellipse">
            <a:avLst/>
          </a:prstGeom>
          <a:solidFill>
            <a:schemeClr val="bg1">
              <a:lumMod val="65000"/>
            </a:schemeClr>
          </a:solidFill>
          <a:ln w="9525" cap="flat" cmpd="sng" algn="ctr">
            <a:solidFill>
              <a:schemeClr val="accent3"/>
            </a:solidFill>
            <a:prstDash val="solid"/>
          </a:ln>
          <a:effectLst/>
        </p:spPr>
        <p:txBody>
          <a:bodyPr rtlCol="0" anchor="ctr"/>
          <a:lstStyle/>
          <a:p>
            <a:pPr algn="ctr">
              <a:defRPr/>
            </a:pPr>
            <a:endParaRPr lang="en-US" kern="0">
              <a:solidFill>
                <a:sysClr val="window" lastClr="FFFFFF"/>
              </a:solidFill>
              <a:latin typeface="Verdana" pitchFamily="34" charset="0"/>
            </a:endParaRPr>
          </a:p>
        </p:txBody>
      </p:sp>
      <p:pic>
        <p:nvPicPr>
          <p:cNvPr id="9" name="Picture 2" descr="https://i.ytimg.com/vi/KwUvENGyULs/hqdefault.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084" r="22083" b="18334"/>
          <a:stretch/>
        </p:blipFill>
        <p:spPr bwMode="auto">
          <a:xfrm>
            <a:off x="8030743" y="152400"/>
            <a:ext cx="427457" cy="430385"/>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a:xfrm>
            <a:off x="8686800" y="304800"/>
            <a:ext cx="152400" cy="1524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80022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tatic.guim.co.uk/sys-images/Education/Pix/pictures/2012/6/8/1339174606298/One-science-teacher-who-h-0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1" y="0"/>
            <a:ext cx="8686800" cy="60198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data:image/jpeg;base64,/9j/4AAQSkZJRgABAQAAAQABAAD/2wCEAAkGBhQSERUUExQUFBUVGRUXFBcYFxQUFRQYFhcXFBQVGBUXHCYeFxwjGRQUHy8gJCcpLCwsFx4xNTAqNSYrLCkBCQoKDgwOGg8PGikkHyQpLCksLSopKSwpLCwsLCwsLCwsLCwsKSwsLCwsLCwsLCwsKSwsLCwsLCwsLCwsLCwpKf/AABEIALEBHAMBIgACEQEDEQH/xAAcAAACAgMBAQAAAAAAAAAAAAAEBQMGAAIHAQj/xAA+EAABAwMCAwYDBQcEAgMBAAABAgMRAAQhEjEFQVEGEyJhcYEykbEUQqHB8AcjM1LR4fEVJHKCQ2I0orIW/8QAGQEAAgMBAAAAAAAAAAAAAAAAAwQAAQIF/8QALREAAgICAgEDAgUFAQEAAAAAAAECEQMhEjFBEyJRBDJCYXGRsRSBodHwUgX/2gAMAwEAAhEDEQA/ALNaP4old0KTocrYO1EZsIfcmgTvUuutkpqWQiSk1uGzRDaBUxaxURABQrxQxRLjVaKbxVlggRRzBofTU7QqECATUiUVjSaISKhCNdwltClrMJSCSfIVTv8A+mvLpwC3HdtnYgAqx1JEbEYqzcZbKwlvTrSoguAGFBAO4HPxFP8Aan/COEssISlAEHYnmf68qhCvdm+OOEli5jvkjUFDAcTMExyIJHzp04+KC7T8C1+Ns6HUxoVzQoTuOYMkEc6UHtMgCHCEOJA1p6HqOqTuDWVLdM3x8oeLuwBJNK+IcZG0/jSkXq7lUNghGyletMWuz7SG/F4lcz64n6UpkzeB3FgrfYA3xxCMHIzHM7Zn8K3cvEOwE4iY94I/GknEezjmolKkwDjMbgT9KgTwl5ElPiAOCkgk9DFFjCHaMSyZE6aHKeDEypJI3TM9EzNBu3TiF6UfCMAeSd/rNPOE2ZDXjOkzJ6eX5UzZ4Y0nkCIj6SfnWXminvZtYpNJrQl4ZxslWlzGB7ny9KsQcRpKiQlIEkkwAAJJPtS247NJKtSTHP3zA/GaT2Fgt58sFR7psgunk4qZDc/yiAT1wOoq45Y9xf8AYHPG6937hqbO4u4cbV3TJ+BMELUJgKVO05IHp7B8Y7+2aOpAd0kSrIJBj+sSa6VaFKUgQAAI6AelDcUaQ62pKUhUg+lMIUdFDtbIOIS4gkpUJHI+YI5EHEeVePcMVFN+y9gWlOsq5EOJ2iFiFBIHIKBP/anqrAGp2ZlFM5y9ZKG4qPusVfLnhAPKk13wWl54U9iuTBfRVnxg+lI1GrXe8NUAaqY5+RofHiX9PDjYXbU4szik9vinNooRUmdGIZac6KdRJqG3TRANAfYxHogFxW4eoMLr1BinzmDJtytXbqKEN1Apfc3ZJqrZaH9reSaYfaarNgomnLbZIoy2aQSX60LteItjWyrY1CwcuUQwuo/spohtqKhAhLlSJeoVZrQLqEsHcfi91fytoCY3BKlExn/jTu24qlSikD/m2ZST/wCyBtPlVH7XvqaU26jM+BXWRKkEf/YfKj7Hu7lKVlRacH3pIAI6n+tUiy23V4pO/ibONXMRkBXXbB/vVQ7VdlUvrDjcd6kGP5XACSG1e+x5E9Jpswt9C9CgHEn74IiN/EP6UHxftLb2yyCREnUZBIhOqY9opbO3a49jGFLd9AtvxkMhCHAlgmYC1AHB0mZ8yM0JxDjgK9KbhhSJyltwFxQHIaoAyDS+67UWl1hVqu42PeqV3aUxqOVnEAigLTi9qFxbWduSDKlEnu0RtLyx0PJPpQ4wUXdbDPK2qsYL4t3o8LTYB2JVqVOfiUfD061Bw2zuELK0oaUk6fCterTsSrwjmAY9aJuu3TqkLaaQlTkSpSE922ynbdW53jYfKkfA+Mv2qitCVLBjUDq+KAQSBkSOcdaInNp0q/K/+ow+Cav90iyHjKkiHEW6jEHu3lJVM5HiArXh3Hm1qP8AuEthIJAU6gkbnfntsennWjn7RGHU91cW5RJhStKVgRBMgiennFD3t3wwJDjlgFNz/FZOpv8A7AQpCuoI6ZNZ7VNNf5Ncqdpp/wCB61xZ+ShCgowkhRHwpOyiNiTv/irFwKzSy2AOZKlE7qUo6lEnrJJJpPwHj1rcIAYEACCncpSMAA+4NNe4WiPvCSZ8if8AA9qDi1lpm8j5QGzep0kydImNIM+00Ww1pPxqTPJQBPuZMUlevVwEhWdglGSPUn+nvUf+t9yk954TnCoMdCR93PWukc4Ku7dSLtpWmQoOJJGwBTqz7pTvTQu1Uez/ABxTy3FqSEpSdKRjJ3UrG3IY86cu3wqFjIvCoXEg0rTeZohF1VWUR39oNCscjXJ1p8So/mP1rq9/dfu1+hrlLRkqPmfrQshS7CECi2KGaRJo0CE0GYxBE7F4QfKmiXwaThnYUQih0GTIm360du4oJTpFDurJpxI54S9f1Ai4mh/s6jUiLVVW0WPuEPTVotSIqocJYUKsbbxAq46RaGfeVqV0E24TRrTBrRZMgVuUV4FRWqroVCGjiKhU3RHezXoRO1UUJeLWIcbUhQkH2gjIM8jI3pF2f7PuXKNWotIkxnJHJWDmYP4+U2y/t3QMJIPWJ9M0o4lx4stJQhOleE6ANPrA/OlpZmrSGYYVpsDb419mHcgrddzmZAPP5EHOKqFpwU3F0oaC8okqJJPczqBMrHxEeLAxuDTXjaAykJn/AHDp8cEGEnYAjaZPzNdI7PcIZtm22W4CnAVgGJ6qx6+9VGLfu+TUmlopzv7NFOq13VwUMogqbACEwDIG8IAAjmcnOKkuO2fDbFrubdPeqSAAlKZCj8PicO567kzTX9ojrGtCXFO3DkhKLZswjMkFwJzODnfB86WWvY1bCS7cM2TEAEGNSkealE5MRzqssFGFu2l4Lxycpa7K12j4sq8QFKbcbQQQcQkrOBoEAr0zOo84AqYcXSye8urdaQtcsrSe6cSlOAPPGkwfOgu0nEkLeQpF13ikyAQmG2ucgAZlSUjerdwl83mlGqzuVpTGMKjrmYyBtzofNxinx/kLxtvf8ErfEeFcTSG3CEukQCsBpzVGkKChgnP4VWuJdib3hiytkfaLdRIIA1akxI7xERJAiR05Uc12TaRcoYvrb7KHiQy604VNlW6UHUIGBEV1bs32cVatKaU6Xm5/d6h4kJ/lJ+960zHGkq8fDFpTt35+UcQ4jwM2p+1WqghCkBam5wgkf/nJ9PSrd2J7bIuEFC8ERuc8s+5qydquBJNs4UYWiSDsAYJB2PWTg1yHsVw9C1KTqKHBlGAFnmRGY2G+1Kzxtxcn2vIxGa5JLpl54t2lfQ8UDUgTA0zBHX9f2qLtDw55y0W6hYWfj0wVAiJMczjnPyqTgnF0O/uLxPjTICiMZ6H0+tWY/wC3SA0lTiQmEhImT5namceZVUuwOXHu49CbgfDVNtpUV6kqAIEREiaYOCaVov7hghCmFLCsgpCsA7ziABTmzuQ4kGCnyUCCPUGt4pNrZjNGMXoHQgiptVFBsGvfsc0UCKuLPRbuHyNc5s1TXSu0drFs56GuY2ZoOQob25zRjg2pewqmSxMe1An2Mw6CE71MyiRUEZoi2+H51gImQK4aKlt+DBVMDEVvaXYTXQEz1ns2mNq3c4ABypsxfJitbm9EVCCX7EE0LcvxRV5e0odXNCnLwgEp7GVne02TeYqqoXFEt3ROK3FhIysY3nFAKGt74qwBWgtp3plYcPSCCTB5YJ98DFRkew/htmVDeeYgj86l4reoaTnwnrBG3pIo4NQjHMHY484KYj51TO2L6loUlI1EAnTgqIGSAIJJAyIz+FRxsJHRWuIdqrhb2lLionGlUfnVns+BhLPfOqWpaQVDvDCwQJGY5belc+7M23fXCcxmQZVkb8uXnNW/jHaQB82//hbRLhmcDeZ3OwA6ml8q/DEYxvyypWCXLi7QSFEuOTscx4sH0FWvhXbJTd6srBU45+5QOTWYABk/ShuCccV9rSt5AaZUkobSZT3aD94FOUKg7wN9+ri97J2j1x+6cbWXB44dCVpWDKXm9latUSBjzFMLoA+y12XFAu9Uww2kNsAKfciVqcUnUEk7kxE+ork3Gb5694ldMPJcWqdLSNZQ2ylJ+NSQSFCCkjfcbcrpZ8Qesu/DyZU44hSnBIJOlDZJkx9wbcj1yaJacGcccdukOnvXlrzM92hR1A+atITA2AM8qXzZlG11/sPixt0wwcItQ8LYJmApK8kanClBA1HmBHlml6+MN8PuWbi21IUlWi4ZWPEhMpKk+hAwR0FGN8M0pnUUEo1JKjJDgWHApZHU7xiJG1H8Vt0akXi0JQ6nw3CJCkONk6Vz5hCiRzIEUpjy8Wrbf+/+/YYyY7WkkdM7a8VSUMJdtw/bPKAd2lvVBQoTzyf1uDb9r/8ATRcN3RUtDPdllUGVodJCUycEgiJpdxawevbFNs0AAVoBWqfC0gzKY3VCUiOeqgO0XZF195TS1IAdKFPPLJUpCG/C02y2DBO5JOBrOM56UJqcbQjKPF0xra9vU3VrdqQka0AqQneRp3gxtXGrd1xpYcEgpIMkYkZycCut8a4/a8KtUWdslLyykoyEnJnUtZSPEqckYpT2O4t9nUGblH7t+CgqTOdufKo/bbouPua2WG/7MM37DTihnSknSSCDHl61RuMO3di4IfcDfIEHSkDrAicf3q3J4p9j4ips4ZcAIEhKQoz8IMTymPeJrT9o9oG0h6FEj4EtjIO4WVEHSRyJkJ3AJAhOEWmr6Y1OVrXY57M8RLzUOmVHCtwqd9ONj16bbzThzhDaRKfD+Ncz7AcXUd9KU7BKRt5AqOBv1JyTmup23EWjiSTtuZ9KZUadIXk77AAz0rcYpi8yk/Cc9KW3LZowET9rXv8AauehrldtiukdsEH7KuubWu9CyEGltvTVS8ClNucim7iPD60tLsYh0SLOcdKlakChVrj6UTcOQQPIVk2FG4GmlL90QcVAm6gVotU05OdHPnKkbJ44sGiP9bJ50scarQCkp/UNCMsrGyb2a2+0ilaXa0ceoPrMHzY2VcCvWL4A0nS7UqF0WGegscjRbLK5Bzgjnk+wxtVmsbtIEBKwfIb/AD+tUXghKlTqCY3+Kemw+VXWz0ACW5HJWkT7I5e1O4581Y5ily2S3vEilBOlYHMHB+QxPtXMu1t+VxpcgqMIUSUpKhkJDhP7l3mEqMHcK2m99o3FBsqCVOoA8WkkOI5fCkEx7EelctYsVPuqVbuodB/jMOJ0LUgKBGpBKkrTJ+MKGkkZSaKGLH2LsMKfWgtviQpJASHVD7wSfgcOJGyjkRMGqLWpxMqwu4dPeBUgoS2ojSrHhgzI8vKr/wBpOFhnh3chDgC092hCSFvAQSQ2FEd8AkE6JmAYjJoBPBHLhpAn96hCe4upgKIQIDmrxbkiSNQ5g8xVuwvgF4iEW9005p75hSR37akKUAnCVOtmD4kjMcwKrK+zqUXL4WtXgWpTSm1DYkqbKZwfCUn0V7U/bfumUrbu2lOEKiVadPsU+Ij0HrQnEnUAS2gIOnSBpCoSRGE58yCYrELS4sJOKl7kHcI7dh5Kbe+/8iFpS8cEwAUBxO2oHVnY4pXwQEgws93tojl4UnO86Uqj19Kq6rBxRSYOIAJz5DFXHh7Sm0pStuB/MCDJPXp5YoH1TTWuwn08X5GDBSRpCdSY0hKpgeHwyeWx22xUF9ZNNaySQl6QsFUoUCNKcZ0nSTkcwOtHW62yDmCVEwOuxyfpS3jjSlIISlRHL6fnXPjakkOtJosS/wBqdtaoDFo2q4cCEo1ggNd4SACcyRkyR0A9KpxSbhxZvH3l3RQO5aaSEtBRkJaCpkDVvg4NVZvhDgVkEAnOkifPFWaxfDASEa2iE6NQSEOgGZUhzSNRAjAUFRMEkRXY9SMaSOb6cpNtjW74Ui3bt7NPcfaQnXfXSwlTjJWZSwhZ+8JHoNPWh7viLrVym3eV3qdQ0J0gQk41KXEqUeg2iSfu007P9hiYU1cIMyVqiLhvVC9OlwHStWoElWQPuyqU3Kz7J27S+8Uhb9ykJUEr+LE6cYSYOQk4BzUVudlP2xoQdr+HBttF0tPePNANpCgNIMy284kRMbhOMnlimCFHinDCASlyClR8JhQ+9/aml1wkvl5LqdPetIKkfEUqJVBKp39PbNS9heDlDS0aQmDtgEHmNIiBtk+I7mDIq+NxpkckpWvJy3s/bOWSyl1WhAnUtQAUszgISQdKTyKvEoSUpIBrqvDbnUgFMaSPvDcHrjE+kVQf2r2ZYuGlNz3hkpCUd4s9dCT8GT4lJ8RkTVp7E8WDzQDmkODCtJgz5wcH3oqAssLLA6ADyAj5DatnG6ILavunV5HcfKtFudceVWUVftw3Fm56Vye33rqn7QX/APaKHWPrXLWB4qFkKD7deRTpYkD2pIzvTNpzIFLS7GY9BDydupIqe9+L5UGfjT60cbcKJOqqNpFZ+0Sanaepc2yZo5piqz5FZxc07J1GajKKIQ3XobrmTmrFLBCiolppmLeakVwsxNGhTQWKsRaiKJt1TU71jFeNMwaLSo1xVFt4Bbp0iFAnoAqPQnM+gNWtBAHjH0H4DAqncM4npAAys7ADxD1OyR9KPat1LMuKKuYSNtp55P4f16eGuOh3DXE148yXPFbvpC0yQJ0kRnJJ0jbnFIuCyu8bXdWK2nASUXbQHdq3EuFB0L2A3UryFbdprU7qUUhOwTjTGd5GfeaR9n+2IYX4rpZEx42VrMea0qJPqSfSihjqfau1LlqSgJd0QopBSnAMmQvHuSk9FJ3pDwm8fW8EpaJaWlKnFqTocaMAw6gjS4kgiHW5IM5OKm472paWwlUkjBUpCgNA6lRKFNeoWCOUmjeFcRQpkOeCFTDiPEDMbq8K1SBuRJ5EzULK52ks2Q2rQpahBAfVLrihqC0oSsAhaJKgDMpIgpUBKa9wm3U4BpbKG1FRC1K1JWrVp8StyScTTt3jam7xTbpt1W7utKoWCrYaSttXiJAwSkEgRq2JpYX3bF7u3hrtXCC2vCkAkyDPLMdMwetDydaC43TBePWZbSjUgJ1zEGVIWkEp1coMET1imFykhCRpG2doPX0rztGysJbmSXCQFEQNQSVhWDEEiI862aZ75E7KHxDZSVeY/U1z5Y20h1TSbFyHVSUCZx4jvBxEVA624XNCRqOtKQF6igJiSVRvjafKnVl2e1ua1EnAERGBnaT1OakvrJTTiZQZuHUJT1ACCTPs3+NRQd6RHJeWZxDs8tUpZ7tLmnUhJPTcnGAD60mtUXDV6m0BRdyArQEwnIkBahPdgEZME/PD/iV+82pTNukuvrCQ22Ej91nLji58KYmJ6c8wNZMf6Q24t0/ab185SiFFIJwYABJkk/0GaL9PjdbBZsnwOmOz7SrskLSSyokrwVW7qk57sqGkqGtKoWCmSCYO9zdvzb2gdLiltISCXChTj7ojmgAeImMjHlGRyrsedVy1q1LUA4t0vLKEtHOzeyxMnaElRUTOT0JjtWlBSsHvUrIS46DDY/l0JOoTmIBBO4nankqE27N7XtatxClG3cbVplOoKTMyAFFIIQrfwJUVAbximH7P7ZTdrCw2FkkrS2NCATk6QfEZOZVkmZoXjPD++tgppRQ4G/CuShUROkry6AeYBB865lwntNe2ut9PeXCEnuymNLZIgQFKK3XDONSoOTvVlHQf2qpYNsUvLWgHMomYxqBISox1wR7TVP8A2e8StUr0MofPLU4pKZ8wERI9Qk4pj2w4k3eWsqOlRBSMp2OFKBO8iQPJU9KpHYlwpf0SmQYChnyg+/41Cj6AS6dMxI8t4pfxV1OnXvG5yD7iMVpwniJSNKh/f51rx61K0a2Vf8hyI5+9QhQO3HEwpkJHMiqVbDJqw9sWSkJpDac6DPbMp2HW5g0yQjwg8zQvD1JUYpsGhNBmhiL8ATSpWBRGZPLNSGxEpUFZBqV4jUawkmFuhM3bip0tVKkCi2mRSXpTl2cSOFsFQxW6maNAFaOChf07b2X/AE+yO2azTAIoBMzR6XKahiUUMwxxjoBvUCl64FM7hqd6CNoScVp4X4BZcflB/A2lEkDAO52Meu/sKeXd6hobz5bfM0gtipAOSOppZecYCjpSZJ3IyecAU3gdRo3g6oB7TcSW+SlA28sDoI3jz/zVIvbNbeXARPM7ex2j0rqPDuGgpmI88Sfeh+JMBIJwnz2n1O59zTHIYKPwPj2O6XJSZ0rCtJbMYIiI9jTzs/x5aQ4ypxIMnStC2G3Fc8xhcnJ1JMzzqK7sFEFUehJVHyUoj8KrK7VLaipzUM+EJ+Kf5pOB659Kllly+2EvlD61J71Md6SrQVjAV3KipuOoCog7U6a4qu2QLfiKA9arBAeASEAYIwMH2jb2qoWt+jQNBLnMhSykjrhIAV8h61beAccIZKJZumoGq3UqHEiPhlaiiR5E8tt6vshcuIdi23+HpSwsq7sJct16pMo8SQVGcGIJ8zVa4Nxxl4uDSUuo8K0uZMdQR0IIjr5ES+7NcTtbRJLSnWW1+JTDuoJbzlaCU7bCASNqQ9sOxqVuKv7JaTuXmgoGTspSVJJAPMp6jlJqmtaCY5pP3LQ+tuN27LKnHdASncJwVE4CRnmTEedE9lbFHEHE3Sm1NttBSG0KUT4yfGrTygBIH/brXK+znDHOIOFknu0hWpaiTqSJyAmNxJ3rtCOKW9syLZptZQlOmEocUogg6vC2NYUd5MTMzvFRuvcayyhdQWiv8b4yQ84xwu3D1wTpedTpAax99R+IwcbgfhShrgv+ntqeu1IcunNRQhOtatUTClHUTBJ5hI5DnTzinaBaGihhCbNoBI1EanwpRj+Egk5HM5qi8a460CU27i3XVSHHu8yVDkGXF6p9DOK1VAbsVm5eRqNyEqSY0oeW2hrVIJUpBMuEcpB5gmNpXeJ3Fwot9/oYUUpUEKQNIGClJbMhPKJj0pTfdo30nSHFdFDShM+RhIWAfWnLCW1sgukxuoLOoRiYDgJ95PrVSdFotfHu2aLa2ISsSUhttIUlWQmAoJmuccM4u8ptSSoqCNTiQcpQ5sleiPEdSgczEeU17ecRbWoN2rSE5jUUyB6atj6GrX2Z7AaklS86xmDjcHIyRtVoooX+qPg/Grzkkyesnnmm3ALtYfSpQgEiT6866Fc9hG0j4D7eL38/rQ1vwBKFAKAjMKgiPWOR/pUIX3hY1tic9D+uda8SdKRvnntPv/MD+tq24CxpSB02546T+v6B9oUnWAPUeh38jzx5etZyS4xbQObpaKH23eBKarlsnBp321TDqR5UitlxQIO1bJjugng7ZSszT1wmaWcPdGqTTdbcjVODW20w6JUZHnWrrWTUkAI1dKkS4CAaCg1CZpVEpu4rVFtUDzcGKYSQpFNBB4lRTL8ikcZo60UetT00y2HF6KKauBFLXV1409QJ4X4F5xldoOeeFStQBS5aOleJuSkZ2FFS4rZunWyDtPxUob0jEjOeVVbgr2tUjmYM5x/So+P8V7xSj7D2oKzuChAIxO55xzHvUSpDEIcVR1T7YlKAJ2AMbY5E+uT7UibuPtDpKoCEmEz94nnAzH6xSOz4wXDKzjp1MZnoAAKfcHYAhXPfPL1/X9KIpWzPGhq8EBOBP/sREx0HIVUuL8PSuSEyTtOfwpzxi/hIAyTEDrP+KMZ4bpT4t48XqfyH51pqyjl/2ItuAlJVz0D73QE8hMTRtlfhCu8cSpSgkmAQEpk6dKQQdOx25VZrtpDapIyfmZ5Uh4tbJIkQDyAyazZZ0Dh/FkNWQuYeKNCnI1qO4gjSVQfITit7vtWFsJLa20lxIVpUuDG2k6Zzk48jVa4VfhXAH0k5a1tnqNawUf8A7A9qWoZ0NoSkYAA9cUJSlv8AUaxYozCuB2ymH1rFwwjKiPHM6TIEEDVIP4VbuLdtfsvdpht5LjYUSk6UBJODAmdlH2qidySdqjct8HHrU5S+Q3oQs6P2kKQwX1MNq7xSEq5TvnUBMwOtcx4pepcK0LQkKSQlsgZjJIJJJiClQ6ehIPRu0nEdXCbPq4psny0tK1f/AGIHvVB45ZjvWXB99CgfVChn5KHyq8bk1tmfRXByS6YpacLtylKjhMAk5MDMTuR5HapeIX4deCBKUjCfu/8AZMUvtXdLritsqE52JI6E0d/pIJCmz4t8AQZ5iisSfZ0Hst2XZTC0mZA1CMTE7fjirottPdq0YxvEwesDPrHWq52czbkRCwAZ66cj3kzVq4eREqEpVv5SJ+sirRTKcnjLjTml3I+6sLJKecKBjEkwQDjedqtVkUuJ/mzvzB3yPx95pZ2o7O64UgggzGOu6T1yZ9fWj+zSO7bOrGPpkfQj29KsodMwgY5cun6zSNd0VuGTIBOnqAeVGP3g0FWxMg9PKlHD4id6X5qcnH4DTxcYJsqvbkzcD/jVfb22pr2vuCbgjypc1tVPQJBVnMbU0YdIT1B5UFaK2o9vEisWFQz4Q2Fgz6RUT0JURG1b2SYTNeLkE4mspNu/Ae1VCv7ViovtM1CTUcU8kKcicq50Qys0OyjFFtoqyBIQCJoS4fCMmtn7wISSeVVl67U6uZ9B0qm6LUbHTPEy4fDjzNKOL8YWr92kz1IFFcQ/csctR2PP3pNwzwoU4vfMTQeV7CuC0hVdODVHQRW7hIQmoykKV5qNTcUGkoTUfaRleWbNOkJp1YcSVAJMfr+9V5s+GmFiuUR7f0ocnWzSV6Lfw26QpYWTJTt5R979dKPuuMpIgcyZ6TsB51SOGuFtSkH1HnNbXji05E88dB+hWvU3Rh49WHXtyFq67+53pDxS4LaoG53PT0+lG8PBWsfT8Sfwihr/AIWpbwTkk5PkOn5VtNGaYpYuFSoBRCXPiEkBRGUyJgwdpq18Bug82E/eRg+YGxpBxvhvdEECIx71nC3VpdHdglciI6EjVI6VtUw+CfCVF2+w0I7ab1Zu5kAx5/hmhbq0gVfpnUeMTJQpSEoUolKNQQDMJ1GVR0kxS7tM8ELZRzQhal+WspgfJM+9PFXyWGi4U6iDCE/zKMwCfYn2qkX94pzvXCZUogEjGfL2j5VOKSAZ5rHDj5f8ELfDV6SoZCiYUIUn0kGJ8j8qvPY/hepICtxt5g5H68jS3snaQhOr/wAg8hOcjHtVjebWwNaEkjy5DIn2k1TZyi22FsEjkIGR/wATn60wuLgNyOuY6xJUB/1z7Vzw9qlpebcHwxpcTuOkj5wfSmFpxFbrgM/DCh66Skj8KpyUVZFFt0Wdd/kA5SSJ8oxI9ZoG54sCe6bOSfFHLnM8jgmlfFuIlltawMwIG24A2PpS7sFblS3HswsxzxMbg7Z50tLM3FyQ1DCuSiyz8Zug0zBO5Snp5Ct+EpAQMzS/jjgeeaZGQlWpY5Ap2zy/v5UbYODT7q+tCwPj+r2a+rft18lE7Sr1XKz7UEmp+Lug3C/WoCghdMp2JIOtSrmMU4aUCoTzpc2MUwuGoCYod7DUE3i4ACam1k0uUgiCTNFB48qKkjNsTXDek1LbgVPeIBoNKimmDAb3cV4t2Bk1AbnFA3d6Ckk/CPxqmy1cgHit3qVvjkKZ9nrGEl1Ww2qtIfSpwA4k9avTrAatoTMRQc0qVBsSt2Vl9/7VcR90Vr2nYDbQSmI2qPs4qHVbH6/Kiu2CAWpHIg0JyqaQSri2ILG0HeJ8hNRcYMvAdKJ4Yr95PlS58kvmifj/ALAvwmyBuKM4bhfrmgGl+OjrJUKG2CZ96xPokQ3iQIAWN070Wy8lxAKT/nmfOiEMhSSDzFV5p/uHiCTp9OXKhJc1XlBG+LsNW2plWpO33uZ9qPtbwGVCNRAH/Eb/ADqdJStMjY0IeGQolOKwp/8Arsvj8CzjJU4n/Pypr+z/AIY65c6ENKXKRqUI0tgElJUTgA5HXGJzW/2Uasjl/mrDwnjVzbIUu20JSfiQsSFxsRGUnO/4dG8U7QNSeKakhzeLDfhUIIwQcH5UI4sLbxmkLP7SLht5arlppwrKdIcbgNgZ0pUDkEdf7Vo32+QgKi2tADOmGlSDg5Pe52icbk84ppTdbOkv/pQ8wHVt2YXd27yWtKimClJkEkGfD5xPzqp2HZUupd0A6UK3HihRGyhEmNjGxpr2Y7T36n1rt0oShZn4ClpkkR4YO22M5MxV14faIsbXxEnclYOVKO5Oc5iPKN6Gr8nP+pzrLPkviiq8J4IhCAk6hEETnSocx+IxuMc6aX/FO7T3c+IjwjBBOduoOfkKS3/HwVHQVEGBBGYMgxHzrfh6QpJLipUPhP65wfpWGwCVmOWwgKKTJwRjc7Aj86sfBuHBtORk/LyMb9ah4cgOq1qEAEJj8/T+1S8Q44lo92PEs4HXHMeYBGKWyNy0hrGlHYg7TKLjmhB+GCsjlB2I59P0KfWjvcW6lgBOPYnoPxqPgvBCVFa8qXClGCM9PnUHaC4725RZpylUFxOxiZCkn229KBXOorpBU+Pu8sn7KWBUhy4XhTm3oNonIHlyovhh0tmd/F9TTtu2SgJbSD4QfbpVXfuinXPIH+1Hw+7I3+QPMlwSKZxJQLyz/wC1StDUR5UGpUrJ6k0fajlRX2JIMUCNPrTIrmAaXg5ANMW1H5VhoKmaPLggfKtm3/ap20A6Z3qRzhwJrcCpCNL/AFr2Ac1j1nzqNDRAM0wCToj7rWsJ2B3ND9ooSiBsmp+GKJWojYYpPx65+IUCTbmNKlCxNw7xODE5q/394EW+dgMiqN2fbT3o1GOlXniNsFtlMyCPnWc3gmHyV/s8wlSSsbzjrQvbC8MJAOCc0y4IyGSpEZGfWlnbJiQFDaawt5DT1Bg3CIKifKgblP781JwdZBjqKmda/f8AtRmvc3+QFO4gTI8fvRFsrSv6VohuFe9ThklcVTIi0WsKSD1FB8e4TrTqSPENvWjOENwgDpvTLRj1wKStwkMVyiUWx4oWvCuf1jnVltLxKwCCP81txLs8l0GQNR2IqvPWbrCwd0iP18hTD4Zf1A+6BZ0NbnnRVomCBy3UTsAN/pvvmKScN44FQk4Jz+Mf396foIUMbT+v150HhLGwnJT7PH7RLvKMlQkTyIJjzgQOVSN8MtEQQ2JPPSM5j9elTsJyroIA9v8AFa93sPKU++fw/OjxyyYKWNETXH0JAIPhMynSNJAjJjMwucfyVpfcZcdHdpVpUmYGNDicxHRQG/I52GwH+lw8lJ238o0aT+I/GmTFqITiCnE84AhJ9ZEe1FlkoxGFia1tMp8EEQDGBGROnbBHKOVObPgyhlWRzHXG8UytGhAVAmYI9o/KmbbYE+3y5H6ClpTbGIxSBHmFBqEb5j15D8vaoeDcMUfEv4lCSefKN+eDTy2bECcep59PwqtdrO1Xdt/u8HxT6gxII9P1msqEpqjTnGDsl7S9qRbo0NKAcA3UMHp5daF7E2qnFKunJJE6SeU8p9oqq8A4Sq+c8QOgkyo7KSSCPQggesV17h3B0soS2keHZUZT79PpRZRUI8YmYtzfJk1gCpBWr4lA+w6GqbxmyIQs8q6BcthDaowIqpdoWj3C4zitYI02yZpao5uwmTTO2djHWgLNU+E0ew1CqvyKJ6GTllq0qnIqRKFTitEqjNEsuGAakVZtvRJbtwQTyo1V0KiZb1Co27YmfWtp1olWCL2oa6+E+lZWUYELuBbK9TVf41/EXWVlBj97G39qAeEfxhXQ1fwRXlZVZejOEUN/xx6Ur7YfnWVlYh9yCZPtYs4T/ET6UUr+P7VlZRn2LroFd+I0Tb/FWVlZfRa7HXB/iPrTxO/sa8rKTy9h4dEzPL0pZefAf1yrKyqgXIp5/i/Orhwjb3/rWVlOT+0WX3DlnZXt+deObtf8fyFZWUBBWeP/AMYf8XPyqS35eo+qq9rK1MkAy15/9aYJ/I/nWVlCCkV3v7j6qrmPa34z+vvqrKym8XQrk7OgdgP/AI3yq62v5VlZSc/vHY9El9/DNVnjn8Ffp+VZWU3g6Ytm8HMrb4/nR6firKyp5FvAyVtU/wBwV7WVIm5dDCx+GpLX4fc1lZU8hYdH/9k="/>
          <p:cNvSpPr>
            <a:spLocks noChangeAspect="1" noChangeArrowheads="1"/>
          </p:cNvSpPr>
          <p:nvPr/>
        </p:nvSpPr>
        <p:spPr bwMode="auto">
          <a:xfrm>
            <a:off x="155575" y="-2308225"/>
            <a:ext cx="7696200" cy="4810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4C4C4C"/>
              </a:solidFill>
            </a:endParaRPr>
          </a:p>
        </p:txBody>
      </p:sp>
      <p:sp>
        <p:nvSpPr>
          <p:cNvPr id="4" name="AutoShape 4" descr="data:image/jpeg;base64,/9j/4AAQSkZJRgABAQAAAQABAAD/2wCEAAkGBhQSERUUExQUFBUVGRUXFBcYFxQUFRQYFhcXFBQVGBUXHCYeFxwjGRQUHy8gJCcpLCwsFx4xNTAqNSYrLCkBCQoKDgwOGg8PGikkHyQpLCksLSopKSwpLCwsLCwsLCwsLCwsKSwsLCwsLCwsLCwsKSwsLCwsLCwsLCwsLCwpKf/AABEIALEBHAMBIgACEQEDEQH/xAAcAAACAgMBAQAAAAAAAAAAAAAEBQMGAAIHAQj/xAA+EAABAwMCAwYDBQcEAgMBAAABAgMRAAQhEjEFQVEGEyJhcYEykbEUQqHB8AcjM1LR4fEVJHKCQ2I0orIW/8QAGQEAAgMBAAAAAAAAAAAAAAAAAwQAAQIF/8QALREAAgICAgEDAgUFAQEAAAAAAAECEQMhEjFBEyJRBDJCYXGRsRSBodHwUgX/2gAMAwEAAhEDEQA/ALNaP4old0KTocrYO1EZsIfcmgTvUuutkpqWQiSk1uGzRDaBUxaxURABQrxQxRLjVaKbxVlggRRzBofTU7QqECATUiUVjSaISKhCNdwltClrMJSCSfIVTv8A+mvLpwC3HdtnYgAqx1JEbEYqzcZbKwlvTrSoguAGFBAO4HPxFP8Aan/COEssISlAEHYnmf68qhCvdm+OOEli5jvkjUFDAcTMExyIJHzp04+KC7T8C1+Ns6HUxoVzQoTuOYMkEc6UHtMgCHCEOJA1p6HqOqTuDWVLdM3x8oeLuwBJNK+IcZG0/jSkXq7lUNghGyletMWuz7SG/F4lcz64n6UpkzeB3FgrfYA3xxCMHIzHM7Zn8K3cvEOwE4iY94I/GknEezjmolKkwDjMbgT9KgTwl5ElPiAOCkgk9DFFjCHaMSyZE6aHKeDEypJI3TM9EzNBu3TiF6UfCMAeSd/rNPOE2ZDXjOkzJ6eX5UzZ4Y0nkCIj6SfnWXminvZtYpNJrQl4ZxslWlzGB7ny9KsQcRpKiQlIEkkwAAJJPtS247NJKtSTHP3zA/GaT2Fgt58sFR7psgunk4qZDc/yiAT1wOoq45Y9xf8AYHPG6937hqbO4u4cbV3TJ+BMELUJgKVO05IHp7B8Y7+2aOpAd0kSrIJBj+sSa6VaFKUgQAAI6AelDcUaQ62pKUhUg+lMIUdFDtbIOIS4gkpUJHI+YI5EHEeVePcMVFN+y9gWlOsq5EOJ2iFiFBIHIKBP/anqrAGp2ZlFM5y9ZKG4qPusVfLnhAPKk13wWl54U9iuTBfRVnxg+lI1GrXe8NUAaqY5+RofHiX9PDjYXbU4szik9vinNooRUmdGIZac6KdRJqG3TRANAfYxHogFxW4eoMLr1BinzmDJtytXbqKEN1Apfc3ZJqrZaH9reSaYfaarNgomnLbZIoy2aQSX60LteItjWyrY1CwcuUQwuo/spohtqKhAhLlSJeoVZrQLqEsHcfi91fytoCY3BKlExn/jTu24qlSikD/m2ZST/wCyBtPlVH7XvqaU26jM+BXWRKkEf/YfKj7Hu7lKVlRacH3pIAI6n+tUiy23V4pO/ibONXMRkBXXbB/vVQ7VdlUvrDjcd6kGP5XACSG1e+x5E9Jpswt9C9CgHEn74IiN/EP6UHxftLb2yyCREnUZBIhOqY9opbO3a49jGFLd9AtvxkMhCHAlgmYC1AHB0mZ8yM0JxDjgK9KbhhSJyltwFxQHIaoAyDS+67UWl1hVqu42PeqV3aUxqOVnEAigLTi9qFxbWduSDKlEnu0RtLyx0PJPpQ4wUXdbDPK2qsYL4t3o8LTYB2JVqVOfiUfD061Bw2zuELK0oaUk6fCterTsSrwjmAY9aJuu3TqkLaaQlTkSpSE922ynbdW53jYfKkfA+Mv2qitCVLBjUDq+KAQSBkSOcdaInNp0q/K/+ow+Cav90iyHjKkiHEW6jEHu3lJVM5HiArXh3Hm1qP8AuEthIJAU6gkbnfntsennWjn7RGHU91cW5RJhStKVgRBMgiennFD3t3wwJDjlgFNz/FZOpv8A7AQpCuoI6ZNZ7VNNf5Ncqdpp/wCB61xZ+ShCgowkhRHwpOyiNiTv/irFwKzSy2AOZKlE7qUo6lEnrJJJpPwHj1rcIAYEACCncpSMAA+4NNe4WiPvCSZ8if8AA9qDi1lpm8j5QGzep0kydImNIM+00Ww1pPxqTPJQBPuZMUlevVwEhWdglGSPUn+nvUf+t9yk954TnCoMdCR93PWukc4Ku7dSLtpWmQoOJJGwBTqz7pTvTQu1Uez/ABxTy3FqSEpSdKRjJ3UrG3IY86cu3wqFjIvCoXEg0rTeZohF1VWUR39oNCscjXJ1p8So/mP1rq9/dfu1+hrlLRkqPmfrQshS7CECi2KGaRJo0CE0GYxBE7F4QfKmiXwaThnYUQih0GTIm360du4oJTpFDurJpxI54S9f1Ai4mh/s6jUiLVVW0WPuEPTVotSIqocJYUKsbbxAq46RaGfeVqV0E24TRrTBrRZMgVuUV4FRWqroVCGjiKhU3RHezXoRO1UUJeLWIcbUhQkH2gjIM8jI3pF2f7PuXKNWotIkxnJHJWDmYP4+U2y/t3QMJIPWJ9M0o4lx4stJQhOleE6ANPrA/OlpZmrSGYYVpsDb419mHcgrddzmZAPP5EHOKqFpwU3F0oaC8okqJJPczqBMrHxEeLAxuDTXjaAykJn/AHDp8cEGEnYAjaZPzNdI7PcIZtm22W4CnAVgGJ6qx6+9VGLfu+TUmlopzv7NFOq13VwUMogqbACEwDIG8IAAjmcnOKkuO2fDbFrubdPeqSAAlKZCj8PicO567kzTX9ojrGtCXFO3DkhKLZswjMkFwJzODnfB86WWvY1bCS7cM2TEAEGNSkealE5MRzqssFGFu2l4Lxycpa7K12j4sq8QFKbcbQQQcQkrOBoEAr0zOo84AqYcXSye8urdaQtcsrSe6cSlOAPPGkwfOgu0nEkLeQpF13ikyAQmG2ucgAZlSUjerdwl83mlGqzuVpTGMKjrmYyBtzofNxinx/kLxtvf8ErfEeFcTSG3CEukQCsBpzVGkKChgnP4VWuJdib3hiytkfaLdRIIA1akxI7xERJAiR05Uc12TaRcoYvrb7KHiQy604VNlW6UHUIGBEV1bs32cVatKaU6Xm5/d6h4kJ/lJ+960zHGkq8fDFpTt35+UcQ4jwM2p+1WqghCkBam5wgkf/nJ9PSrd2J7bIuEFC8ERuc8s+5qydquBJNs4UYWiSDsAYJB2PWTg1yHsVw9C1KTqKHBlGAFnmRGY2G+1Kzxtxcn2vIxGa5JLpl54t2lfQ8UDUgTA0zBHX9f2qLtDw55y0W6hYWfj0wVAiJMczjnPyqTgnF0O/uLxPjTICiMZ6H0+tWY/wC3SA0lTiQmEhImT5namceZVUuwOXHu49CbgfDVNtpUV6kqAIEREiaYOCaVov7hghCmFLCsgpCsA7ziABTmzuQ4kGCnyUCCPUGt4pNrZjNGMXoHQgiptVFBsGvfsc0UCKuLPRbuHyNc5s1TXSu0drFs56GuY2ZoOQob25zRjg2pewqmSxMe1An2Mw6CE71MyiRUEZoi2+H51gImQK4aKlt+DBVMDEVvaXYTXQEz1ns2mNq3c4ABypsxfJitbm9EVCCX7EE0LcvxRV5e0odXNCnLwgEp7GVne02TeYqqoXFEt3ROK3FhIysY3nFAKGt74qwBWgtp3plYcPSCCTB5YJ98DFRkew/htmVDeeYgj86l4reoaTnwnrBG3pIo4NQjHMHY484KYj51TO2L6loUlI1EAnTgqIGSAIJJAyIz+FRxsJHRWuIdqrhb2lLionGlUfnVns+BhLPfOqWpaQVDvDCwQJGY5belc+7M23fXCcxmQZVkb8uXnNW/jHaQB82//hbRLhmcDeZ3OwA6ml8q/DEYxvyypWCXLi7QSFEuOTscx4sH0FWvhXbJTd6srBU45+5QOTWYABk/ShuCccV9rSt5AaZUkobSZT3aD94FOUKg7wN9+ri97J2j1x+6cbWXB44dCVpWDKXm9latUSBjzFMLoA+y12XFAu9Uww2kNsAKfciVqcUnUEk7kxE+ork3Gb5694ldMPJcWqdLSNZQ2ylJ+NSQSFCCkjfcbcrpZ8Qesu/DyZU44hSnBIJOlDZJkx9wbcj1yaJacGcccdukOnvXlrzM92hR1A+atITA2AM8qXzZlG11/sPixt0wwcItQ8LYJmApK8kanClBA1HmBHlml6+MN8PuWbi21IUlWi4ZWPEhMpKk+hAwR0FGN8M0pnUUEo1JKjJDgWHApZHU7xiJG1H8Vt0akXi0JQ6nw3CJCkONk6Vz5hCiRzIEUpjy8Wrbf+/+/YYyY7WkkdM7a8VSUMJdtw/bPKAd2lvVBQoTzyf1uDb9r/8ATRcN3RUtDPdllUGVodJCUycEgiJpdxawevbFNs0AAVoBWqfC0gzKY3VCUiOeqgO0XZF195TS1IAdKFPPLJUpCG/C02y2DBO5JOBrOM56UJqcbQjKPF0xra9vU3VrdqQka0AqQneRp3gxtXGrd1xpYcEgpIMkYkZycCut8a4/a8KtUWdslLyykoyEnJnUtZSPEqckYpT2O4t9nUGblH7t+CgqTOdufKo/bbouPua2WG/7MM37DTihnSknSSCDHl61RuMO3di4IfcDfIEHSkDrAicf3q3J4p9j4ips4ZcAIEhKQoz8IMTymPeJrT9o9oG0h6FEj4EtjIO4WVEHSRyJkJ3AJAhOEWmr6Y1OVrXY57M8RLzUOmVHCtwqd9ONj16bbzThzhDaRKfD+Ncz7AcXUd9KU7BKRt5AqOBv1JyTmup23EWjiSTtuZ9KZUadIXk77AAz0rcYpi8yk/Cc9KW3LZowET9rXv8AauehrldtiukdsEH7KuubWu9CyEGltvTVS8ClNucim7iPD60tLsYh0SLOcdKlakChVrj6UTcOQQPIVk2FG4GmlL90QcVAm6gVotU05OdHPnKkbJ44sGiP9bJ50scarQCkp/UNCMsrGyb2a2+0ilaXa0ceoPrMHzY2VcCvWL4A0nS7UqF0WGegscjRbLK5Bzgjnk+wxtVmsbtIEBKwfIb/AD+tUXghKlTqCY3+Kemw+VXWz0ACW5HJWkT7I5e1O4581Y5ily2S3vEilBOlYHMHB+QxPtXMu1t+VxpcgqMIUSUpKhkJDhP7l3mEqMHcK2m99o3FBsqCVOoA8WkkOI5fCkEx7EelctYsVPuqVbuodB/jMOJ0LUgKBGpBKkrTJ+MKGkkZSaKGLH2LsMKfWgtviQpJASHVD7wSfgcOJGyjkRMGqLWpxMqwu4dPeBUgoS2ojSrHhgzI8vKr/wBpOFhnh3chDgC092hCSFvAQSQ2FEd8AkE6JmAYjJoBPBHLhpAn96hCe4upgKIQIDmrxbkiSNQ5g8xVuwvgF4iEW9005p75hSR37akKUAnCVOtmD4kjMcwKrK+zqUXL4WtXgWpTSm1DYkqbKZwfCUn0V7U/bfumUrbu2lOEKiVadPsU+Ij0HrQnEnUAS2gIOnSBpCoSRGE58yCYrELS4sJOKl7kHcI7dh5Kbe+/8iFpS8cEwAUBxO2oHVnY4pXwQEgws93tojl4UnO86Uqj19Kq6rBxRSYOIAJz5DFXHh7Sm0pStuB/MCDJPXp5YoH1TTWuwn08X5GDBSRpCdSY0hKpgeHwyeWx22xUF9ZNNaySQl6QsFUoUCNKcZ0nSTkcwOtHW62yDmCVEwOuxyfpS3jjSlIISlRHL6fnXPjakkOtJosS/wBqdtaoDFo2q4cCEo1ggNd4SACcyRkyR0A9KpxSbhxZvH3l3RQO5aaSEtBRkJaCpkDVvg4NVZvhDgVkEAnOkifPFWaxfDASEa2iE6NQSEOgGZUhzSNRAjAUFRMEkRXY9SMaSOb6cpNtjW74Ui3bt7NPcfaQnXfXSwlTjJWZSwhZ+8JHoNPWh7viLrVym3eV3qdQ0J0gQk41KXEqUeg2iSfu007P9hiYU1cIMyVqiLhvVC9OlwHStWoElWQPuyqU3Kz7J27S+8Uhb9ykJUEr+LE6cYSYOQk4BzUVudlP2xoQdr+HBttF0tPePNANpCgNIMy284kRMbhOMnlimCFHinDCASlyClR8JhQ+9/aml1wkvl5LqdPetIKkfEUqJVBKp39PbNS9heDlDS0aQmDtgEHmNIiBtk+I7mDIq+NxpkckpWvJy3s/bOWSyl1WhAnUtQAUszgISQdKTyKvEoSUpIBrqvDbnUgFMaSPvDcHrjE+kVQf2r2ZYuGlNz3hkpCUd4s9dCT8GT4lJ8RkTVp7E8WDzQDmkODCtJgz5wcH3oqAssLLA6ADyAj5DatnG6ILavunV5HcfKtFudceVWUVftw3Fm56Vye33rqn7QX/APaKHWPrXLWB4qFkKD7deRTpYkD2pIzvTNpzIFLS7GY9BDydupIqe9+L5UGfjT60cbcKJOqqNpFZ+0Sanaepc2yZo5piqz5FZxc07J1GajKKIQ3XobrmTmrFLBCiolppmLeakVwsxNGhTQWKsRaiKJt1TU71jFeNMwaLSo1xVFt4Bbp0iFAnoAqPQnM+gNWtBAHjH0H4DAqncM4npAAys7ADxD1OyR9KPat1LMuKKuYSNtp55P4f16eGuOh3DXE148yXPFbvpC0yQJ0kRnJJ0jbnFIuCyu8bXdWK2nASUXbQHdq3EuFB0L2A3UryFbdprU7qUUhOwTjTGd5GfeaR9n+2IYX4rpZEx42VrMea0qJPqSfSihjqfau1LlqSgJd0QopBSnAMmQvHuSk9FJ3pDwm8fW8EpaJaWlKnFqTocaMAw6gjS4kgiHW5IM5OKm472paWwlUkjBUpCgNA6lRKFNeoWCOUmjeFcRQpkOeCFTDiPEDMbq8K1SBuRJ5EzULK52ks2Q2rQpahBAfVLrihqC0oSsAhaJKgDMpIgpUBKa9wm3U4BpbKG1FRC1K1JWrVp8StyScTTt3jam7xTbpt1W7utKoWCrYaSttXiJAwSkEgRq2JpYX3bF7u3hrtXCC2vCkAkyDPLMdMwetDydaC43TBePWZbSjUgJ1zEGVIWkEp1coMET1imFykhCRpG2doPX0rztGysJbmSXCQFEQNQSVhWDEEiI862aZ75E7KHxDZSVeY/U1z5Y20h1TSbFyHVSUCZx4jvBxEVA624XNCRqOtKQF6igJiSVRvjafKnVl2e1ua1EnAERGBnaT1OakvrJTTiZQZuHUJT1ACCTPs3+NRQd6RHJeWZxDs8tUpZ7tLmnUhJPTcnGAD60mtUXDV6m0BRdyArQEwnIkBahPdgEZME/PD/iV+82pTNukuvrCQ22Ej91nLji58KYmJ6c8wNZMf6Q24t0/ab185SiFFIJwYABJkk/0GaL9PjdbBZsnwOmOz7SrskLSSyokrwVW7qk57sqGkqGtKoWCmSCYO9zdvzb2gdLiltISCXChTj7ojmgAeImMjHlGRyrsedVy1q1LUA4t0vLKEtHOzeyxMnaElRUTOT0JjtWlBSsHvUrIS46DDY/l0JOoTmIBBO4nankqE27N7XtatxClG3cbVplOoKTMyAFFIIQrfwJUVAbximH7P7ZTdrCw2FkkrS2NCATk6QfEZOZVkmZoXjPD++tgppRQ4G/CuShUROkry6AeYBB865lwntNe2ut9PeXCEnuymNLZIgQFKK3XDONSoOTvVlHQf2qpYNsUvLWgHMomYxqBISox1wR7TVP8A2e8StUr0MofPLU4pKZ8wERI9Qk4pj2w4k3eWsqOlRBSMp2OFKBO8iQPJU9KpHYlwpf0SmQYChnyg+/41Cj6AS6dMxI8t4pfxV1OnXvG5yD7iMVpwniJSNKh/f51rx61K0a2Vf8hyI5+9QhQO3HEwpkJHMiqVbDJqw9sWSkJpDac6DPbMp2HW5g0yQjwg8zQvD1JUYpsGhNBmhiL8ATSpWBRGZPLNSGxEpUFZBqV4jUawkmFuhM3bip0tVKkCi2mRSXpTl2cSOFsFQxW6maNAFaOChf07b2X/AE+yO2azTAIoBMzR6XKahiUUMwxxjoBvUCl64FM7hqd6CNoScVp4X4BZcflB/A2lEkDAO52Meu/sKeXd6hobz5bfM0gtipAOSOppZecYCjpSZJ3IyecAU3gdRo3g6oB7TcSW+SlA28sDoI3jz/zVIvbNbeXARPM7ex2j0rqPDuGgpmI88Sfeh+JMBIJwnz2n1O59zTHIYKPwPj2O6XJSZ0rCtJbMYIiI9jTzs/x5aQ4ypxIMnStC2G3Fc8xhcnJ1JMzzqK7sFEFUehJVHyUoj8KrK7VLaipzUM+EJ+Kf5pOB659Kllly+2EvlD61J71Md6SrQVjAV3KipuOoCog7U6a4qu2QLfiKA9arBAeASEAYIwMH2jb2qoWt+jQNBLnMhSykjrhIAV8h61beAccIZKJZumoGq3UqHEiPhlaiiR5E8tt6vshcuIdi23+HpSwsq7sJct16pMo8SQVGcGIJ8zVa4Nxxl4uDSUuo8K0uZMdQR0IIjr5ES+7NcTtbRJLSnWW1+JTDuoJbzlaCU7bCASNqQ9sOxqVuKv7JaTuXmgoGTspSVJJAPMp6jlJqmtaCY5pP3LQ+tuN27LKnHdASncJwVE4CRnmTEedE9lbFHEHE3Sm1NttBSG0KUT4yfGrTygBIH/brXK+znDHOIOFknu0hWpaiTqSJyAmNxJ3rtCOKW9syLZptZQlOmEocUogg6vC2NYUd5MTMzvFRuvcayyhdQWiv8b4yQ84xwu3D1wTpedTpAax99R+IwcbgfhShrgv+ntqeu1IcunNRQhOtatUTClHUTBJ5hI5DnTzinaBaGihhCbNoBI1EanwpRj+Egk5HM5qi8a460CU27i3XVSHHu8yVDkGXF6p9DOK1VAbsVm5eRqNyEqSY0oeW2hrVIJUpBMuEcpB5gmNpXeJ3Fwot9/oYUUpUEKQNIGClJbMhPKJj0pTfdo30nSHFdFDShM+RhIWAfWnLCW1sgukxuoLOoRiYDgJ95PrVSdFotfHu2aLa2ISsSUhttIUlWQmAoJmuccM4u8ptSSoqCNTiQcpQ5sleiPEdSgczEeU17ecRbWoN2rSE5jUUyB6atj6GrX2Z7AaklS86xmDjcHIyRtVoooX+qPg/Grzkkyesnnmm3ALtYfSpQgEiT6866Fc9hG0j4D7eL38/rQ1vwBKFAKAjMKgiPWOR/pUIX3hY1tic9D+uda8SdKRvnntPv/MD+tq24CxpSB02546T+v6B9oUnWAPUeh38jzx5etZyS4xbQObpaKH23eBKarlsnBp321TDqR5UitlxQIO1bJjugng7ZSszT1wmaWcPdGqTTdbcjVODW20w6JUZHnWrrWTUkAI1dKkS4CAaCg1CZpVEpu4rVFtUDzcGKYSQpFNBB4lRTL8ikcZo60UetT00y2HF6KKauBFLXV1409QJ4X4F5xldoOeeFStQBS5aOleJuSkZ2FFS4rZunWyDtPxUob0jEjOeVVbgr2tUjmYM5x/So+P8V7xSj7D2oKzuChAIxO55xzHvUSpDEIcVR1T7YlKAJ2AMbY5E+uT7UibuPtDpKoCEmEz94nnAzH6xSOz4wXDKzjp1MZnoAAKfcHYAhXPfPL1/X9KIpWzPGhq8EBOBP/sREx0HIVUuL8PSuSEyTtOfwpzxi/hIAyTEDrP+KMZ4bpT4t48XqfyH51pqyjl/2ItuAlJVz0D73QE8hMTRtlfhCu8cSpSgkmAQEpk6dKQQdOx25VZrtpDapIyfmZ5Uh4tbJIkQDyAyazZZ0Dh/FkNWQuYeKNCnI1qO4gjSVQfITit7vtWFsJLa20lxIVpUuDG2k6Zzk48jVa4VfhXAH0k5a1tnqNawUf8A7A9qWoZ0NoSkYAA9cUJSlv8AUaxYozCuB2ymH1rFwwjKiPHM6TIEEDVIP4VbuLdtfsvdpht5LjYUSk6UBJODAmdlH2qidySdqjct8HHrU5S+Q3oQs6P2kKQwX1MNq7xSEq5TvnUBMwOtcx4pepcK0LQkKSQlsgZjJIJJJiClQ6ehIPRu0nEdXCbPq4psny0tK1f/AGIHvVB45ZjvWXB99CgfVChn5KHyq8bk1tmfRXByS6YpacLtylKjhMAk5MDMTuR5HapeIX4deCBKUjCfu/8AZMUvtXdLritsqE52JI6E0d/pIJCmz4t8AQZ5iisSfZ0Hst2XZTC0mZA1CMTE7fjirottPdq0YxvEwesDPrHWq52czbkRCwAZ66cj3kzVq4eREqEpVv5SJ+sirRTKcnjLjTml3I+6sLJKecKBjEkwQDjedqtVkUuJ/mzvzB3yPx95pZ2o7O64UgggzGOu6T1yZ9fWj+zSO7bOrGPpkfQj29KsodMwgY5cun6zSNd0VuGTIBOnqAeVGP3g0FWxMg9PKlHD4id6X5qcnH4DTxcYJsqvbkzcD/jVfb22pr2vuCbgjypc1tVPQJBVnMbU0YdIT1B5UFaK2o9vEisWFQz4Q2Fgz6RUT0JURG1b2SYTNeLkE4mspNu/Ae1VCv7ViovtM1CTUcU8kKcicq50Qys0OyjFFtoqyBIQCJoS4fCMmtn7wISSeVVl67U6uZ9B0qm6LUbHTPEy4fDjzNKOL8YWr92kz1IFFcQ/csctR2PP3pNwzwoU4vfMTQeV7CuC0hVdODVHQRW7hIQmoykKV5qNTcUGkoTUfaRleWbNOkJp1YcSVAJMfr+9V5s+GmFiuUR7f0ocnWzSV6Lfw26QpYWTJTt5R979dKPuuMpIgcyZ6TsB51SOGuFtSkH1HnNbXji05E88dB+hWvU3Rh49WHXtyFq67+53pDxS4LaoG53PT0+lG8PBWsfT8Sfwihr/AIWpbwTkk5PkOn5VtNGaYpYuFSoBRCXPiEkBRGUyJgwdpq18Bug82E/eRg+YGxpBxvhvdEECIx71nC3VpdHdglciI6EjVI6VtUw+CfCVF2+w0I7ab1Zu5kAx5/hmhbq0gVfpnUeMTJQpSEoUolKNQQDMJ1GVR0kxS7tM8ELZRzQhal+WspgfJM+9PFXyWGi4U6iDCE/zKMwCfYn2qkX94pzvXCZUogEjGfL2j5VOKSAZ5rHDj5f8ELfDV6SoZCiYUIUn0kGJ8j8qvPY/hepICtxt5g5H68jS3snaQhOr/wAg8hOcjHtVjebWwNaEkjy5DIn2k1TZyi22FsEjkIGR/wATn60wuLgNyOuY6xJUB/1z7Vzw9qlpebcHwxpcTuOkj5wfSmFpxFbrgM/DCh66Skj8KpyUVZFFt0Wdd/kA5SSJ8oxI9ZoG54sCe6bOSfFHLnM8jgmlfFuIlltawMwIG24A2PpS7sFblS3HswsxzxMbg7Z50tLM3FyQ1DCuSiyz8Zug0zBO5Snp5Ct+EpAQMzS/jjgeeaZGQlWpY5Ap2zy/v5UbYODT7q+tCwPj+r2a+rft18lE7Sr1XKz7UEmp+Lug3C/WoCghdMp2JIOtSrmMU4aUCoTzpc2MUwuGoCYod7DUE3i4ACam1k0uUgiCTNFB48qKkjNsTXDek1LbgVPeIBoNKimmDAb3cV4t2Bk1AbnFA3d6Ckk/CPxqmy1cgHit3qVvjkKZ9nrGEl1Ww2qtIfSpwA4k9avTrAatoTMRQc0qVBsSt2Vl9/7VcR90Vr2nYDbQSmI2qPs4qHVbH6/Kiu2CAWpHIg0JyqaQSri2ILG0HeJ8hNRcYMvAdKJ4Yr95PlS58kvmifj/ALAvwmyBuKM4bhfrmgGl+OjrJUKG2CZ96xPokQ3iQIAWN070Wy8lxAKT/nmfOiEMhSSDzFV5p/uHiCTp9OXKhJc1XlBG+LsNW2plWpO33uZ9qPtbwGVCNRAH/Eb/ADqdJStMjY0IeGQolOKwp/8Arsvj8CzjJU4n/Pypr+z/AIY65c6ENKXKRqUI0tgElJUTgA5HXGJzW/2Uasjl/mrDwnjVzbIUu20JSfiQsSFxsRGUnO/4dG8U7QNSeKakhzeLDfhUIIwQcH5UI4sLbxmkLP7SLht5arlppwrKdIcbgNgZ0pUDkEdf7Vo32+QgKi2tADOmGlSDg5Pe52icbk84ppTdbOkv/pQ8wHVt2YXd27yWtKimClJkEkGfD5xPzqp2HZUupd0A6UK3HihRGyhEmNjGxpr2Y7T36n1rt0oShZn4ClpkkR4YO22M5MxV14faIsbXxEnclYOVKO5Oc5iPKN6Gr8nP+pzrLPkviiq8J4IhCAk6hEETnSocx+IxuMc6aX/FO7T3c+IjwjBBOduoOfkKS3/HwVHQVEGBBGYMgxHzrfh6QpJLipUPhP65wfpWGwCVmOWwgKKTJwRjc7Aj86sfBuHBtORk/LyMb9ah4cgOq1qEAEJj8/T+1S8Q44lo92PEs4HXHMeYBGKWyNy0hrGlHYg7TKLjmhB+GCsjlB2I59P0KfWjvcW6lgBOPYnoPxqPgvBCVFa8qXClGCM9PnUHaC4725RZpylUFxOxiZCkn229KBXOorpBU+Pu8sn7KWBUhy4XhTm3oNonIHlyovhh0tmd/F9TTtu2SgJbSD4QfbpVXfuinXPIH+1Hw+7I3+QPMlwSKZxJQLyz/wC1StDUR5UGpUrJ6k0fajlRX2JIMUCNPrTIrmAaXg5ANMW1H5VhoKmaPLggfKtm3/ap20A6Z3qRzhwJrcCpCNL/AFr2Ac1j1nzqNDRAM0wCToj7rWsJ2B3ND9ooSiBsmp+GKJWojYYpPx65+IUCTbmNKlCxNw7xODE5q/394EW+dgMiqN2fbT3o1GOlXniNsFtlMyCPnWc3gmHyV/s8wlSSsbzjrQvbC8MJAOCc0y4IyGSpEZGfWlnbJiQFDaawt5DT1Bg3CIKifKgblP781JwdZBjqKmda/f8AtRmvc3+QFO4gTI8fvRFsrSv6VohuFe9ThklcVTIi0WsKSD1FB8e4TrTqSPENvWjOENwgDpvTLRj1wKStwkMVyiUWx4oWvCuf1jnVltLxKwCCP81txLs8l0GQNR2IqvPWbrCwd0iP18hTD4Zf1A+6BZ0NbnnRVomCBy3UTsAN/pvvmKScN44FQk4Jz+Mf396foIUMbT+v150HhLGwnJT7PH7RLvKMlQkTyIJjzgQOVSN8MtEQQ2JPPSM5j9elTsJyroIA9v8AFa93sPKU++fw/OjxyyYKWNETXH0JAIPhMynSNJAjJjMwucfyVpfcZcdHdpVpUmYGNDicxHRQG/I52GwH+lw8lJ238o0aT+I/GmTFqITiCnE84AhJ9ZEe1FlkoxGFia1tMp8EEQDGBGROnbBHKOVObPgyhlWRzHXG8UytGhAVAmYI9o/KmbbYE+3y5H6ClpTbGIxSBHmFBqEb5j15D8vaoeDcMUfEv4lCSefKN+eDTy2bECcep59PwqtdrO1Xdt/u8HxT6gxII9P1msqEpqjTnGDsl7S9qRbo0NKAcA3UMHp5daF7E2qnFKunJJE6SeU8p9oqq8A4Sq+c8QOgkyo7KSSCPQggesV17h3B0soS2keHZUZT79PpRZRUI8YmYtzfJk1gCpBWr4lA+w6GqbxmyIQs8q6BcthDaowIqpdoWj3C4zitYI02yZpao5uwmTTO2djHWgLNU+E0ew1CqvyKJ6GTllq0qnIqRKFTitEqjNEsuGAakVZtvRJbtwQTyo1V0KiZb1Co27YmfWtp1olWCL2oa6+E+lZWUYELuBbK9TVf41/EXWVlBj97G39qAeEfxhXQ1fwRXlZVZejOEUN/xx6Ur7YfnWVlYh9yCZPtYs4T/ET6UUr+P7VlZRn2LroFd+I0Tb/FWVlZfRa7HXB/iPrTxO/sa8rKTy9h4dEzPL0pZefAf1yrKyqgXIp5/i/Orhwjb3/rWVlOT+0WX3DlnZXt+deObtf8fyFZWUBBWeP/AMYf8XPyqS35eo+qq9rK1MkAy15/9aYJ/I/nWVlCCkV3v7j6qrmPa34z+vvqrKym8XQrk7OgdgP/AI3yq62v5VlZSc/vHY9El9/DNVnjn8Ffp+VZWU3g6Ytm8HMrb4/nR6firKyp5FvAyVtU/wBwV7WVIm5dDCx+GpLX4fc1lZU8hYdH/9k="/>
          <p:cNvSpPr>
            <a:spLocks noChangeAspect="1" noChangeArrowheads="1"/>
          </p:cNvSpPr>
          <p:nvPr/>
        </p:nvSpPr>
        <p:spPr bwMode="auto">
          <a:xfrm>
            <a:off x="307975" y="-2155825"/>
            <a:ext cx="7696200" cy="4810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4C4C4C"/>
              </a:solidFill>
            </a:endParaRPr>
          </a:p>
        </p:txBody>
      </p:sp>
      <p:sp>
        <p:nvSpPr>
          <p:cNvPr id="10" name="TextBox 9"/>
          <p:cNvSpPr txBox="1"/>
          <p:nvPr/>
        </p:nvSpPr>
        <p:spPr>
          <a:xfrm>
            <a:off x="457201" y="4916269"/>
            <a:ext cx="8686799" cy="646331"/>
          </a:xfrm>
          <a:prstGeom prst="rect">
            <a:avLst/>
          </a:prstGeom>
          <a:solidFill>
            <a:schemeClr val="bg1">
              <a:lumMod val="75000"/>
              <a:alpha val="70000"/>
            </a:schemeClr>
          </a:solidFill>
        </p:spPr>
        <p:txBody>
          <a:bodyPr wrap="square" rtlCol="0">
            <a:spAutoFit/>
          </a:bodyPr>
          <a:lstStyle/>
          <a:p>
            <a:pPr algn="ctr"/>
            <a:r>
              <a:rPr lang="en-US" sz="3600" dirty="0">
                <a:solidFill>
                  <a:srgbClr val="FFDE22"/>
                </a:solidFill>
                <a:latin typeface="Franklin Gothic Book" panose="020B0503020102020204" pitchFamily="34" charset="0"/>
              </a:rPr>
              <a:t>But It Is Very, Very Difficult</a:t>
            </a:r>
          </a:p>
        </p:txBody>
      </p:sp>
    </p:spTree>
    <p:extLst>
      <p:ext uri="{BB962C8B-B14F-4D97-AF65-F5344CB8AC3E}">
        <p14:creationId xmlns:p14="http://schemas.microsoft.com/office/powerpoint/2010/main" val="11514721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idx="1"/>
          </p:nvPr>
        </p:nvSpPr>
        <p:spPr>
          <a:xfrm>
            <a:off x="457201" y="1295401"/>
            <a:ext cx="8277225" cy="1108075"/>
          </a:xfrm>
        </p:spPr>
        <p:txBody>
          <a:bodyPr/>
          <a:lstStyle/>
          <a:p>
            <a:pPr marL="515938" lvl="1" indent="-514350">
              <a:buFontTx/>
              <a:buNone/>
            </a:pPr>
            <a:endParaRPr lang="en-US" sz="2400" smtClean="0"/>
          </a:p>
          <a:p>
            <a:pPr marL="0" indent="0" eaLnBrk="1" hangingPunct="1"/>
            <a:endParaRPr lang="en-US" sz="2400" smtClean="0"/>
          </a:p>
        </p:txBody>
      </p:sp>
      <p:sp>
        <p:nvSpPr>
          <p:cNvPr id="7" name="Oval 6"/>
          <p:cNvSpPr/>
          <p:nvPr/>
        </p:nvSpPr>
        <p:spPr>
          <a:xfrm>
            <a:off x="8534400" y="228600"/>
            <a:ext cx="304800" cy="304800"/>
          </a:xfrm>
          <a:prstGeom prst="ellipse">
            <a:avLst/>
          </a:prstGeom>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026" name="Picture 2" descr="http://www.thedailyriff.com/group.peop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686800" cy="602415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57200" y="381002"/>
            <a:ext cx="8686800" cy="646331"/>
          </a:xfrm>
          <a:prstGeom prst="rect">
            <a:avLst/>
          </a:prstGeom>
          <a:solidFill>
            <a:schemeClr val="tx1">
              <a:lumMod val="50000"/>
              <a:alpha val="83000"/>
            </a:schemeClr>
          </a:solidFill>
        </p:spPr>
        <p:txBody>
          <a:bodyPr wrap="square" rtlCol="0">
            <a:spAutoFit/>
          </a:bodyPr>
          <a:lstStyle/>
          <a:p>
            <a:pPr algn="ctr"/>
            <a:r>
              <a:rPr lang="en-US" sz="3600" dirty="0" smtClean="0">
                <a:solidFill>
                  <a:srgbClr val="FFC000"/>
                </a:solidFill>
                <a:effectLst>
                  <a:outerShdw blurRad="38100" dist="38100" dir="2700000" algn="tl">
                    <a:srgbClr val="000000">
                      <a:alpha val="43137"/>
                    </a:srgbClr>
                  </a:outerShdw>
                </a:effectLst>
                <a:latin typeface="Franklin Gothic Medium"/>
              </a:rPr>
              <a:t>Last Thought on Technique</a:t>
            </a:r>
            <a:endParaRPr lang="en-US" sz="3600" dirty="0">
              <a:solidFill>
                <a:srgbClr val="FFC000"/>
              </a:solidFill>
              <a:effectLst>
                <a:outerShdw blurRad="38100" dist="38100" dir="2700000" algn="tl">
                  <a:srgbClr val="000000">
                    <a:alpha val="43137"/>
                  </a:srgbClr>
                </a:outerShdw>
              </a:effectLst>
              <a:latin typeface="Franklin Gothic Medium"/>
            </a:endParaRPr>
          </a:p>
        </p:txBody>
      </p:sp>
    </p:spTree>
    <p:extLst>
      <p:ext uri="{BB962C8B-B14F-4D97-AF65-F5344CB8AC3E}">
        <p14:creationId xmlns:p14="http://schemas.microsoft.com/office/powerpoint/2010/main" val="8400338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Insert </a:t>
            </a:r>
            <a:r>
              <a:rPr lang="en-US" dirty="0" err="1"/>
              <a:t>Kesete</a:t>
            </a:r>
            <a:endParaRPr 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330" t="24327" r="30713" b="27624"/>
          <a:stretch/>
        </p:blipFill>
        <p:spPr bwMode="auto">
          <a:xfrm>
            <a:off x="457200" y="0"/>
            <a:ext cx="8686800"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73075" y="4810780"/>
            <a:ext cx="8686800" cy="523220"/>
          </a:xfrm>
          <a:prstGeom prst="rect">
            <a:avLst/>
          </a:prstGeom>
          <a:solidFill>
            <a:srgbClr val="484848">
              <a:alpha val="80000"/>
            </a:srgbClr>
          </a:solidFill>
        </p:spPr>
        <p:txBody>
          <a:bodyPr>
            <a:spAutoFit/>
          </a:bodyPr>
          <a:lstStyle/>
          <a:p>
            <a:pPr algn="ctr">
              <a:defRPr/>
            </a:pPr>
            <a:r>
              <a:rPr lang="en-US" sz="2800" dirty="0">
                <a:solidFill>
                  <a:srgbClr val="FFFFFF"/>
                </a:solidFill>
              </a:rPr>
              <a:t>What makes </a:t>
            </a:r>
            <a:r>
              <a:rPr lang="en-US" sz="2800" dirty="0">
                <a:solidFill>
                  <a:srgbClr val="FFFFFF"/>
                </a:solidFill>
                <a:hlinkClick r:id="rId4" action="ppaction://hlinkfile"/>
              </a:rPr>
              <a:t>Kesete </a:t>
            </a:r>
            <a:r>
              <a:rPr lang="en-US" sz="2800" dirty="0">
                <a:solidFill>
                  <a:srgbClr val="FFFFFF"/>
                </a:solidFill>
              </a:rPr>
              <a:t>effective?</a:t>
            </a:r>
          </a:p>
        </p:txBody>
      </p:sp>
      <p:sp>
        <p:nvSpPr>
          <p:cNvPr id="8" name="Title 1"/>
          <p:cNvSpPr txBox="1">
            <a:spLocks/>
          </p:cNvSpPr>
          <p:nvPr/>
        </p:nvSpPr>
        <p:spPr>
          <a:xfrm>
            <a:off x="457200" y="76200"/>
            <a:ext cx="8710246" cy="576072"/>
          </a:xfrm>
          <a:prstGeom prst="rect">
            <a:avLst/>
          </a:prstGeom>
          <a:solidFill>
            <a:srgbClr val="3F3F3F">
              <a:alpha val="79000"/>
            </a:srgbClr>
          </a:solidFill>
        </p:spPr>
        <p:txBody>
          <a:bodyPr vert="horz" lIns="91440" tIns="45720" rIns="91440" bIns="45720" rtlCol="0" anchor="ctr">
            <a:noAutofit/>
          </a:bodyPr>
          <a:lstStyle/>
          <a:p>
            <a:pPr algn="ctr" defTabSz="457200">
              <a:defRPr/>
            </a:pPr>
            <a:r>
              <a:rPr lang="en-US" sz="3200" kern="0" dirty="0">
                <a:solidFill>
                  <a:srgbClr val="FFDD00"/>
                </a:solidFill>
                <a:latin typeface="Franklin Gothic Medium"/>
              </a:rPr>
              <a:t>A Final Reflection on Teaching</a:t>
            </a:r>
          </a:p>
        </p:txBody>
      </p:sp>
    </p:spTree>
    <p:extLst>
      <p:ext uri="{BB962C8B-B14F-4D97-AF65-F5344CB8AC3E}">
        <p14:creationId xmlns:p14="http://schemas.microsoft.com/office/powerpoint/2010/main" val="42782751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Insert </a:t>
            </a:r>
            <a:r>
              <a:rPr lang="en-US" dirty="0" err="1"/>
              <a:t>Kesete</a:t>
            </a:r>
            <a:endParaRPr 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330" t="24327" r="30713" b="27624"/>
          <a:stretch/>
        </p:blipFill>
        <p:spPr bwMode="auto">
          <a:xfrm>
            <a:off x="457200" y="0"/>
            <a:ext cx="8686800"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73075" y="4810780"/>
            <a:ext cx="8686800" cy="523220"/>
          </a:xfrm>
          <a:prstGeom prst="rect">
            <a:avLst/>
          </a:prstGeom>
          <a:solidFill>
            <a:srgbClr val="484848">
              <a:alpha val="80000"/>
            </a:srgbClr>
          </a:solidFill>
        </p:spPr>
        <p:txBody>
          <a:bodyPr>
            <a:spAutoFit/>
          </a:bodyPr>
          <a:lstStyle/>
          <a:p>
            <a:pPr algn="ctr">
              <a:defRPr/>
            </a:pPr>
            <a:r>
              <a:rPr lang="en-US" sz="2800" dirty="0">
                <a:solidFill>
                  <a:srgbClr val="FFFFFF"/>
                </a:solidFill>
              </a:rPr>
              <a:t>“Relationships” are often technique in disguise.</a:t>
            </a:r>
          </a:p>
        </p:txBody>
      </p:sp>
      <p:sp>
        <p:nvSpPr>
          <p:cNvPr id="10" name="Title 1"/>
          <p:cNvSpPr txBox="1">
            <a:spLocks/>
          </p:cNvSpPr>
          <p:nvPr/>
        </p:nvSpPr>
        <p:spPr>
          <a:xfrm>
            <a:off x="457200" y="76200"/>
            <a:ext cx="8710246" cy="576072"/>
          </a:xfrm>
          <a:prstGeom prst="rect">
            <a:avLst/>
          </a:prstGeom>
          <a:solidFill>
            <a:srgbClr val="3F3F3F">
              <a:alpha val="79000"/>
            </a:srgbClr>
          </a:solidFill>
        </p:spPr>
        <p:txBody>
          <a:bodyPr vert="horz" lIns="91440" tIns="45720" rIns="91440" bIns="45720" rtlCol="0" anchor="ctr">
            <a:noAutofit/>
          </a:bodyPr>
          <a:lstStyle/>
          <a:p>
            <a:pPr algn="ctr" defTabSz="457200">
              <a:defRPr/>
            </a:pPr>
            <a:r>
              <a:rPr lang="en-US" sz="3200" kern="0" dirty="0">
                <a:solidFill>
                  <a:srgbClr val="FFDD00"/>
                </a:solidFill>
                <a:latin typeface="Franklin Gothic Medium"/>
              </a:rPr>
              <a:t>A Final Reflection on Teaching</a:t>
            </a:r>
          </a:p>
        </p:txBody>
      </p:sp>
    </p:spTree>
    <p:extLst>
      <p:ext uri="{BB962C8B-B14F-4D97-AF65-F5344CB8AC3E}">
        <p14:creationId xmlns:p14="http://schemas.microsoft.com/office/powerpoint/2010/main" val="28236959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wood-w.com/wp-content/uploads/2013/04/1021.jp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685801" y="185738"/>
            <a:ext cx="5181599" cy="396006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6172200" y="3114675"/>
            <a:ext cx="2590800" cy="2600325"/>
          </a:xfrm>
          <a:prstGeom prst="ellipse">
            <a:avLst/>
          </a:prstGeom>
          <a:solidFill>
            <a:schemeClr val="tx1">
              <a:lumMod val="50000"/>
              <a:alpha val="90000"/>
            </a:schemeClr>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lumMod val="50000"/>
                  </a:schemeClr>
                </a:solidFill>
              </a:rPr>
              <a:t>Science</a:t>
            </a:r>
            <a:endParaRPr lang="en-US" dirty="0">
              <a:solidFill>
                <a:schemeClr val="bg1">
                  <a:lumMod val="50000"/>
                </a:schemeClr>
              </a:solidFill>
            </a:endParaRPr>
          </a:p>
        </p:txBody>
      </p:sp>
      <p:sp>
        <p:nvSpPr>
          <p:cNvPr id="9" name="Bent Arrow 8"/>
          <p:cNvSpPr/>
          <p:nvPr/>
        </p:nvSpPr>
        <p:spPr>
          <a:xfrm flipH="1">
            <a:off x="5029200" y="1447800"/>
            <a:ext cx="1676400" cy="2667000"/>
          </a:xfrm>
          <a:prstGeom prst="bentArrow">
            <a:avLst>
              <a:gd name="adj1" fmla="val 7264"/>
              <a:gd name="adj2" fmla="val 12344"/>
              <a:gd name="adj3" fmla="val 16444"/>
              <a:gd name="adj4" fmla="val 35907"/>
            </a:avLst>
          </a:prstGeom>
          <a:solidFill>
            <a:schemeClr val="bg1"/>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65000"/>
                </a:schemeClr>
              </a:solidFill>
            </a:endParaRPr>
          </a:p>
        </p:txBody>
      </p:sp>
      <p:sp>
        <p:nvSpPr>
          <p:cNvPr id="2" name="Oval 1"/>
          <p:cNvSpPr/>
          <p:nvPr/>
        </p:nvSpPr>
        <p:spPr>
          <a:xfrm>
            <a:off x="4343400" y="3114675"/>
            <a:ext cx="2667000" cy="2600325"/>
          </a:xfrm>
          <a:prstGeom prst="ellipse">
            <a:avLst/>
          </a:prstGeom>
          <a:solidFill>
            <a:schemeClr val="bg1">
              <a:alpha val="80000"/>
            </a:schemeClr>
          </a:solidFill>
          <a:ln>
            <a:solidFill>
              <a:schemeClr val="accent1">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lumMod val="65000"/>
                  </a:schemeClr>
                </a:solidFill>
              </a:rPr>
              <a:t>Art</a:t>
            </a:r>
            <a:endParaRPr lang="en-US" dirty="0">
              <a:solidFill>
                <a:schemeClr val="tx1">
                  <a:lumMod val="65000"/>
                </a:schemeClr>
              </a:solidFill>
            </a:endParaRPr>
          </a:p>
        </p:txBody>
      </p:sp>
      <p:sp>
        <p:nvSpPr>
          <p:cNvPr id="10" name="TextBox 9"/>
          <p:cNvSpPr txBox="1"/>
          <p:nvPr/>
        </p:nvSpPr>
        <p:spPr>
          <a:xfrm>
            <a:off x="6553200" y="990600"/>
            <a:ext cx="1752600" cy="369332"/>
          </a:xfrm>
          <a:prstGeom prst="rect">
            <a:avLst/>
          </a:prstGeom>
          <a:noFill/>
        </p:spPr>
        <p:txBody>
          <a:bodyPr wrap="square" rtlCol="0">
            <a:spAutoFit/>
          </a:bodyPr>
          <a:lstStyle/>
          <a:p>
            <a:r>
              <a:rPr lang="en-US" dirty="0"/>
              <a:t>C</a:t>
            </a:r>
            <a:r>
              <a:rPr lang="en-US" dirty="0" smtClean="0"/>
              <a:t>raftsmanship</a:t>
            </a:r>
            <a:endParaRPr lang="en-US" dirty="0"/>
          </a:p>
        </p:txBody>
      </p:sp>
      <p:sp>
        <p:nvSpPr>
          <p:cNvPr id="3" name="Arc 2"/>
          <p:cNvSpPr/>
          <p:nvPr/>
        </p:nvSpPr>
        <p:spPr>
          <a:xfrm>
            <a:off x="8229600" y="6248400"/>
            <a:ext cx="457200" cy="457200"/>
          </a:xfrm>
          <a:prstGeom prst="arc">
            <a:avLst/>
          </a:prstGeom>
          <a:ln w="28575">
            <a:solidFill>
              <a:schemeClr val="accent3">
                <a:lumMod val="50000"/>
                <a:lumOff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824004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idx="1"/>
          </p:nvPr>
        </p:nvSpPr>
        <p:spPr>
          <a:xfrm>
            <a:off x="457201" y="1295401"/>
            <a:ext cx="8277225" cy="1108075"/>
          </a:xfrm>
        </p:spPr>
        <p:txBody>
          <a:bodyPr/>
          <a:lstStyle/>
          <a:p>
            <a:pPr marL="515938" lvl="1" indent="-514350">
              <a:buFontTx/>
              <a:buNone/>
            </a:pPr>
            <a:endParaRPr lang="en-US" sz="2400" smtClean="0"/>
          </a:p>
          <a:p>
            <a:pPr marL="0" indent="0" eaLnBrk="1" hangingPunct="1"/>
            <a:endParaRPr lang="en-US" sz="2400" smtClean="0"/>
          </a:p>
        </p:txBody>
      </p:sp>
      <p:sp>
        <p:nvSpPr>
          <p:cNvPr id="7" name="Oval 6"/>
          <p:cNvSpPr/>
          <p:nvPr/>
        </p:nvSpPr>
        <p:spPr>
          <a:xfrm>
            <a:off x="8534400" y="228600"/>
            <a:ext cx="304800" cy="304800"/>
          </a:xfrm>
          <a:prstGeom prst="ellipse">
            <a:avLst/>
          </a:prstGeom>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026" name="Picture 2" descr="http://www.thedailyriff.com/group.peop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686800" cy="602415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57200" y="381002"/>
            <a:ext cx="8686800" cy="646331"/>
          </a:xfrm>
          <a:prstGeom prst="rect">
            <a:avLst/>
          </a:prstGeom>
          <a:solidFill>
            <a:schemeClr val="tx1">
              <a:lumMod val="50000"/>
              <a:alpha val="83000"/>
            </a:schemeClr>
          </a:solidFill>
        </p:spPr>
        <p:txBody>
          <a:bodyPr wrap="square" rtlCol="0">
            <a:spAutoFit/>
          </a:bodyPr>
          <a:lstStyle/>
          <a:p>
            <a:pPr algn="ctr"/>
            <a:r>
              <a:rPr lang="en-US" sz="3600" dirty="0" smtClean="0">
                <a:solidFill>
                  <a:srgbClr val="FFC000"/>
                </a:solidFill>
                <a:effectLst>
                  <a:outerShdw blurRad="38100" dist="38100" dir="2700000" algn="tl">
                    <a:srgbClr val="000000">
                      <a:alpha val="43137"/>
                    </a:srgbClr>
                  </a:outerShdw>
                </a:effectLst>
                <a:latin typeface="Franklin Gothic Medium"/>
              </a:rPr>
              <a:t>What Else Teachers Need</a:t>
            </a:r>
            <a:endParaRPr lang="en-US" sz="3600" dirty="0">
              <a:solidFill>
                <a:srgbClr val="FFC000"/>
              </a:solidFill>
              <a:effectLst>
                <a:outerShdw blurRad="38100" dist="38100" dir="2700000" algn="tl">
                  <a:srgbClr val="000000">
                    <a:alpha val="43137"/>
                  </a:srgbClr>
                </a:outerShdw>
              </a:effectLst>
              <a:latin typeface="Franklin Gothic Medium"/>
            </a:endParaRPr>
          </a:p>
        </p:txBody>
      </p:sp>
      <p:sp>
        <p:nvSpPr>
          <p:cNvPr id="3" name="TextBox 2"/>
          <p:cNvSpPr txBox="1"/>
          <p:nvPr/>
        </p:nvSpPr>
        <p:spPr>
          <a:xfrm>
            <a:off x="990600" y="3810000"/>
            <a:ext cx="7696200" cy="1569660"/>
          </a:xfrm>
          <a:prstGeom prst="rect">
            <a:avLst/>
          </a:prstGeom>
          <a:solidFill>
            <a:srgbClr val="FF9900">
              <a:alpha val="90000"/>
            </a:srgbClr>
          </a:solidFill>
        </p:spPr>
        <p:txBody>
          <a:bodyPr wrap="square" rtlCol="0">
            <a:spAutoFit/>
          </a:bodyPr>
          <a:lstStyle/>
          <a:p>
            <a:r>
              <a:rPr lang="en-US" sz="2400" dirty="0" smtClean="0">
                <a:solidFill>
                  <a:schemeClr val="tx1">
                    <a:lumMod val="50000"/>
                  </a:schemeClr>
                </a:solidFill>
              </a:rPr>
              <a:t>Supportive Culture</a:t>
            </a:r>
            <a:endParaRPr lang="en-US" sz="2400" dirty="0" smtClean="0">
              <a:solidFill>
                <a:schemeClr val="tx1">
                  <a:lumMod val="50000"/>
                </a:schemeClr>
              </a:solidFill>
            </a:endParaRPr>
          </a:p>
          <a:p>
            <a:r>
              <a:rPr lang="en-US" sz="2400" dirty="0" smtClean="0">
                <a:solidFill>
                  <a:schemeClr val="tx1">
                    <a:lumMod val="50000"/>
                  </a:schemeClr>
                </a:solidFill>
              </a:rPr>
              <a:t>Shared Vocabulary</a:t>
            </a:r>
          </a:p>
          <a:p>
            <a:r>
              <a:rPr lang="en-US" sz="2400" dirty="0" smtClean="0">
                <a:solidFill>
                  <a:schemeClr val="tx1">
                    <a:lumMod val="50000"/>
                  </a:schemeClr>
                </a:solidFill>
              </a:rPr>
              <a:t>Practice</a:t>
            </a:r>
          </a:p>
          <a:p>
            <a:r>
              <a:rPr lang="en-US" sz="2400" dirty="0" smtClean="0">
                <a:solidFill>
                  <a:schemeClr val="tx1">
                    <a:lumMod val="50000"/>
                  </a:schemeClr>
                </a:solidFill>
              </a:rPr>
              <a:t>Flexibility</a:t>
            </a:r>
            <a:endParaRPr lang="en-US" sz="2000" dirty="0">
              <a:solidFill>
                <a:schemeClr val="tx1">
                  <a:lumMod val="50000"/>
                </a:schemeClr>
              </a:solidFill>
            </a:endParaRPr>
          </a:p>
        </p:txBody>
      </p:sp>
    </p:spTree>
    <p:extLst>
      <p:ext uri="{BB962C8B-B14F-4D97-AF65-F5344CB8AC3E}">
        <p14:creationId xmlns:p14="http://schemas.microsoft.com/office/powerpoint/2010/main" val="10717665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idx="1"/>
          </p:nvPr>
        </p:nvSpPr>
        <p:spPr>
          <a:xfrm>
            <a:off x="457201" y="1295401"/>
            <a:ext cx="8277225" cy="1108075"/>
          </a:xfrm>
        </p:spPr>
        <p:txBody>
          <a:bodyPr/>
          <a:lstStyle/>
          <a:p>
            <a:pPr marL="515938" lvl="1" indent="-514350">
              <a:buFontTx/>
              <a:buNone/>
            </a:pPr>
            <a:endParaRPr lang="en-US" sz="2400" smtClean="0"/>
          </a:p>
          <a:p>
            <a:pPr marL="0" indent="0" eaLnBrk="1" hangingPunct="1"/>
            <a:endParaRPr lang="en-US" sz="2400" smtClean="0"/>
          </a:p>
        </p:txBody>
      </p:sp>
      <p:sp>
        <p:nvSpPr>
          <p:cNvPr id="7" name="Oval 6"/>
          <p:cNvSpPr/>
          <p:nvPr/>
        </p:nvSpPr>
        <p:spPr>
          <a:xfrm>
            <a:off x="8534400" y="228600"/>
            <a:ext cx="304800" cy="304800"/>
          </a:xfrm>
          <a:prstGeom prst="ellipse">
            <a:avLst/>
          </a:prstGeom>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026" name="Picture 2" descr="http://www.thedailyriff.com/group.peop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686800" cy="602415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57200" y="381002"/>
            <a:ext cx="8686800" cy="646331"/>
          </a:xfrm>
          <a:prstGeom prst="rect">
            <a:avLst/>
          </a:prstGeom>
          <a:solidFill>
            <a:schemeClr val="tx1">
              <a:lumMod val="50000"/>
              <a:alpha val="83000"/>
            </a:schemeClr>
          </a:solidFill>
        </p:spPr>
        <p:txBody>
          <a:bodyPr wrap="square" rtlCol="0">
            <a:spAutoFit/>
          </a:bodyPr>
          <a:lstStyle/>
          <a:p>
            <a:pPr algn="ctr"/>
            <a:r>
              <a:rPr lang="en-US" sz="3600" dirty="0" smtClean="0">
                <a:solidFill>
                  <a:srgbClr val="FFC000"/>
                </a:solidFill>
                <a:effectLst>
                  <a:outerShdw blurRad="38100" dist="38100" dir="2700000" algn="tl">
                    <a:srgbClr val="000000">
                      <a:alpha val="43137"/>
                    </a:srgbClr>
                  </a:outerShdw>
                </a:effectLst>
                <a:latin typeface="Franklin Gothic Medium"/>
              </a:rPr>
              <a:t>Culture</a:t>
            </a:r>
            <a:endParaRPr lang="en-US" sz="3600" dirty="0">
              <a:solidFill>
                <a:srgbClr val="FFC000"/>
              </a:solidFill>
              <a:effectLst>
                <a:outerShdw blurRad="38100" dist="38100" dir="2700000" algn="tl">
                  <a:srgbClr val="000000">
                    <a:alpha val="43137"/>
                  </a:srgbClr>
                </a:outerShdw>
              </a:effectLst>
              <a:latin typeface="Franklin Gothic Medium"/>
            </a:endParaRPr>
          </a:p>
        </p:txBody>
      </p:sp>
    </p:spTree>
    <p:extLst>
      <p:ext uri="{BB962C8B-B14F-4D97-AF65-F5344CB8AC3E}">
        <p14:creationId xmlns:p14="http://schemas.microsoft.com/office/powerpoint/2010/main" val="28762575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7"/>
          <p:cNvPicPr>
            <a:picLocks noChangeAspect="1" noChangeArrowheads="1"/>
          </p:cNvPicPr>
          <p:nvPr/>
        </p:nvPicPr>
        <p:blipFill>
          <a:blip r:embed="rId3">
            <a:extLst>
              <a:ext uri="{28A0092B-C50C-407E-A947-70E740481C1C}">
                <a14:useLocalDpi xmlns:a14="http://schemas.microsoft.com/office/drawing/2010/main" val="0"/>
              </a:ext>
            </a:extLst>
          </a:blip>
          <a:srcRect r="4021"/>
          <a:stretch>
            <a:fillRect/>
          </a:stretch>
        </p:blipFill>
        <p:spPr bwMode="auto">
          <a:xfrm>
            <a:off x="468313" y="0"/>
            <a:ext cx="8689975"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5" name="Title 1"/>
          <p:cNvSpPr txBox="1">
            <a:spLocks/>
          </p:cNvSpPr>
          <p:nvPr/>
        </p:nvSpPr>
        <p:spPr bwMode="auto">
          <a:xfrm>
            <a:off x="457200" y="2895600"/>
            <a:ext cx="8712200" cy="660400"/>
          </a:xfrm>
          <a:prstGeom prst="rect">
            <a:avLst/>
          </a:prstGeom>
          <a:solidFill>
            <a:srgbClr val="484848">
              <a:alpha val="90000"/>
            </a:srgbClr>
          </a:solidFill>
          <a:ln>
            <a:noFill/>
          </a:ln>
          <a:extLst/>
        </p:spPr>
        <p:txBody>
          <a:bodyPr/>
          <a:lstStyle>
            <a:lvl1pPr defTabSz="457200">
              <a:defRPr>
                <a:solidFill>
                  <a:schemeClr val="tx1"/>
                </a:solidFill>
                <a:latin typeface="Franklin Gothic Book" pitchFamily="34" charset="0"/>
              </a:defRPr>
            </a:lvl1pPr>
            <a:lvl2pPr marL="742950" indent="-285750" defTabSz="457200">
              <a:defRPr>
                <a:solidFill>
                  <a:schemeClr val="tx1"/>
                </a:solidFill>
                <a:latin typeface="Franklin Gothic Book" pitchFamily="34" charset="0"/>
              </a:defRPr>
            </a:lvl2pPr>
            <a:lvl3pPr marL="1143000" indent="-228600" defTabSz="457200">
              <a:defRPr>
                <a:solidFill>
                  <a:schemeClr val="tx1"/>
                </a:solidFill>
                <a:latin typeface="Franklin Gothic Book" pitchFamily="34" charset="0"/>
              </a:defRPr>
            </a:lvl3pPr>
            <a:lvl4pPr marL="1600200" indent="-228600" defTabSz="457200">
              <a:defRPr>
                <a:solidFill>
                  <a:schemeClr val="tx1"/>
                </a:solidFill>
                <a:latin typeface="Franklin Gothic Book" pitchFamily="34" charset="0"/>
              </a:defRPr>
            </a:lvl4pPr>
            <a:lvl5pPr marL="2057400" indent="-228600" defTabSz="457200">
              <a:defRPr>
                <a:solidFill>
                  <a:schemeClr val="tx1"/>
                </a:solidFill>
                <a:latin typeface="Franklin Gothic Book" pitchFamily="34" charset="0"/>
              </a:defRPr>
            </a:lvl5pPr>
            <a:lvl6pPr marL="2514600" indent="-228600" defTabSz="457200" fontAlgn="base">
              <a:spcBef>
                <a:spcPct val="0"/>
              </a:spcBef>
              <a:spcAft>
                <a:spcPct val="0"/>
              </a:spcAft>
              <a:defRPr>
                <a:solidFill>
                  <a:schemeClr val="tx1"/>
                </a:solidFill>
                <a:latin typeface="Franklin Gothic Book" pitchFamily="34" charset="0"/>
              </a:defRPr>
            </a:lvl6pPr>
            <a:lvl7pPr marL="2971800" indent="-228600" defTabSz="457200" fontAlgn="base">
              <a:spcBef>
                <a:spcPct val="0"/>
              </a:spcBef>
              <a:spcAft>
                <a:spcPct val="0"/>
              </a:spcAft>
              <a:defRPr>
                <a:solidFill>
                  <a:schemeClr val="tx1"/>
                </a:solidFill>
                <a:latin typeface="Franklin Gothic Book" pitchFamily="34" charset="0"/>
              </a:defRPr>
            </a:lvl7pPr>
            <a:lvl8pPr marL="3429000" indent="-228600" defTabSz="457200" fontAlgn="base">
              <a:spcBef>
                <a:spcPct val="0"/>
              </a:spcBef>
              <a:spcAft>
                <a:spcPct val="0"/>
              </a:spcAft>
              <a:defRPr>
                <a:solidFill>
                  <a:schemeClr val="tx1"/>
                </a:solidFill>
                <a:latin typeface="Franklin Gothic Book" pitchFamily="34" charset="0"/>
              </a:defRPr>
            </a:lvl8pPr>
            <a:lvl9pPr marL="3886200" indent="-228600" defTabSz="457200" fontAlgn="base">
              <a:spcBef>
                <a:spcPct val="0"/>
              </a:spcBef>
              <a:spcAft>
                <a:spcPct val="0"/>
              </a:spcAft>
              <a:defRPr>
                <a:solidFill>
                  <a:schemeClr val="tx1"/>
                </a:solidFill>
                <a:latin typeface="Franklin Gothic Book" pitchFamily="34" charset="0"/>
              </a:defRPr>
            </a:lvl9pPr>
          </a:lstStyle>
          <a:p>
            <a:pPr algn="ctr"/>
            <a:r>
              <a:rPr lang="en-US" altLang="en-US" sz="4000" dirty="0" smtClean="0">
                <a:solidFill>
                  <a:srgbClr val="FFDD00"/>
                </a:solidFill>
                <a:effectLst>
                  <a:outerShdw blurRad="38100" dist="38100" dir="2700000" algn="tl">
                    <a:srgbClr val="000000">
                      <a:alpha val="43137"/>
                    </a:srgbClr>
                  </a:outerShdw>
                </a:effectLst>
                <a:latin typeface="Franklin Gothic Medium" pitchFamily="34" charset="0"/>
              </a:rPr>
              <a:t>Katie </a:t>
            </a:r>
            <a:r>
              <a:rPr lang="en-US" altLang="en-US" sz="4000" dirty="0" err="1" smtClean="0">
                <a:solidFill>
                  <a:srgbClr val="FFDD00"/>
                </a:solidFill>
                <a:effectLst>
                  <a:outerShdw blurRad="38100" dist="38100" dir="2700000" algn="tl">
                    <a:srgbClr val="000000">
                      <a:alpha val="43137"/>
                    </a:srgbClr>
                  </a:outerShdw>
                </a:effectLst>
                <a:latin typeface="Franklin Gothic Medium" pitchFamily="34" charset="0"/>
              </a:rPr>
              <a:t>Bellucci</a:t>
            </a:r>
            <a:endParaRPr lang="en-US" altLang="en-US" sz="4000" dirty="0">
              <a:solidFill>
                <a:srgbClr val="FFDD00"/>
              </a:solidFill>
              <a:effectLst>
                <a:outerShdw blurRad="38100" dist="38100" dir="2700000" algn="tl">
                  <a:srgbClr val="000000">
                    <a:alpha val="43137"/>
                  </a:srgbClr>
                </a:outerShdw>
              </a:effectLst>
              <a:latin typeface="Franklin Gothic Medium" pitchFamily="34" charset="0"/>
            </a:endParaRPr>
          </a:p>
        </p:txBody>
      </p:sp>
      <p:sp>
        <p:nvSpPr>
          <p:cNvPr id="4" name="TextBox 3"/>
          <p:cNvSpPr txBox="1"/>
          <p:nvPr/>
        </p:nvSpPr>
        <p:spPr>
          <a:xfrm>
            <a:off x="457200" y="4326826"/>
            <a:ext cx="8686800" cy="1578894"/>
          </a:xfrm>
          <a:prstGeom prst="rect">
            <a:avLst/>
          </a:prstGeom>
          <a:solidFill>
            <a:schemeClr val="tx1">
              <a:lumMod val="50000"/>
              <a:alpha val="80000"/>
            </a:schemeClr>
          </a:solidFill>
        </p:spPr>
        <p:txBody>
          <a:bodyPr wrap="square" rtlCol="0">
            <a:spAutoFit/>
          </a:bodyPr>
          <a:lstStyle/>
          <a:p>
            <a:pPr algn="ctr" fontAlgn="base">
              <a:lnSpc>
                <a:spcPct val="115000"/>
              </a:lnSpc>
              <a:spcBef>
                <a:spcPts val="1200"/>
              </a:spcBef>
              <a:spcAft>
                <a:spcPts val="1000"/>
              </a:spcAft>
            </a:pPr>
            <a:r>
              <a:rPr lang="en-US" sz="2800" dirty="0" smtClean="0">
                <a:solidFill>
                  <a:prstClr val="white"/>
                </a:solidFill>
                <a:ea typeface="Times New Roman"/>
                <a:cs typeface="Times New Roman"/>
              </a:rPr>
              <a:t>What inspires you about the culture Katie is building in her classroom? How does it lead to student learning and achievement?</a:t>
            </a:r>
            <a:endParaRPr lang="en-US" sz="2800" dirty="0">
              <a:solidFill>
                <a:prstClr val="white"/>
              </a:solidFill>
              <a:ea typeface="Times New Roman"/>
              <a:cs typeface="Times New Roman"/>
            </a:endParaRPr>
          </a:p>
        </p:txBody>
      </p:sp>
    </p:spTree>
    <p:extLst>
      <p:ext uri="{BB962C8B-B14F-4D97-AF65-F5344CB8AC3E}">
        <p14:creationId xmlns:p14="http://schemas.microsoft.com/office/powerpoint/2010/main" val="416785536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533402"/>
            <a:ext cx="8229600" cy="4524315"/>
          </a:xfrm>
          <a:prstGeom prst="rect">
            <a:avLst/>
          </a:prstGeom>
          <a:noFill/>
        </p:spPr>
        <p:txBody>
          <a:bodyPr wrap="square" rtlCol="0">
            <a:spAutoFit/>
          </a:bodyPr>
          <a:lstStyle/>
          <a:p>
            <a:pPr algn="ctr"/>
            <a:r>
              <a:rPr lang="en-US" sz="4400" i="1" u="sng" dirty="0">
                <a:solidFill>
                  <a:srgbClr val="FFDE22"/>
                </a:solidFill>
                <a:effectLst>
                  <a:outerShdw blurRad="38100" dist="38100" dir="2700000" algn="tl">
                    <a:srgbClr val="000000">
                      <a:alpha val="43137"/>
                    </a:srgbClr>
                  </a:outerShdw>
                </a:effectLst>
              </a:rPr>
              <a:t>Culture of Error</a:t>
            </a:r>
            <a:endParaRPr lang="en-US" sz="4000" u="sng" dirty="0">
              <a:solidFill>
                <a:srgbClr val="FFDE22"/>
              </a:solidFill>
              <a:effectLst>
                <a:outerShdw blurRad="38100" dist="38100" dir="2700000" algn="tl">
                  <a:srgbClr val="000000">
                    <a:alpha val="43137"/>
                  </a:srgbClr>
                </a:outerShdw>
              </a:effectLst>
            </a:endParaRPr>
          </a:p>
          <a:p>
            <a:endParaRPr lang="en-US" sz="1600" dirty="0">
              <a:solidFill>
                <a:srgbClr val="FFDE22"/>
              </a:solidFill>
            </a:endParaRPr>
          </a:p>
          <a:p>
            <a:r>
              <a:rPr lang="en-US" sz="2800" dirty="0">
                <a:solidFill>
                  <a:srgbClr val="FFDE22"/>
                </a:solidFill>
              </a:rPr>
              <a:t>We describe a classroom where students feel safe exposing their errors to their teacher in the faith and trust that doing so will have a positive outcome as having a “Culture of Error.” When this occurs Checking for Understanding is 10x easier. So is learning.</a:t>
            </a:r>
          </a:p>
          <a:p>
            <a:endParaRPr lang="en-US" sz="2800" dirty="0">
              <a:solidFill>
                <a:srgbClr val="FFDE22"/>
              </a:solidFill>
            </a:endParaRPr>
          </a:p>
          <a:p>
            <a:endParaRPr lang="en-US" sz="3200" dirty="0">
              <a:solidFill>
                <a:srgbClr val="FFDE22"/>
              </a:solidFill>
            </a:endParaRPr>
          </a:p>
        </p:txBody>
      </p:sp>
    </p:spTree>
    <p:extLst>
      <p:ext uri="{BB962C8B-B14F-4D97-AF65-F5344CB8AC3E}">
        <p14:creationId xmlns:p14="http://schemas.microsoft.com/office/powerpoint/2010/main" val="145258446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happy teacher"/>
          <p:cNvPicPr>
            <a:picLocks noChangeAspect="1" noChangeArrowheads="1"/>
          </p:cNvPicPr>
          <p:nvPr/>
        </p:nvPicPr>
        <p:blipFill rotWithShape="1">
          <a:blip r:embed="rId2">
            <a:extLst>
              <a:ext uri="{28A0092B-C50C-407E-A947-70E740481C1C}">
                <a14:useLocalDpi xmlns:a14="http://schemas.microsoft.com/office/drawing/2010/main" val="0"/>
              </a:ext>
            </a:extLst>
          </a:blip>
          <a:srcRect r="5833"/>
          <a:stretch/>
        </p:blipFill>
        <p:spPr bwMode="auto">
          <a:xfrm>
            <a:off x="533400" y="-2876"/>
            <a:ext cx="8610600" cy="57940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 y="3298210"/>
            <a:ext cx="8686800" cy="2492990"/>
          </a:xfrm>
          <a:prstGeom prst="rect">
            <a:avLst/>
          </a:prstGeom>
          <a:solidFill>
            <a:schemeClr val="tx1">
              <a:lumMod val="75000"/>
              <a:alpha val="80000"/>
            </a:schemeClr>
          </a:solidFill>
        </p:spPr>
        <p:txBody>
          <a:bodyPr wrap="square" rtlCol="0">
            <a:spAutoFit/>
          </a:bodyPr>
          <a:lstStyle/>
          <a:p>
            <a:endParaRPr lang="en-US" sz="1600" dirty="0">
              <a:solidFill>
                <a:srgbClr val="FFDE22"/>
              </a:solidFill>
            </a:endParaRPr>
          </a:p>
          <a:p>
            <a:r>
              <a:rPr lang="en-US" sz="2800" dirty="0" smtClean="0">
                <a:solidFill>
                  <a:prstClr val="white"/>
                </a:solidFill>
              </a:rPr>
              <a:t>This </a:t>
            </a:r>
            <a:r>
              <a:rPr lang="en-US" sz="2800" dirty="0">
                <a:solidFill>
                  <a:prstClr val="white"/>
                </a:solidFill>
              </a:rPr>
              <a:t>also applies to the teachers in the building. When you acknowledge and expose the struggle</a:t>
            </a:r>
            <a:r>
              <a:rPr lang="en-US" sz="2800" dirty="0" smtClean="0">
                <a:solidFill>
                  <a:prstClr val="white"/>
                </a:solidFill>
              </a:rPr>
              <a:t>, when it is understood that the only way to be great is to make and learn from errors, and when teachers feel this, getting them </a:t>
            </a:r>
            <a:r>
              <a:rPr lang="en-US" sz="2800" dirty="0">
                <a:solidFill>
                  <a:prstClr val="white"/>
                </a:solidFill>
              </a:rPr>
              <a:t>better is 10x easier. </a:t>
            </a:r>
          </a:p>
        </p:txBody>
      </p:sp>
    </p:spTree>
    <p:extLst>
      <p:ext uri="{BB962C8B-B14F-4D97-AF65-F5344CB8AC3E}">
        <p14:creationId xmlns:p14="http://schemas.microsoft.com/office/powerpoint/2010/main" val="6764611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457200" y="152400"/>
            <a:ext cx="8686800" cy="609600"/>
          </a:xfrm>
          <a:prstGeom prst="rect">
            <a:avLst/>
          </a:prstGeom>
          <a:noFill/>
        </p:spPr>
        <p:txBody>
          <a:bodyPr vert="horz" lIns="91440" tIns="45720" rIns="91440" bIns="45720" rtlCol="0" anchor="ctr">
            <a:noAutofit/>
          </a:bodyPr>
          <a:lstStyle>
            <a:lvl1pPr algn="l" defTabSz="457200" rtl="0" eaLnBrk="1" latinLnBrk="0" hangingPunct="1">
              <a:spcBef>
                <a:spcPct val="0"/>
              </a:spcBef>
              <a:buNone/>
              <a:defRPr sz="4400" kern="1200">
                <a:solidFill>
                  <a:srgbClr val="FFFFFF"/>
                </a:solidFill>
                <a:latin typeface="+mj-lt"/>
                <a:ea typeface="+mj-ea"/>
                <a:cs typeface="+mj-cs"/>
              </a:defRPr>
            </a:lvl1pPr>
          </a:lstStyle>
          <a:p>
            <a:pPr algn="ctr"/>
            <a:endParaRPr lang="en-US" sz="4000" dirty="0" smtClean="0">
              <a:solidFill>
                <a:srgbClr val="FFDE22"/>
              </a:solidFill>
              <a:effectLst>
                <a:outerShdw blurRad="38100" dist="38100" dir="2700000" algn="tl">
                  <a:srgbClr val="000000">
                    <a:alpha val="43137"/>
                  </a:srgbClr>
                </a:outerShdw>
              </a:effectLst>
            </a:endParaRPr>
          </a:p>
        </p:txBody>
      </p:sp>
      <p:sp>
        <p:nvSpPr>
          <p:cNvPr id="9" name="TextBox 8"/>
          <p:cNvSpPr txBox="1"/>
          <p:nvPr/>
        </p:nvSpPr>
        <p:spPr>
          <a:xfrm>
            <a:off x="457201" y="304800"/>
            <a:ext cx="8686799" cy="646331"/>
          </a:xfrm>
          <a:prstGeom prst="rect">
            <a:avLst/>
          </a:prstGeom>
          <a:solidFill>
            <a:schemeClr val="tx1">
              <a:lumMod val="50000"/>
              <a:alpha val="70000"/>
            </a:schemeClr>
          </a:solidFill>
        </p:spPr>
        <p:txBody>
          <a:bodyPr wrap="square" rtlCol="0">
            <a:spAutoFit/>
          </a:bodyPr>
          <a:lstStyle/>
          <a:p>
            <a:pPr algn="ctr"/>
            <a:r>
              <a:rPr lang="en-US" sz="3600" dirty="0">
                <a:solidFill>
                  <a:srgbClr val="FFDE22"/>
                </a:solidFill>
                <a:latin typeface="Franklin Gothic Medium"/>
              </a:rPr>
              <a:t>Which is the Cure; Which is the Placebo?</a:t>
            </a:r>
          </a:p>
        </p:txBody>
      </p:sp>
      <p:pic>
        <p:nvPicPr>
          <p:cNvPr id="6148" name="Picture 4" descr="http://www.csadvisors.org/dev/wp-content/uploads/2014/04/lg_Troy_Prep.jpg"/>
          <p:cNvPicPr>
            <a:picLocks noChangeAspect="1" noChangeArrowheads="1"/>
          </p:cNvPicPr>
          <p:nvPr/>
        </p:nvPicPr>
        <p:blipFill rotWithShape="1">
          <a:blip r:embed="rId3">
            <a:extLst>
              <a:ext uri="{28A0092B-C50C-407E-A947-70E740481C1C}">
                <a14:useLocalDpi xmlns:a14="http://schemas.microsoft.com/office/drawing/2010/main" val="0"/>
              </a:ext>
            </a:extLst>
          </a:blip>
          <a:srcRect l="1336" r="8682"/>
          <a:stretch/>
        </p:blipFill>
        <p:spPr bwMode="auto">
          <a:xfrm>
            <a:off x="457200" y="0"/>
            <a:ext cx="86868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troyprep.uncommonschools.org/sites/default/files/slide/troy2.jpg?1423598279"/>
          <p:cNvPicPr>
            <a:picLocks noChangeAspect="1" noChangeArrowheads="1"/>
          </p:cNvPicPr>
          <p:nvPr/>
        </p:nvPicPr>
        <p:blipFill rotWithShape="1">
          <a:blip r:embed="rId4">
            <a:extLst>
              <a:ext uri="{28A0092B-C50C-407E-A947-70E740481C1C}">
                <a14:useLocalDpi xmlns:a14="http://schemas.microsoft.com/office/drawing/2010/main" val="0"/>
              </a:ext>
            </a:extLst>
          </a:blip>
          <a:srcRect l="4800" r="4000"/>
          <a:stretch/>
        </p:blipFill>
        <p:spPr bwMode="auto">
          <a:xfrm>
            <a:off x="1943101" y="3733800"/>
            <a:ext cx="5600699" cy="3001880"/>
          </a:xfrm>
          <a:prstGeom prst="rect">
            <a:avLst/>
          </a:prstGeom>
          <a:noFill/>
          <a:ln w="63500" cmpd="thickThin">
            <a:solidFill>
              <a:schemeClr val="accent3"/>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57199" y="101026"/>
            <a:ext cx="8686801" cy="707886"/>
          </a:xfrm>
          <a:prstGeom prst="rect">
            <a:avLst/>
          </a:prstGeom>
          <a:solidFill>
            <a:schemeClr val="tx1">
              <a:lumMod val="50000"/>
              <a:alpha val="50000"/>
            </a:schemeClr>
          </a:solidFill>
        </p:spPr>
        <p:txBody>
          <a:bodyPr wrap="square" rtlCol="0">
            <a:spAutoFit/>
          </a:bodyPr>
          <a:lstStyle/>
          <a:p>
            <a:pPr algn="ctr"/>
            <a:r>
              <a:rPr lang="en-US" sz="4000" dirty="0">
                <a:solidFill>
                  <a:srgbClr val="FFDE22"/>
                </a:solidFill>
                <a:effectLst>
                  <a:outerShdw blurRad="38100" dist="38100" dir="2700000" algn="tl">
                    <a:srgbClr val="000000">
                      <a:alpha val="43137"/>
                    </a:srgbClr>
                  </a:outerShdw>
                </a:effectLst>
                <a:latin typeface="Franklin Gothic Medium"/>
              </a:rPr>
              <a:t>A Happy Story</a:t>
            </a:r>
            <a:endParaRPr lang="en-US" sz="4000" i="1" dirty="0">
              <a:solidFill>
                <a:srgbClr val="FFDE22"/>
              </a:solidFill>
              <a:effectLst>
                <a:outerShdw blurRad="38100" dist="38100" dir="2700000" algn="tl">
                  <a:srgbClr val="000000">
                    <a:alpha val="43137"/>
                  </a:srgbClr>
                </a:outerShdw>
              </a:effectLst>
              <a:latin typeface="Franklin Gothic Medium"/>
            </a:endParaRPr>
          </a:p>
        </p:txBody>
      </p:sp>
    </p:spTree>
    <p:extLst>
      <p:ext uri="{BB962C8B-B14F-4D97-AF65-F5344CB8AC3E}">
        <p14:creationId xmlns:p14="http://schemas.microsoft.com/office/powerpoint/2010/main" val="1059146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tatic.guim.co.uk/sys-images/Education/Pix/pictures/2012/6/8/1339174606298/One-science-teacher-who-h-0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1" y="0"/>
            <a:ext cx="8686800" cy="60198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data:image/jpeg;base64,/9j/4AAQSkZJRgABAQAAAQABAAD/2wCEAAkGBhQSERUUExQUFBUVGRUXFBcYFxQUFRQYFhcXFBQVGBUXHCYeFxwjGRQUHy8gJCcpLCwsFx4xNTAqNSYrLCkBCQoKDgwOGg8PGikkHyQpLCksLSopKSwpLCwsLCwsLCwsLCwsKSwsLCwsLCwsLCwsKSwsLCwsLCwsLCwsLCwpKf/AABEIALEBHAMBIgACEQEDEQH/xAAcAAACAgMBAQAAAAAAAAAAAAAEBQMGAAIHAQj/xAA+EAABAwMCAwYDBQcEAgMBAAABAgMRAAQhEjEFQVEGEyJhcYEykbEUQqHB8AcjM1LR4fEVJHKCQ2I0orIW/8QAGQEAAgMBAAAAAAAAAAAAAAAAAwQAAQIF/8QALREAAgICAgEDAgUFAQEAAAAAAAECEQMhEjFBEyJRBDJCYXGRsRSBodHwUgX/2gAMAwEAAhEDEQA/ALNaP4old0KTocrYO1EZsIfcmgTvUuutkpqWQiSk1uGzRDaBUxaxURABQrxQxRLjVaKbxVlggRRzBofTU7QqECATUiUVjSaISKhCNdwltClrMJSCSfIVTv8A+mvLpwC3HdtnYgAqx1JEbEYqzcZbKwlvTrSoguAGFBAO4HPxFP8Aan/COEssISlAEHYnmf68qhCvdm+OOEli5jvkjUFDAcTMExyIJHzp04+KC7T8C1+Ns6HUxoVzQoTuOYMkEc6UHtMgCHCEOJA1p6HqOqTuDWVLdM3x8oeLuwBJNK+IcZG0/jSkXq7lUNghGyletMWuz7SG/F4lcz64n6UpkzeB3FgrfYA3xxCMHIzHM7Zn8K3cvEOwE4iY94I/GknEezjmolKkwDjMbgT9KgTwl5ElPiAOCkgk9DFFjCHaMSyZE6aHKeDEypJI3TM9EzNBu3TiF6UfCMAeSd/rNPOE2ZDXjOkzJ6eX5UzZ4Y0nkCIj6SfnWXminvZtYpNJrQl4ZxslWlzGB7ny9KsQcRpKiQlIEkkwAAJJPtS247NJKtSTHP3zA/GaT2Fgt58sFR7psgunk4qZDc/yiAT1wOoq45Y9xf8AYHPG6937hqbO4u4cbV3TJ+BMELUJgKVO05IHp7B8Y7+2aOpAd0kSrIJBj+sSa6VaFKUgQAAI6AelDcUaQ62pKUhUg+lMIUdFDtbIOIS4gkpUJHI+YI5EHEeVePcMVFN+y9gWlOsq5EOJ2iFiFBIHIKBP/anqrAGp2ZlFM5y9ZKG4qPusVfLnhAPKk13wWl54U9iuTBfRVnxg+lI1GrXe8NUAaqY5+RofHiX9PDjYXbU4szik9vinNooRUmdGIZac6KdRJqG3TRANAfYxHogFxW4eoMLr1BinzmDJtytXbqKEN1Apfc3ZJqrZaH9reSaYfaarNgomnLbZIoy2aQSX60LteItjWyrY1CwcuUQwuo/spohtqKhAhLlSJeoVZrQLqEsHcfi91fytoCY3BKlExn/jTu24qlSikD/m2ZST/wCyBtPlVH7XvqaU26jM+BXWRKkEf/YfKj7Hu7lKVlRacH3pIAI6n+tUiy23V4pO/ibONXMRkBXXbB/vVQ7VdlUvrDjcd6kGP5XACSG1e+x5E9Jpswt9C9CgHEn74IiN/EP6UHxftLb2yyCREnUZBIhOqY9opbO3a49jGFLd9AtvxkMhCHAlgmYC1AHB0mZ8yM0JxDjgK9KbhhSJyltwFxQHIaoAyDS+67UWl1hVqu42PeqV3aUxqOVnEAigLTi9qFxbWduSDKlEnu0RtLyx0PJPpQ4wUXdbDPK2qsYL4t3o8LTYB2JVqVOfiUfD061Bw2zuELK0oaUk6fCterTsSrwjmAY9aJuu3TqkLaaQlTkSpSE922ynbdW53jYfKkfA+Mv2qitCVLBjUDq+KAQSBkSOcdaInNp0q/K/+ow+Cav90iyHjKkiHEW6jEHu3lJVM5HiArXh3Hm1qP8AuEthIJAU6gkbnfntsennWjn7RGHU91cW5RJhStKVgRBMgiennFD3t3wwJDjlgFNz/FZOpv8A7AQpCuoI6ZNZ7VNNf5Ncqdpp/wCB61xZ+ShCgowkhRHwpOyiNiTv/irFwKzSy2AOZKlE7qUo6lEnrJJJpPwHj1rcIAYEACCncpSMAA+4NNe4WiPvCSZ8if8AA9qDi1lpm8j5QGzep0kydImNIM+00Ww1pPxqTPJQBPuZMUlevVwEhWdglGSPUn+nvUf+t9yk954TnCoMdCR93PWukc4Ku7dSLtpWmQoOJJGwBTqz7pTvTQu1Uez/ABxTy3FqSEpSdKRjJ3UrG3IY86cu3wqFjIvCoXEg0rTeZohF1VWUR39oNCscjXJ1p8So/mP1rq9/dfu1+hrlLRkqPmfrQshS7CECi2KGaRJo0CE0GYxBE7F4QfKmiXwaThnYUQih0GTIm360du4oJTpFDurJpxI54S9f1Ai4mh/s6jUiLVVW0WPuEPTVotSIqocJYUKsbbxAq46RaGfeVqV0E24TRrTBrRZMgVuUV4FRWqroVCGjiKhU3RHezXoRO1UUJeLWIcbUhQkH2gjIM8jI3pF2f7PuXKNWotIkxnJHJWDmYP4+U2y/t3QMJIPWJ9M0o4lx4stJQhOleE6ANPrA/OlpZmrSGYYVpsDb419mHcgrddzmZAPP5EHOKqFpwU3F0oaC8okqJJPczqBMrHxEeLAxuDTXjaAykJn/AHDp8cEGEnYAjaZPzNdI7PcIZtm22W4CnAVgGJ6qx6+9VGLfu+TUmlopzv7NFOq13VwUMogqbACEwDIG8IAAjmcnOKkuO2fDbFrubdPeqSAAlKZCj8PicO567kzTX9ojrGtCXFO3DkhKLZswjMkFwJzODnfB86WWvY1bCS7cM2TEAEGNSkealE5MRzqssFGFu2l4Lxycpa7K12j4sq8QFKbcbQQQcQkrOBoEAr0zOo84AqYcXSye8urdaQtcsrSe6cSlOAPPGkwfOgu0nEkLeQpF13ikyAQmG2ucgAZlSUjerdwl83mlGqzuVpTGMKjrmYyBtzofNxinx/kLxtvf8ErfEeFcTSG3CEukQCsBpzVGkKChgnP4VWuJdib3hiytkfaLdRIIA1akxI7xERJAiR05Uc12TaRcoYvrb7KHiQy604VNlW6UHUIGBEV1bs32cVatKaU6Xm5/d6h4kJ/lJ+960zHGkq8fDFpTt35+UcQ4jwM2p+1WqghCkBam5wgkf/nJ9PSrd2J7bIuEFC8ERuc8s+5qydquBJNs4UYWiSDsAYJB2PWTg1yHsVw9C1KTqKHBlGAFnmRGY2G+1Kzxtxcn2vIxGa5JLpl54t2lfQ8UDUgTA0zBHX9f2qLtDw55y0W6hYWfj0wVAiJMczjnPyqTgnF0O/uLxPjTICiMZ6H0+tWY/wC3SA0lTiQmEhImT5namceZVUuwOXHu49CbgfDVNtpUV6kqAIEREiaYOCaVov7hghCmFLCsgpCsA7ziABTmzuQ4kGCnyUCCPUGt4pNrZjNGMXoHQgiptVFBsGvfsc0UCKuLPRbuHyNc5s1TXSu0drFs56GuY2ZoOQob25zRjg2pewqmSxMe1An2Mw6CE71MyiRUEZoi2+H51gImQK4aKlt+DBVMDEVvaXYTXQEz1ns2mNq3c4ABypsxfJitbm9EVCCX7EE0LcvxRV5e0odXNCnLwgEp7GVne02TeYqqoXFEt3ROK3FhIysY3nFAKGt74qwBWgtp3plYcPSCCTB5YJ98DFRkew/htmVDeeYgj86l4reoaTnwnrBG3pIo4NQjHMHY484KYj51TO2L6loUlI1EAnTgqIGSAIJJAyIz+FRxsJHRWuIdqrhb2lLionGlUfnVns+BhLPfOqWpaQVDvDCwQJGY5belc+7M23fXCcxmQZVkb8uXnNW/jHaQB82//hbRLhmcDeZ3OwA6ml8q/DEYxvyypWCXLi7QSFEuOTscx4sH0FWvhXbJTd6srBU45+5QOTWYABk/ShuCccV9rSt5AaZUkobSZT3aD94FOUKg7wN9+ri97J2j1x+6cbWXB44dCVpWDKXm9latUSBjzFMLoA+y12XFAu9Uww2kNsAKfciVqcUnUEk7kxE+ork3Gb5694ldMPJcWqdLSNZQ2ylJ+NSQSFCCkjfcbcrpZ8Qesu/DyZU44hSnBIJOlDZJkx9wbcj1yaJacGcccdukOnvXlrzM92hR1A+atITA2AM8qXzZlG11/sPixt0wwcItQ8LYJmApK8kanClBA1HmBHlml6+MN8PuWbi21IUlWi4ZWPEhMpKk+hAwR0FGN8M0pnUUEo1JKjJDgWHApZHU7xiJG1H8Vt0akXi0JQ6nw3CJCkONk6Vz5hCiRzIEUpjy8Wrbf+/+/YYyY7WkkdM7a8VSUMJdtw/bPKAd2lvVBQoTzyf1uDb9r/8ATRcN3RUtDPdllUGVodJCUycEgiJpdxawevbFNs0AAVoBWqfC0gzKY3VCUiOeqgO0XZF195TS1IAdKFPPLJUpCG/C02y2DBO5JOBrOM56UJqcbQjKPF0xra9vU3VrdqQka0AqQneRp3gxtXGrd1xpYcEgpIMkYkZycCut8a4/a8KtUWdslLyykoyEnJnUtZSPEqckYpT2O4t9nUGblH7t+CgqTOdufKo/bbouPua2WG/7MM37DTihnSknSSCDHl61RuMO3di4IfcDfIEHSkDrAicf3q3J4p9j4ips4ZcAIEhKQoz8IMTymPeJrT9o9oG0h6FEj4EtjIO4WVEHSRyJkJ3AJAhOEWmr6Y1OVrXY57M8RLzUOmVHCtwqd9ONj16bbzThzhDaRKfD+Ncz7AcXUd9KU7BKRt5AqOBv1JyTmup23EWjiSTtuZ9KZUadIXk77AAz0rcYpi8yk/Cc9KW3LZowET9rXv8AauehrldtiukdsEH7KuubWu9CyEGltvTVS8ClNucim7iPD60tLsYh0SLOcdKlakChVrj6UTcOQQPIVk2FG4GmlL90QcVAm6gVotU05OdHPnKkbJ44sGiP9bJ50scarQCkp/UNCMsrGyb2a2+0ilaXa0ceoPrMHzY2VcCvWL4A0nS7UqF0WGegscjRbLK5Bzgjnk+wxtVmsbtIEBKwfIb/AD+tUXghKlTqCY3+Kemw+VXWz0ACW5HJWkT7I5e1O4581Y5ily2S3vEilBOlYHMHB+QxPtXMu1t+VxpcgqMIUSUpKhkJDhP7l3mEqMHcK2m99o3FBsqCVOoA8WkkOI5fCkEx7EelctYsVPuqVbuodB/jMOJ0LUgKBGpBKkrTJ+MKGkkZSaKGLH2LsMKfWgtviQpJASHVD7wSfgcOJGyjkRMGqLWpxMqwu4dPeBUgoS2ojSrHhgzI8vKr/wBpOFhnh3chDgC092hCSFvAQSQ2FEd8AkE6JmAYjJoBPBHLhpAn96hCe4upgKIQIDmrxbkiSNQ5g8xVuwvgF4iEW9005p75hSR37akKUAnCVOtmD4kjMcwKrK+zqUXL4WtXgWpTSm1DYkqbKZwfCUn0V7U/bfumUrbu2lOEKiVadPsU+Ij0HrQnEnUAS2gIOnSBpCoSRGE58yCYrELS4sJOKl7kHcI7dh5Kbe+/8iFpS8cEwAUBxO2oHVnY4pXwQEgws93tojl4UnO86Uqj19Kq6rBxRSYOIAJz5DFXHh7Sm0pStuB/MCDJPXp5YoH1TTWuwn08X5GDBSRpCdSY0hKpgeHwyeWx22xUF9ZNNaySQl6QsFUoUCNKcZ0nSTkcwOtHW62yDmCVEwOuxyfpS3jjSlIISlRHL6fnXPjakkOtJosS/wBqdtaoDFo2q4cCEo1ggNd4SACcyRkyR0A9KpxSbhxZvH3l3RQO5aaSEtBRkJaCpkDVvg4NVZvhDgVkEAnOkifPFWaxfDASEa2iE6NQSEOgGZUhzSNRAjAUFRMEkRXY9SMaSOb6cpNtjW74Ui3bt7NPcfaQnXfXSwlTjJWZSwhZ+8JHoNPWh7viLrVym3eV3qdQ0J0gQk41KXEqUeg2iSfu007P9hiYU1cIMyVqiLhvVC9OlwHStWoElWQPuyqU3Kz7J27S+8Uhb9ykJUEr+LE6cYSYOQk4BzUVudlP2xoQdr+HBttF0tPePNANpCgNIMy284kRMbhOMnlimCFHinDCASlyClR8JhQ+9/aml1wkvl5LqdPetIKkfEUqJVBKp39PbNS9heDlDS0aQmDtgEHmNIiBtk+I7mDIq+NxpkckpWvJy3s/bOWSyl1WhAnUtQAUszgISQdKTyKvEoSUpIBrqvDbnUgFMaSPvDcHrjE+kVQf2r2ZYuGlNz3hkpCUd4s9dCT8GT4lJ8RkTVp7E8WDzQDmkODCtJgz5wcH3oqAssLLA6ADyAj5DatnG6ILavunV5HcfKtFudceVWUVftw3Fm56Vye33rqn7QX/APaKHWPrXLWB4qFkKD7deRTpYkD2pIzvTNpzIFLS7GY9BDydupIqe9+L5UGfjT60cbcKJOqqNpFZ+0Sanaepc2yZo5piqz5FZxc07J1GajKKIQ3XobrmTmrFLBCiolppmLeakVwsxNGhTQWKsRaiKJt1TU71jFeNMwaLSo1xVFt4Bbp0iFAnoAqPQnM+gNWtBAHjH0H4DAqncM4npAAys7ADxD1OyR9KPat1LMuKKuYSNtp55P4f16eGuOh3DXE148yXPFbvpC0yQJ0kRnJJ0jbnFIuCyu8bXdWK2nASUXbQHdq3EuFB0L2A3UryFbdprU7qUUhOwTjTGd5GfeaR9n+2IYX4rpZEx42VrMea0qJPqSfSihjqfau1LlqSgJd0QopBSnAMmQvHuSk9FJ3pDwm8fW8EpaJaWlKnFqTocaMAw6gjS4kgiHW5IM5OKm472paWwlUkjBUpCgNA6lRKFNeoWCOUmjeFcRQpkOeCFTDiPEDMbq8K1SBuRJ5EzULK52ks2Q2rQpahBAfVLrihqC0oSsAhaJKgDMpIgpUBKa9wm3U4BpbKG1FRC1K1JWrVp8StyScTTt3jam7xTbpt1W7utKoWCrYaSttXiJAwSkEgRq2JpYX3bF7u3hrtXCC2vCkAkyDPLMdMwetDydaC43TBePWZbSjUgJ1zEGVIWkEp1coMET1imFykhCRpG2doPX0rztGysJbmSXCQFEQNQSVhWDEEiI862aZ75E7KHxDZSVeY/U1z5Y20h1TSbFyHVSUCZx4jvBxEVA624XNCRqOtKQF6igJiSVRvjafKnVl2e1ua1EnAERGBnaT1OakvrJTTiZQZuHUJT1ACCTPs3+NRQd6RHJeWZxDs8tUpZ7tLmnUhJPTcnGAD60mtUXDV6m0BRdyArQEwnIkBahPdgEZME/PD/iV+82pTNukuvrCQ22Ej91nLji58KYmJ6c8wNZMf6Q24t0/ab185SiFFIJwYABJkk/0GaL9PjdbBZsnwOmOz7SrskLSSyokrwVW7qk57sqGkqGtKoWCmSCYO9zdvzb2gdLiltISCXChTj7ojmgAeImMjHlGRyrsedVy1q1LUA4t0vLKEtHOzeyxMnaElRUTOT0JjtWlBSsHvUrIS46DDY/l0JOoTmIBBO4nankqE27N7XtatxClG3cbVplOoKTMyAFFIIQrfwJUVAbximH7P7ZTdrCw2FkkrS2NCATk6QfEZOZVkmZoXjPD++tgppRQ4G/CuShUROkry6AeYBB865lwntNe2ut9PeXCEnuymNLZIgQFKK3XDONSoOTvVlHQf2qpYNsUvLWgHMomYxqBISox1wR7TVP8A2e8StUr0MofPLU4pKZ8wERI9Qk4pj2w4k3eWsqOlRBSMp2OFKBO8iQPJU9KpHYlwpf0SmQYChnyg+/41Cj6AS6dMxI8t4pfxV1OnXvG5yD7iMVpwniJSNKh/f51rx61K0a2Vf8hyI5+9QhQO3HEwpkJHMiqVbDJqw9sWSkJpDac6DPbMp2HW5g0yQjwg8zQvD1JUYpsGhNBmhiL8ATSpWBRGZPLNSGxEpUFZBqV4jUawkmFuhM3bip0tVKkCi2mRSXpTl2cSOFsFQxW6maNAFaOChf07b2X/AE+yO2azTAIoBMzR6XKahiUUMwxxjoBvUCl64FM7hqd6CNoScVp4X4BZcflB/A2lEkDAO52Meu/sKeXd6hobz5bfM0gtipAOSOppZecYCjpSZJ3IyecAU3gdRo3g6oB7TcSW+SlA28sDoI3jz/zVIvbNbeXARPM7ex2j0rqPDuGgpmI88Sfeh+JMBIJwnz2n1O59zTHIYKPwPj2O6XJSZ0rCtJbMYIiI9jTzs/x5aQ4ypxIMnStC2G3Fc8xhcnJ1JMzzqK7sFEFUehJVHyUoj8KrK7VLaipzUM+EJ+Kf5pOB659Kllly+2EvlD61J71Md6SrQVjAV3KipuOoCog7U6a4qu2QLfiKA9arBAeASEAYIwMH2jb2qoWt+jQNBLnMhSykjrhIAV8h61beAccIZKJZumoGq3UqHEiPhlaiiR5E8tt6vshcuIdi23+HpSwsq7sJct16pMo8SQVGcGIJ8zVa4Nxxl4uDSUuo8K0uZMdQR0IIjr5ES+7NcTtbRJLSnWW1+JTDuoJbzlaCU7bCASNqQ9sOxqVuKv7JaTuXmgoGTspSVJJAPMp6jlJqmtaCY5pP3LQ+tuN27LKnHdASncJwVE4CRnmTEedE9lbFHEHE3Sm1NttBSG0KUT4yfGrTygBIH/brXK+znDHOIOFknu0hWpaiTqSJyAmNxJ3rtCOKW9syLZptZQlOmEocUogg6vC2NYUd5MTMzvFRuvcayyhdQWiv8b4yQ84xwu3D1wTpedTpAax99R+IwcbgfhShrgv+ntqeu1IcunNRQhOtatUTClHUTBJ5hI5DnTzinaBaGihhCbNoBI1EanwpRj+Egk5HM5qi8a460CU27i3XVSHHu8yVDkGXF6p9DOK1VAbsVm5eRqNyEqSY0oeW2hrVIJUpBMuEcpB5gmNpXeJ3Fwot9/oYUUpUEKQNIGClJbMhPKJj0pTfdo30nSHFdFDShM+RhIWAfWnLCW1sgukxuoLOoRiYDgJ95PrVSdFotfHu2aLa2ISsSUhttIUlWQmAoJmuccM4u8ptSSoqCNTiQcpQ5sleiPEdSgczEeU17ecRbWoN2rSE5jUUyB6atj6GrX2Z7AaklS86xmDjcHIyRtVoooX+qPg/Grzkkyesnnmm3ALtYfSpQgEiT6866Fc9hG0j4D7eL38/rQ1vwBKFAKAjMKgiPWOR/pUIX3hY1tic9D+uda8SdKRvnntPv/MD+tq24CxpSB02546T+v6B9oUnWAPUeh38jzx5etZyS4xbQObpaKH23eBKarlsnBp321TDqR5UitlxQIO1bJjugng7ZSszT1wmaWcPdGqTTdbcjVODW20w6JUZHnWrrWTUkAI1dKkS4CAaCg1CZpVEpu4rVFtUDzcGKYSQpFNBB4lRTL8ikcZo60UetT00y2HF6KKauBFLXV1409QJ4X4F5xldoOeeFStQBS5aOleJuSkZ2FFS4rZunWyDtPxUob0jEjOeVVbgr2tUjmYM5x/So+P8V7xSj7D2oKzuChAIxO55xzHvUSpDEIcVR1T7YlKAJ2AMbY5E+uT7UibuPtDpKoCEmEz94nnAzH6xSOz4wXDKzjp1MZnoAAKfcHYAhXPfPL1/X9KIpWzPGhq8EBOBP/sREx0HIVUuL8PSuSEyTtOfwpzxi/hIAyTEDrP+KMZ4bpT4t48XqfyH51pqyjl/2ItuAlJVz0D73QE8hMTRtlfhCu8cSpSgkmAQEpk6dKQQdOx25VZrtpDapIyfmZ5Uh4tbJIkQDyAyazZZ0Dh/FkNWQuYeKNCnI1qO4gjSVQfITit7vtWFsJLa20lxIVpUuDG2k6Zzk48jVa4VfhXAH0k5a1tnqNawUf8A7A9qWoZ0NoSkYAA9cUJSlv8AUaxYozCuB2ymH1rFwwjKiPHM6TIEEDVIP4VbuLdtfsvdpht5LjYUSk6UBJODAmdlH2qidySdqjct8HHrU5S+Q3oQs6P2kKQwX1MNq7xSEq5TvnUBMwOtcx4pepcK0LQkKSQlsgZjJIJJJiClQ6ehIPRu0nEdXCbPq4psny0tK1f/AGIHvVB45ZjvWXB99CgfVChn5KHyq8bk1tmfRXByS6YpacLtylKjhMAk5MDMTuR5HapeIX4deCBKUjCfu/8AZMUvtXdLritsqE52JI6E0d/pIJCmz4t8AQZ5iisSfZ0Hst2XZTC0mZA1CMTE7fjirottPdq0YxvEwesDPrHWq52czbkRCwAZ66cj3kzVq4eREqEpVv5SJ+sirRTKcnjLjTml3I+6sLJKecKBjEkwQDjedqtVkUuJ/mzvzB3yPx95pZ2o7O64UgggzGOu6T1yZ9fWj+zSO7bOrGPpkfQj29KsodMwgY5cun6zSNd0VuGTIBOnqAeVGP3g0FWxMg9PKlHD4id6X5qcnH4DTxcYJsqvbkzcD/jVfb22pr2vuCbgjypc1tVPQJBVnMbU0YdIT1B5UFaK2o9vEisWFQz4Q2Fgz6RUT0JURG1b2SYTNeLkE4mspNu/Ae1VCv7ViovtM1CTUcU8kKcicq50Qys0OyjFFtoqyBIQCJoS4fCMmtn7wISSeVVl67U6uZ9B0qm6LUbHTPEy4fDjzNKOL8YWr92kz1IFFcQ/csctR2PP3pNwzwoU4vfMTQeV7CuC0hVdODVHQRW7hIQmoykKV5qNTcUGkoTUfaRleWbNOkJp1YcSVAJMfr+9V5s+GmFiuUR7f0ocnWzSV6Lfw26QpYWTJTt5R979dKPuuMpIgcyZ6TsB51SOGuFtSkH1HnNbXji05E88dB+hWvU3Rh49WHXtyFq67+53pDxS4LaoG53PT0+lG8PBWsfT8Sfwihr/AIWpbwTkk5PkOn5VtNGaYpYuFSoBRCXPiEkBRGUyJgwdpq18Bug82E/eRg+YGxpBxvhvdEECIx71nC3VpdHdglciI6EjVI6VtUw+CfCVF2+w0I7ab1Zu5kAx5/hmhbq0gVfpnUeMTJQpSEoUolKNQQDMJ1GVR0kxS7tM8ELZRzQhal+WspgfJM+9PFXyWGi4U6iDCE/zKMwCfYn2qkX94pzvXCZUogEjGfL2j5VOKSAZ5rHDj5f8ELfDV6SoZCiYUIUn0kGJ8j8qvPY/hepICtxt5g5H68jS3snaQhOr/wAg8hOcjHtVjebWwNaEkjy5DIn2k1TZyi22FsEjkIGR/wATn60wuLgNyOuY6xJUB/1z7Vzw9qlpebcHwxpcTuOkj5wfSmFpxFbrgM/DCh66Skj8KpyUVZFFt0Wdd/kA5SSJ8oxI9ZoG54sCe6bOSfFHLnM8jgmlfFuIlltawMwIG24A2PpS7sFblS3HswsxzxMbg7Z50tLM3FyQ1DCuSiyz8Zug0zBO5Snp5Ct+EpAQMzS/jjgeeaZGQlWpY5Ap2zy/v5UbYODT7q+tCwPj+r2a+rft18lE7Sr1XKz7UEmp+Lug3C/WoCghdMp2JIOtSrmMU4aUCoTzpc2MUwuGoCYod7DUE3i4ACam1k0uUgiCTNFB48qKkjNsTXDek1LbgVPeIBoNKimmDAb3cV4t2Bk1AbnFA3d6Ckk/CPxqmy1cgHit3qVvjkKZ9nrGEl1Ww2qtIfSpwA4k9avTrAatoTMRQc0qVBsSt2Vl9/7VcR90Vr2nYDbQSmI2qPs4qHVbH6/Kiu2CAWpHIg0JyqaQSri2ILG0HeJ8hNRcYMvAdKJ4Yr95PlS58kvmifj/ALAvwmyBuKM4bhfrmgGl+OjrJUKG2CZ96xPokQ3iQIAWN070Wy8lxAKT/nmfOiEMhSSDzFV5p/uHiCTp9OXKhJc1XlBG+LsNW2plWpO33uZ9qPtbwGVCNRAH/Eb/ADqdJStMjY0IeGQolOKwp/8Arsvj8CzjJU4n/Pypr+z/AIY65c6ENKXKRqUI0tgElJUTgA5HXGJzW/2Uasjl/mrDwnjVzbIUu20JSfiQsSFxsRGUnO/4dG8U7QNSeKakhzeLDfhUIIwQcH5UI4sLbxmkLP7SLht5arlppwrKdIcbgNgZ0pUDkEdf7Vo32+QgKi2tADOmGlSDg5Pe52icbk84ppTdbOkv/pQ8wHVt2YXd27yWtKimClJkEkGfD5xPzqp2HZUupd0A6UK3HihRGyhEmNjGxpr2Y7T36n1rt0oShZn4ClpkkR4YO22M5MxV14faIsbXxEnclYOVKO5Oc5iPKN6Gr8nP+pzrLPkviiq8J4IhCAk6hEETnSocx+IxuMc6aX/FO7T3c+IjwjBBOduoOfkKS3/HwVHQVEGBBGYMgxHzrfh6QpJLipUPhP65wfpWGwCVmOWwgKKTJwRjc7Aj86sfBuHBtORk/LyMb9ah4cgOq1qEAEJj8/T+1S8Q44lo92PEs4HXHMeYBGKWyNy0hrGlHYg7TKLjmhB+GCsjlB2I59P0KfWjvcW6lgBOPYnoPxqPgvBCVFa8qXClGCM9PnUHaC4725RZpylUFxOxiZCkn229KBXOorpBU+Pu8sn7KWBUhy4XhTm3oNonIHlyovhh0tmd/F9TTtu2SgJbSD4QfbpVXfuinXPIH+1Hw+7I3+QPMlwSKZxJQLyz/wC1StDUR5UGpUrJ6k0fajlRX2JIMUCNPrTIrmAaXg5ANMW1H5VhoKmaPLggfKtm3/ap20A6Z3qRzhwJrcCpCNL/AFr2Ac1j1nzqNDRAM0wCToj7rWsJ2B3ND9ooSiBsmp+GKJWojYYpPx65+IUCTbmNKlCxNw7xODE5q/394EW+dgMiqN2fbT3o1GOlXniNsFtlMyCPnWc3gmHyV/s8wlSSsbzjrQvbC8MJAOCc0y4IyGSpEZGfWlnbJiQFDaawt5DT1Bg3CIKifKgblP781JwdZBjqKmda/f8AtRmvc3+QFO4gTI8fvRFsrSv6VohuFe9ThklcVTIi0WsKSD1FB8e4TrTqSPENvWjOENwgDpvTLRj1wKStwkMVyiUWx4oWvCuf1jnVltLxKwCCP81txLs8l0GQNR2IqvPWbrCwd0iP18hTD4Zf1A+6BZ0NbnnRVomCBy3UTsAN/pvvmKScN44FQk4Jz+Mf396foIUMbT+v150HhLGwnJT7PH7RLvKMlQkTyIJjzgQOVSN8MtEQQ2JPPSM5j9elTsJyroIA9v8AFa93sPKU++fw/OjxyyYKWNETXH0JAIPhMynSNJAjJjMwucfyVpfcZcdHdpVpUmYGNDicxHRQG/I52GwH+lw8lJ238o0aT+I/GmTFqITiCnE84AhJ9ZEe1FlkoxGFia1tMp8EEQDGBGROnbBHKOVObPgyhlWRzHXG8UytGhAVAmYI9o/KmbbYE+3y5H6ClpTbGIxSBHmFBqEb5j15D8vaoeDcMUfEv4lCSefKN+eDTy2bECcep59PwqtdrO1Xdt/u8HxT6gxII9P1msqEpqjTnGDsl7S9qRbo0NKAcA3UMHp5daF7E2qnFKunJJE6SeU8p9oqq8A4Sq+c8QOgkyo7KSSCPQggesV17h3B0soS2keHZUZT79PpRZRUI8YmYtzfJk1gCpBWr4lA+w6GqbxmyIQs8q6BcthDaowIqpdoWj3C4zitYI02yZpao5uwmTTO2djHWgLNU+E0ew1CqvyKJ6GTllq0qnIqRKFTitEqjNEsuGAakVZtvRJbtwQTyo1V0KiZb1Co27YmfWtp1olWCL2oa6+E+lZWUYELuBbK9TVf41/EXWVlBj97G39qAeEfxhXQ1fwRXlZVZejOEUN/xx6Ur7YfnWVlYh9yCZPtYs4T/ET6UUr+P7VlZRn2LroFd+I0Tb/FWVlZfRa7HXB/iPrTxO/sa8rKTy9h4dEzPL0pZefAf1yrKyqgXIp5/i/Orhwjb3/rWVlOT+0WX3DlnZXt+deObtf8fyFZWUBBWeP/AMYf8XPyqS35eo+qq9rK1MkAy15/9aYJ/I/nWVlCCkV3v7j6qrmPa34z+vvqrKym8XQrk7OgdgP/AI3yq62v5VlZSc/vHY9El9/DNVnjn8Ffp+VZWU3g6Ytm8HMrb4/nR6firKyp5FvAyVtU/wBwV7WVIm5dDCx+GpLX4fc1lZU8hYdH/9k="/>
          <p:cNvSpPr>
            <a:spLocks noChangeAspect="1" noChangeArrowheads="1"/>
          </p:cNvSpPr>
          <p:nvPr/>
        </p:nvSpPr>
        <p:spPr bwMode="auto">
          <a:xfrm>
            <a:off x="155575" y="-2308225"/>
            <a:ext cx="7696200" cy="4810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4C4C4C"/>
              </a:solidFill>
            </a:endParaRPr>
          </a:p>
        </p:txBody>
      </p:sp>
      <p:sp>
        <p:nvSpPr>
          <p:cNvPr id="4" name="AutoShape 4" descr="data:image/jpeg;base64,/9j/4AAQSkZJRgABAQAAAQABAAD/2wCEAAkGBhQSERUUExQUFBUVGRUXFBcYFxQUFRQYFhcXFBQVGBUXHCYeFxwjGRQUHy8gJCcpLCwsFx4xNTAqNSYrLCkBCQoKDgwOGg8PGikkHyQpLCksLSopKSwpLCwsLCwsLCwsLCwsKSwsLCwsLCwsLCwsKSwsLCwsLCwsLCwsLCwpKf/AABEIALEBHAMBIgACEQEDEQH/xAAcAAACAgMBAQAAAAAAAAAAAAAEBQMGAAIHAQj/xAA+EAABAwMCAwYDBQcEAgMBAAABAgMRAAQhEjEFQVEGEyJhcYEykbEUQqHB8AcjM1LR4fEVJHKCQ2I0orIW/8QAGQEAAgMBAAAAAAAAAAAAAAAAAwQAAQIF/8QALREAAgICAgEDAgUFAQEAAAAAAAECEQMhEjFBEyJRBDJCYXGRsRSBodHwUgX/2gAMAwEAAhEDEQA/ALNaP4old0KTocrYO1EZsIfcmgTvUuutkpqWQiSk1uGzRDaBUxaxURABQrxQxRLjVaKbxVlggRRzBofTU7QqECATUiUVjSaISKhCNdwltClrMJSCSfIVTv8A+mvLpwC3HdtnYgAqx1JEbEYqzcZbKwlvTrSoguAGFBAO4HPxFP8Aan/COEssISlAEHYnmf68qhCvdm+OOEli5jvkjUFDAcTMExyIJHzp04+KC7T8C1+Ns6HUxoVzQoTuOYMkEc6UHtMgCHCEOJA1p6HqOqTuDWVLdM3x8oeLuwBJNK+IcZG0/jSkXq7lUNghGyletMWuz7SG/F4lcz64n6UpkzeB3FgrfYA3xxCMHIzHM7Zn8K3cvEOwE4iY94I/GknEezjmolKkwDjMbgT9KgTwl5ElPiAOCkgk9DFFjCHaMSyZE6aHKeDEypJI3TM9EzNBu3TiF6UfCMAeSd/rNPOE2ZDXjOkzJ6eX5UzZ4Y0nkCIj6SfnWXminvZtYpNJrQl4ZxslWlzGB7ny9KsQcRpKiQlIEkkwAAJJPtS247NJKtSTHP3zA/GaT2Fgt58sFR7psgunk4qZDc/yiAT1wOoq45Y9xf8AYHPG6937hqbO4u4cbV3TJ+BMELUJgKVO05IHp7B8Y7+2aOpAd0kSrIJBj+sSa6VaFKUgQAAI6AelDcUaQ62pKUhUg+lMIUdFDtbIOIS4gkpUJHI+YI5EHEeVePcMVFN+y9gWlOsq5EOJ2iFiFBIHIKBP/anqrAGp2ZlFM5y9ZKG4qPusVfLnhAPKk13wWl54U9iuTBfRVnxg+lI1GrXe8NUAaqY5+RofHiX9PDjYXbU4szik9vinNooRUmdGIZac6KdRJqG3TRANAfYxHogFxW4eoMLr1BinzmDJtytXbqKEN1Apfc3ZJqrZaH9reSaYfaarNgomnLbZIoy2aQSX60LteItjWyrY1CwcuUQwuo/spohtqKhAhLlSJeoVZrQLqEsHcfi91fytoCY3BKlExn/jTu24qlSikD/m2ZST/wCyBtPlVH7XvqaU26jM+BXWRKkEf/YfKj7Hu7lKVlRacH3pIAI6n+tUiy23V4pO/ibONXMRkBXXbB/vVQ7VdlUvrDjcd6kGP5XACSG1e+x5E9Jpswt9C9CgHEn74IiN/EP6UHxftLb2yyCREnUZBIhOqY9opbO3a49jGFLd9AtvxkMhCHAlgmYC1AHB0mZ8yM0JxDjgK9KbhhSJyltwFxQHIaoAyDS+67UWl1hVqu42PeqV3aUxqOVnEAigLTi9qFxbWduSDKlEnu0RtLyx0PJPpQ4wUXdbDPK2qsYL4t3o8LTYB2JVqVOfiUfD061Bw2zuELK0oaUk6fCterTsSrwjmAY9aJuu3TqkLaaQlTkSpSE922ynbdW53jYfKkfA+Mv2qitCVLBjUDq+KAQSBkSOcdaInNp0q/K/+ow+Cav90iyHjKkiHEW6jEHu3lJVM5HiArXh3Hm1qP8AuEthIJAU6gkbnfntsennWjn7RGHU91cW5RJhStKVgRBMgiennFD3t3wwJDjlgFNz/FZOpv8A7AQpCuoI6ZNZ7VNNf5Ncqdpp/wCB61xZ+ShCgowkhRHwpOyiNiTv/irFwKzSy2AOZKlE7qUo6lEnrJJJpPwHj1rcIAYEACCncpSMAA+4NNe4WiPvCSZ8if8AA9qDi1lpm8j5QGzep0kydImNIM+00Ww1pPxqTPJQBPuZMUlevVwEhWdglGSPUn+nvUf+t9yk954TnCoMdCR93PWukc4Ku7dSLtpWmQoOJJGwBTqz7pTvTQu1Uez/ABxTy3FqSEpSdKRjJ3UrG3IY86cu3wqFjIvCoXEg0rTeZohF1VWUR39oNCscjXJ1p8So/mP1rq9/dfu1+hrlLRkqPmfrQshS7CECi2KGaRJo0CE0GYxBE7F4QfKmiXwaThnYUQih0GTIm360du4oJTpFDurJpxI54S9f1Ai4mh/s6jUiLVVW0WPuEPTVotSIqocJYUKsbbxAq46RaGfeVqV0E24TRrTBrRZMgVuUV4FRWqroVCGjiKhU3RHezXoRO1UUJeLWIcbUhQkH2gjIM8jI3pF2f7PuXKNWotIkxnJHJWDmYP4+U2y/t3QMJIPWJ9M0o4lx4stJQhOleE6ANPrA/OlpZmrSGYYVpsDb419mHcgrddzmZAPP5EHOKqFpwU3F0oaC8okqJJPczqBMrHxEeLAxuDTXjaAykJn/AHDp8cEGEnYAjaZPzNdI7PcIZtm22W4CnAVgGJ6qx6+9VGLfu+TUmlopzv7NFOq13VwUMogqbACEwDIG8IAAjmcnOKkuO2fDbFrubdPeqSAAlKZCj8PicO567kzTX9ojrGtCXFO3DkhKLZswjMkFwJzODnfB86WWvY1bCS7cM2TEAEGNSkealE5MRzqssFGFu2l4Lxycpa7K12j4sq8QFKbcbQQQcQkrOBoEAr0zOo84AqYcXSye8urdaQtcsrSe6cSlOAPPGkwfOgu0nEkLeQpF13ikyAQmG2ucgAZlSUjerdwl83mlGqzuVpTGMKjrmYyBtzofNxinx/kLxtvf8ErfEeFcTSG3CEukQCsBpzVGkKChgnP4VWuJdib3hiytkfaLdRIIA1akxI7xERJAiR05Uc12TaRcoYvrb7KHiQy604VNlW6UHUIGBEV1bs32cVatKaU6Xm5/d6h4kJ/lJ+960zHGkq8fDFpTt35+UcQ4jwM2p+1WqghCkBam5wgkf/nJ9PSrd2J7bIuEFC8ERuc8s+5qydquBJNs4UYWiSDsAYJB2PWTg1yHsVw9C1KTqKHBlGAFnmRGY2G+1Kzxtxcn2vIxGa5JLpl54t2lfQ8UDUgTA0zBHX9f2qLtDw55y0W6hYWfj0wVAiJMczjnPyqTgnF0O/uLxPjTICiMZ6H0+tWY/wC3SA0lTiQmEhImT5namceZVUuwOXHu49CbgfDVNtpUV6kqAIEREiaYOCaVov7hghCmFLCsgpCsA7ziABTmzuQ4kGCnyUCCPUGt4pNrZjNGMXoHQgiptVFBsGvfsc0UCKuLPRbuHyNc5s1TXSu0drFs56GuY2ZoOQob25zRjg2pewqmSxMe1An2Mw6CE71MyiRUEZoi2+H51gImQK4aKlt+DBVMDEVvaXYTXQEz1ns2mNq3c4ABypsxfJitbm9EVCCX7EE0LcvxRV5e0odXNCnLwgEp7GVne02TeYqqoXFEt3ROK3FhIysY3nFAKGt74qwBWgtp3plYcPSCCTB5YJ98DFRkew/htmVDeeYgj86l4reoaTnwnrBG3pIo4NQjHMHY484KYj51TO2L6loUlI1EAnTgqIGSAIJJAyIz+FRxsJHRWuIdqrhb2lLionGlUfnVns+BhLPfOqWpaQVDvDCwQJGY5belc+7M23fXCcxmQZVkb8uXnNW/jHaQB82//hbRLhmcDeZ3OwA6ml8q/DEYxvyypWCXLi7QSFEuOTscx4sH0FWvhXbJTd6srBU45+5QOTWYABk/ShuCccV9rSt5AaZUkobSZT3aD94FOUKg7wN9+ri97J2j1x+6cbWXB44dCVpWDKXm9latUSBjzFMLoA+y12XFAu9Uww2kNsAKfciVqcUnUEk7kxE+ork3Gb5694ldMPJcWqdLSNZQ2ylJ+NSQSFCCkjfcbcrpZ8Qesu/DyZU44hSnBIJOlDZJkx9wbcj1yaJacGcccdukOnvXlrzM92hR1A+atITA2AM8qXzZlG11/sPixt0wwcItQ8LYJmApK8kanClBA1HmBHlml6+MN8PuWbi21IUlWi4ZWPEhMpKk+hAwR0FGN8M0pnUUEo1JKjJDgWHApZHU7xiJG1H8Vt0akXi0JQ6nw3CJCkONk6Vz5hCiRzIEUpjy8Wrbf+/+/YYyY7WkkdM7a8VSUMJdtw/bPKAd2lvVBQoTzyf1uDb9r/8ATRcN3RUtDPdllUGVodJCUycEgiJpdxawevbFNs0AAVoBWqfC0gzKY3VCUiOeqgO0XZF195TS1IAdKFPPLJUpCG/C02y2DBO5JOBrOM56UJqcbQjKPF0xra9vU3VrdqQka0AqQneRp3gxtXGrd1xpYcEgpIMkYkZycCut8a4/a8KtUWdslLyykoyEnJnUtZSPEqckYpT2O4t9nUGblH7t+CgqTOdufKo/bbouPua2WG/7MM37DTihnSknSSCDHl61RuMO3di4IfcDfIEHSkDrAicf3q3J4p9j4ips4ZcAIEhKQoz8IMTymPeJrT9o9oG0h6FEj4EtjIO4WVEHSRyJkJ3AJAhOEWmr6Y1OVrXY57M8RLzUOmVHCtwqd9ONj16bbzThzhDaRKfD+Ncz7AcXUd9KU7BKRt5AqOBv1JyTmup23EWjiSTtuZ9KZUadIXk77AAz0rcYpi8yk/Cc9KW3LZowET9rXv8AauehrldtiukdsEH7KuubWu9CyEGltvTVS8ClNucim7iPD60tLsYh0SLOcdKlakChVrj6UTcOQQPIVk2FG4GmlL90QcVAm6gVotU05OdHPnKkbJ44sGiP9bJ50scarQCkp/UNCMsrGyb2a2+0ilaXa0ceoPrMHzY2VcCvWL4A0nS7UqF0WGegscjRbLK5Bzgjnk+wxtVmsbtIEBKwfIb/AD+tUXghKlTqCY3+Kemw+VXWz0ACW5HJWkT7I5e1O4581Y5ily2S3vEilBOlYHMHB+QxPtXMu1t+VxpcgqMIUSUpKhkJDhP7l3mEqMHcK2m99o3FBsqCVOoA8WkkOI5fCkEx7EelctYsVPuqVbuodB/jMOJ0LUgKBGpBKkrTJ+MKGkkZSaKGLH2LsMKfWgtviQpJASHVD7wSfgcOJGyjkRMGqLWpxMqwu4dPeBUgoS2ojSrHhgzI8vKr/wBpOFhnh3chDgC092hCSFvAQSQ2FEd8AkE6JmAYjJoBPBHLhpAn96hCe4upgKIQIDmrxbkiSNQ5g8xVuwvgF4iEW9005p75hSR37akKUAnCVOtmD4kjMcwKrK+zqUXL4WtXgWpTSm1DYkqbKZwfCUn0V7U/bfumUrbu2lOEKiVadPsU+Ij0HrQnEnUAS2gIOnSBpCoSRGE58yCYrELS4sJOKl7kHcI7dh5Kbe+/8iFpS8cEwAUBxO2oHVnY4pXwQEgws93tojl4UnO86Uqj19Kq6rBxRSYOIAJz5DFXHh7Sm0pStuB/MCDJPXp5YoH1TTWuwn08X5GDBSRpCdSY0hKpgeHwyeWx22xUF9ZNNaySQl6QsFUoUCNKcZ0nSTkcwOtHW62yDmCVEwOuxyfpS3jjSlIISlRHL6fnXPjakkOtJosS/wBqdtaoDFo2q4cCEo1ggNd4SACcyRkyR0A9KpxSbhxZvH3l3RQO5aaSEtBRkJaCpkDVvg4NVZvhDgVkEAnOkifPFWaxfDASEa2iE6NQSEOgGZUhzSNRAjAUFRMEkRXY9SMaSOb6cpNtjW74Ui3bt7NPcfaQnXfXSwlTjJWZSwhZ+8JHoNPWh7viLrVym3eV3qdQ0J0gQk41KXEqUeg2iSfu007P9hiYU1cIMyVqiLhvVC9OlwHStWoElWQPuyqU3Kz7J27S+8Uhb9ykJUEr+LE6cYSYOQk4BzUVudlP2xoQdr+HBttF0tPePNANpCgNIMy284kRMbhOMnlimCFHinDCASlyClR8JhQ+9/aml1wkvl5LqdPetIKkfEUqJVBKp39PbNS9heDlDS0aQmDtgEHmNIiBtk+I7mDIq+NxpkckpWvJy3s/bOWSyl1WhAnUtQAUszgISQdKTyKvEoSUpIBrqvDbnUgFMaSPvDcHrjE+kVQf2r2ZYuGlNz3hkpCUd4s9dCT8GT4lJ8RkTVp7E8WDzQDmkODCtJgz5wcH3oqAssLLA6ADyAj5DatnG6ILavunV5HcfKtFudceVWUVftw3Fm56Vye33rqn7QX/APaKHWPrXLWB4qFkKD7deRTpYkD2pIzvTNpzIFLS7GY9BDydupIqe9+L5UGfjT60cbcKJOqqNpFZ+0Sanaepc2yZo5piqz5FZxc07J1GajKKIQ3XobrmTmrFLBCiolppmLeakVwsxNGhTQWKsRaiKJt1TU71jFeNMwaLSo1xVFt4Bbp0iFAnoAqPQnM+gNWtBAHjH0H4DAqncM4npAAys7ADxD1OyR9KPat1LMuKKuYSNtp55P4f16eGuOh3DXE148yXPFbvpC0yQJ0kRnJJ0jbnFIuCyu8bXdWK2nASUXbQHdq3EuFB0L2A3UryFbdprU7qUUhOwTjTGd5GfeaR9n+2IYX4rpZEx42VrMea0qJPqSfSihjqfau1LlqSgJd0QopBSnAMmQvHuSk9FJ3pDwm8fW8EpaJaWlKnFqTocaMAw6gjS4kgiHW5IM5OKm472paWwlUkjBUpCgNA6lRKFNeoWCOUmjeFcRQpkOeCFTDiPEDMbq8K1SBuRJ5EzULK52ks2Q2rQpahBAfVLrihqC0oSsAhaJKgDMpIgpUBKa9wm3U4BpbKG1FRC1K1JWrVp8StyScTTt3jam7xTbpt1W7utKoWCrYaSttXiJAwSkEgRq2JpYX3bF7u3hrtXCC2vCkAkyDPLMdMwetDydaC43TBePWZbSjUgJ1zEGVIWkEp1coMET1imFykhCRpG2doPX0rztGysJbmSXCQFEQNQSVhWDEEiI862aZ75E7KHxDZSVeY/U1z5Y20h1TSbFyHVSUCZx4jvBxEVA624XNCRqOtKQF6igJiSVRvjafKnVl2e1ua1EnAERGBnaT1OakvrJTTiZQZuHUJT1ACCTPs3+NRQd6RHJeWZxDs8tUpZ7tLmnUhJPTcnGAD60mtUXDV6m0BRdyArQEwnIkBahPdgEZME/PD/iV+82pTNukuvrCQ22Ej91nLji58KYmJ6c8wNZMf6Q24t0/ab185SiFFIJwYABJkk/0GaL9PjdbBZsnwOmOz7SrskLSSyokrwVW7qk57sqGkqGtKoWCmSCYO9zdvzb2gdLiltISCXChTj7ojmgAeImMjHlGRyrsedVy1q1LUA4t0vLKEtHOzeyxMnaElRUTOT0JjtWlBSsHvUrIS46DDY/l0JOoTmIBBO4nankqE27N7XtatxClG3cbVplOoKTMyAFFIIQrfwJUVAbximH7P7ZTdrCw2FkkrS2NCATk6QfEZOZVkmZoXjPD++tgppRQ4G/CuShUROkry6AeYBB865lwntNe2ut9PeXCEnuymNLZIgQFKK3XDONSoOTvVlHQf2qpYNsUvLWgHMomYxqBISox1wR7TVP8A2e8StUr0MofPLU4pKZ8wERI9Qk4pj2w4k3eWsqOlRBSMp2OFKBO8iQPJU9KpHYlwpf0SmQYChnyg+/41Cj6AS6dMxI8t4pfxV1OnXvG5yD7iMVpwniJSNKh/f51rx61K0a2Vf8hyI5+9QhQO3HEwpkJHMiqVbDJqw9sWSkJpDac6DPbMp2HW5g0yQjwg8zQvD1JUYpsGhNBmhiL8ATSpWBRGZPLNSGxEpUFZBqV4jUawkmFuhM3bip0tVKkCi2mRSXpTl2cSOFsFQxW6maNAFaOChf07b2X/AE+yO2azTAIoBMzR6XKahiUUMwxxjoBvUCl64FM7hqd6CNoScVp4X4BZcflB/A2lEkDAO52Meu/sKeXd6hobz5bfM0gtipAOSOppZecYCjpSZJ3IyecAU3gdRo3g6oB7TcSW+SlA28sDoI3jz/zVIvbNbeXARPM7ex2j0rqPDuGgpmI88Sfeh+JMBIJwnz2n1O59zTHIYKPwPj2O6XJSZ0rCtJbMYIiI9jTzs/x5aQ4ypxIMnStC2G3Fc8xhcnJ1JMzzqK7sFEFUehJVHyUoj8KrK7VLaipzUM+EJ+Kf5pOB659Kllly+2EvlD61J71Md6SrQVjAV3KipuOoCog7U6a4qu2QLfiKA9arBAeASEAYIwMH2jb2qoWt+jQNBLnMhSykjrhIAV8h61beAccIZKJZumoGq3UqHEiPhlaiiR5E8tt6vshcuIdi23+HpSwsq7sJct16pMo8SQVGcGIJ8zVa4Nxxl4uDSUuo8K0uZMdQR0IIjr5ES+7NcTtbRJLSnWW1+JTDuoJbzlaCU7bCASNqQ9sOxqVuKv7JaTuXmgoGTspSVJJAPMp6jlJqmtaCY5pP3LQ+tuN27LKnHdASncJwVE4CRnmTEedE9lbFHEHE3Sm1NttBSG0KUT4yfGrTygBIH/brXK+znDHOIOFknu0hWpaiTqSJyAmNxJ3rtCOKW9syLZptZQlOmEocUogg6vC2NYUd5MTMzvFRuvcayyhdQWiv8b4yQ84xwu3D1wTpedTpAax99R+IwcbgfhShrgv+ntqeu1IcunNRQhOtatUTClHUTBJ5hI5DnTzinaBaGihhCbNoBI1EanwpRj+Egk5HM5qi8a460CU27i3XVSHHu8yVDkGXF6p9DOK1VAbsVm5eRqNyEqSY0oeW2hrVIJUpBMuEcpB5gmNpXeJ3Fwot9/oYUUpUEKQNIGClJbMhPKJj0pTfdo30nSHFdFDShM+RhIWAfWnLCW1sgukxuoLOoRiYDgJ95PrVSdFotfHu2aLa2ISsSUhttIUlWQmAoJmuccM4u8ptSSoqCNTiQcpQ5sleiPEdSgczEeU17ecRbWoN2rSE5jUUyB6atj6GrX2Z7AaklS86xmDjcHIyRtVoooX+qPg/Grzkkyesnnmm3ALtYfSpQgEiT6866Fc9hG0j4D7eL38/rQ1vwBKFAKAjMKgiPWOR/pUIX3hY1tic9D+uda8SdKRvnntPv/MD+tq24CxpSB02546T+v6B9oUnWAPUeh38jzx5etZyS4xbQObpaKH23eBKarlsnBp321TDqR5UitlxQIO1bJjugng7ZSszT1wmaWcPdGqTTdbcjVODW20w6JUZHnWrrWTUkAI1dKkS4CAaCg1CZpVEpu4rVFtUDzcGKYSQpFNBB4lRTL8ikcZo60UetT00y2HF6KKauBFLXV1409QJ4X4F5xldoOeeFStQBS5aOleJuSkZ2FFS4rZunWyDtPxUob0jEjOeVVbgr2tUjmYM5x/So+P8V7xSj7D2oKzuChAIxO55xzHvUSpDEIcVR1T7YlKAJ2AMbY5E+uT7UibuPtDpKoCEmEz94nnAzH6xSOz4wXDKzjp1MZnoAAKfcHYAhXPfPL1/X9KIpWzPGhq8EBOBP/sREx0HIVUuL8PSuSEyTtOfwpzxi/hIAyTEDrP+KMZ4bpT4t48XqfyH51pqyjl/2ItuAlJVz0D73QE8hMTRtlfhCu8cSpSgkmAQEpk6dKQQdOx25VZrtpDapIyfmZ5Uh4tbJIkQDyAyazZZ0Dh/FkNWQuYeKNCnI1qO4gjSVQfITit7vtWFsJLa20lxIVpUuDG2k6Zzk48jVa4VfhXAH0k5a1tnqNawUf8A7A9qWoZ0NoSkYAA9cUJSlv8AUaxYozCuB2ymH1rFwwjKiPHM6TIEEDVIP4VbuLdtfsvdpht5LjYUSk6UBJODAmdlH2qidySdqjct8HHrU5S+Q3oQs6P2kKQwX1MNq7xSEq5TvnUBMwOtcx4pepcK0LQkKSQlsgZjJIJJJiClQ6ehIPRu0nEdXCbPq4psny0tK1f/AGIHvVB45ZjvWXB99CgfVChn5KHyq8bk1tmfRXByS6YpacLtylKjhMAk5MDMTuR5HapeIX4deCBKUjCfu/8AZMUvtXdLritsqE52JI6E0d/pIJCmz4t8AQZ5iisSfZ0Hst2XZTC0mZA1CMTE7fjirottPdq0YxvEwesDPrHWq52czbkRCwAZ66cj3kzVq4eREqEpVv5SJ+sirRTKcnjLjTml3I+6sLJKecKBjEkwQDjedqtVkUuJ/mzvzB3yPx95pZ2o7O64UgggzGOu6T1yZ9fWj+zSO7bOrGPpkfQj29KsodMwgY5cun6zSNd0VuGTIBOnqAeVGP3g0FWxMg9PKlHD4id6X5qcnH4DTxcYJsqvbkzcD/jVfb22pr2vuCbgjypc1tVPQJBVnMbU0YdIT1B5UFaK2o9vEisWFQz4Q2Fgz6RUT0JURG1b2SYTNeLkE4mspNu/Ae1VCv7ViovtM1CTUcU8kKcicq50Qys0OyjFFtoqyBIQCJoS4fCMmtn7wISSeVVl67U6uZ9B0qm6LUbHTPEy4fDjzNKOL8YWr92kz1IFFcQ/csctR2PP3pNwzwoU4vfMTQeV7CuC0hVdODVHQRW7hIQmoykKV5qNTcUGkoTUfaRleWbNOkJp1YcSVAJMfr+9V5s+GmFiuUR7f0ocnWzSV6Lfw26QpYWTJTt5R979dKPuuMpIgcyZ6TsB51SOGuFtSkH1HnNbXji05E88dB+hWvU3Rh49WHXtyFq67+53pDxS4LaoG53PT0+lG8PBWsfT8Sfwihr/AIWpbwTkk5PkOn5VtNGaYpYuFSoBRCXPiEkBRGUyJgwdpq18Bug82E/eRg+YGxpBxvhvdEECIx71nC3VpdHdglciI6EjVI6VtUw+CfCVF2+w0I7ab1Zu5kAx5/hmhbq0gVfpnUeMTJQpSEoUolKNQQDMJ1GVR0kxS7tM8ELZRzQhal+WspgfJM+9PFXyWGi4U6iDCE/zKMwCfYn2qkX94pzvXCZUogEjGfL2j5VOKSAZ5rHDj5f8ELfDV6SoZCiYUIUn0kGJ8j8qvPY/hepICtxt5g5H68jS3snaQhOr/wAg8hOcjHtVjebWwNaEkjy5DIn2k1TZyi22FsEjkIGR/wATn60wuLgNyOuY6xJUB/1z7Vzw9qlpebcHwxpcTuOkj5wfSmFpxFbrgM/DCh66Skj8KpyUVZFFt0Wdd/kA5SSJ8oxI9ZoG54sCe6bOSfFHLnM8jgmlfFuIlltawMwIG24A2PpS7sFblS3HswsxzxMbg7Z50tLM3FyQ1DCuSiyz8Zug0zBO5Snp5Ct+EpAQMzS/jjgeeaZGQlWpY5Ap2zy/v5UbYODT7q+tCwPj+r2a+rft18lE7Sr1XKz7UEmp+Lug3C/WoCghdMp2JIOtSrmMU4aUCoTzpc2MUwuGoCYod7DUE3i4ACam1k0uUgiCTNFB48qKkjNsTXDek1LbgVPeIBoNKimmDAb3cV4t2Bk1AbnFA3d6Ckk/CPxqmy1cgHit3qVvjkKZ9nrGEl1Ww2qtIfSpwA4k9avTrAatoTMRQc0qVBsSt2Vl9/7VcR90Vr2nYDbQSmI2qPs4qHVbH6/Kiu2CAWpHIg0JyqaQSri2ILG0HeJ8hNRcYMvAdKJ4Yr95PlS58kvmifj/ALAvwmyBuKM4bhfrmgGl+OjrJUKG2CZ96xPokQ3iQIAWN070Wy8lxAKT/nmfOiEMhSSDzFV5p/uHiCTp9OXKhJc1XlBG+LsNW2plWpO33uZ9qPtbwGVCNRAH/Eb/ADqdJStMjY0IeGQolOKwp/8Arsvj8CzjJU4n/Pypr+z/AIY65c6ENKXKRqUI0tgElJUTgA5HXGJzW/2Uasjl/mrDwnjVzbIUu20JSfiQsSFxsRGUnO/4dG8U7QNSeKakhzeLDfhUIIwQcH5UI4sLbxmkLP7SLht5arlppwrKdIcbgNgZ0pUDkEdf7Vo32+QgKi2tADOmGlSDg5Pe52icbk84ppTdbOkv/pQ8wHVt2YXd27yWtKimClJkEkGfD5xPzqp2HZUupd0A6UK3HihRGyhEmNjGxpr2Y7T36n1rt0oShZn4ClpkkR4YO22M5MxV14faIsbXxEnclYOVKO5Oc5iPKN6Gr8nP+pzrLPkviiq8J4IhCAk6hEETnSocx+IxuMc6aX/FO7T3c+IjwjBBOduoOfkKS3/HwVHQVEGBBGYMgxHzrfh6QpJLipUPhP65wfpWGwCVmOWwgKKTJwRjc7Aj86sfBuHBtORk/LyMb9ah4cgOq1qEAEJj8/T+1S8Q44lo92PEs4HXHMeYBGKWyNy0hrGlHYg7TKLjmhB+GCsjlB2I59P0KfWjvcW6lgBOPYnoPxqPgvBCVFa8qXClGCM9PnUHaC4725RZpylUFxOxiZCkn229KBXOorpBU+Pu8sn7KWBUhy4XhTm3oNonIHlyovhh0tmd/F9TTtu2SgJbSD4QfbpVXfuinXPIH+1Hw+7I3+QPMlwSKZxJQLyz/wC1StDUR5UGpUrJ6k0fajlRX2JIMUCNPrTIrmAaXg5ANMW1H5VhoKmaPLggfKtm3/ap20A6Z3qRzhwJrcCpCNL/AFr2Ac1j1nzqNDRAM0wCToj7rWsJ2B3ND9ooSiBsmp+GKJWojYYpPx65+IUCTbmNKlCxNw7xODE5q/394EW+dgMiqN2fbT3o1GOlXniNsFtlMyCPnWc3gmHyV/s8wlSSsbzjrQvbC8MJAOCc0y4IyGSpEZGfWlnbJiQFDaawt5DT1Bg3CIKifKgblP781JwdZBjqKmda/f8AtRmvc3+QFO4gTI8fvRFsrSv6VohuFe9ThklcVTIi0WsKSD1FB8e4TrTqSPENvWjOENwgDpvTLRj1wKStwkMVyiUWx4oWvCuf1jnVltLxKwCCP81txLs8l0GQNR2IqvPWbrCwd0iP18hTD4Zf1A+6BZ0NbnnRVomCBy3UTsAN/pvvmKScN44FQk4Jz+Mf396foIUMbT+v150HhLGwnJT7PH7RLvKMlQkTyIJjzgQOVSN8MtEQQ2JPPSM5j9elTsJyroIA9v8AFa93sPKU++fw/OjxyyYKWNETXH0JAIPhMynSNJAjJjMwucfyVpfcZcdHdpVpUmYGNDicxHRQG/I52GwH+lw8lJ238o0aT+I/GmTFqITiCnE84AhJ9ZEe1FlkoxGFia1tMp8EEQDGBGROnbBHKOVObPgyhlWRzHXG8UytGhAVAmYI9o/KmbbYE+3y5H6ClpTbGIxSBHmFBqEb5j15D8vaoeDcMUfEv4lCSefKN+eDTy2bECcep59PwqtdrO1Xdt/u8HxT6gxII9P1msqEpqjTnGDsl7S9qRbo0NKAcA3UMHp5daF7E2qnFKunJJE6SeU8p9oqq8A4Sq+c8QOgkyo7KSSCPQggesV17h3B0soS2keHZUZT79PpRZRUI8YmYtzfJk1gCpBWr4lA+w6GqbxmyIQs8q6BcthDaowIqpdoWj3C4zitYI02yZpao5uwmTTO2djHWgLNU+E0ew1CqvyKJ6GTllq0qnIqRKFTitEqjNEsuGAakVZtvRJbtwQTyo1V0KiZb1Co27YmfWtp1olWCL2oa6+E+lZWUYELuBbK9TVf41/EXWVlBj97G39qAeEfxhXQ1fwRXlZVZejOEUN/xx6Ur7YfnWVlYh9yCZPtYs4T/ET6UUr+P7VlZRn2LroFd+I0Tb/FWVlZfRa7HXB/iPrTxO/sa8rKTy9h4dEzPL0pZefAf1yrKyqgXIp5/i/Orhwjb3/rWVlOT+0WX3DlnZXt+deObtf8fyFZWUBBWeP/AMYf8XPyqS35eo+qq9rK1MkAy15/9aYJ/I/nWVlCCkV3v7j6qrmPa34z+vvqrKym8XQrk7OgdgP/AI3yq62v5VlZSc/vHY9El9/DNVnjn8Ffp+VZWU3g6Ytm8HMrb4/nR6firKyp5FvAyVtU/wBwV7WVIm5dDCx+GpLX4fc1lZU8hYdH/9k="/>
          <p:cNvSpPr>
            <a:spLocks noChangeAspect="1" noChangeArrowheads="1"/>
          </p:cNvSpPr>
          <p:nvPr/>
        </p:nvSpPr>
        <p:spPr bwMode="auto">
          <a:xfrm>
            <a:off x="307975" y="-2155825"/>
            <a:ext cx="7696200" cy="4810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4C4C4C"/>
              </a:solidFill>
            </a:endParaRPr>
          </a:p>
        </p:txBody>
      </p:sp>
      <p:sp>
        <p:nvSpPr>
          <p:cNvPr id="6" name="TextBox 5"/>
          <p:cNvSpPr txBox="1"/>
          <p:nvPr/>
        </p:nvSpPr>
        <p:spPr>
          <a:xfrm>
            <a:off x="457201" y="3524071"/>
            <a:ext cx="8686799" cy="1200329"/>
          </a:xfrm>
          <a:prstGeom prst="rect">
            <a:avLst/>
          </a:prstGeom>
          <a:solidFill>
            <a:schemeClr val="bg1">
              <a:lumMod val="50000"/>
              <a:alpha val="70000"/>
            </a:schemeClr>
          </a:solidFill>
        </p:spPr>
        <p:txBody>
          <a:bodyPr wrap="square" rtlCol="0">
            <a:spAutoFit/>
          </a:bodyPr>
          <a:lstStyle/>
          <a:p>
            <a:r>
              <a:rPr lang="en-US" sz="3600" dirty="0">
                <a:solidFill>
                  <a:srgbClr val="FFDE22"/>
                </a:solidFill>
              </a:rPr>
              <a:t>The failure rate of teachers in </a:t>
            </a:r>
            <a:r>
              <a:rPr lang="en-US" sz="3600" dirty="0" smtClean="0">
                <a:solidFill>
                  <a:srgbClr val="FFDE22"/>
                </a:solidFill>
              </a:rPr>
              <a:t>some districts </a:t>
            </a:r>
            <a:r>
              <a:rPr lang="en-US" sz="3600" dirty="0">
                <a:solidFill>
                  <a:srgbClr val="FFDE22"/>
                </a:solidFill>
              </a:rPr>
              <a:t>is 50% over three years, according to TNTP.</a:t>
            </a:r>
          </a:p>
        </p:txBody>
      </p:sp>
    </p:spTree>
    <p:extLst>
      <p:ext uri="{BB962C8B-B14F-4D97-AF65-F5344CB8AC3E}">
        <p14:creationId xmlns:p14="http://schemas.microsoft.com/office/powerpoint/2010/main" val="24891477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457200" y="152400"/>
            <a:ext cx="8686800" cy="609600"/>
          </a:xfrm>
          <a:prstGeom prst="rect">
            <a:avLst/>
          </a:prstGeom>
          <a:noFill/>
        </p:spPr>
        <p:txBody>
          <a:bodyPr vert="horz" lIns="91440" tIns="45720" rIns="91440" bIns="45720" rtlCol="0" anchor="ctr">
            <a:noAutofit/>
          </a:bodyPr>
          <a:lstStyle>
            <a:lvl1pPr algn="l" defTabSz="457200" rtl="0" eaLnBrk="1" latinLnBrk="0" hangingPunct="1">
              <a:spcBef>
                <a:spcPct val="0"/>
              </a:spcBef>
              <a:buNone/>
              <a:defRPr sz="4400" kern="1200">
                <a:solidFill>
                  <a:srgbClr val="FFFFFF"/>
                </a:solidFill>
                <a:latin typeface="+mj-lt"/>
                <a:ea typeface="+mj-ea"/>
                <a:cs typeface="+mj-cs"/>
              </a:defRPr>
            </a:lvl1pPr>
          </a:lstStyle>
          <a:p>
            <a:pPr algn="ctr"/>
            <a:endParaRPr lang="en-US" sz="4000" dirty="0" smtClean="0">
              <a:solidFill>
                <a:srgbClr val="FFDE22"/>
              </a:solidFill>
              <a:effectLst>
                <a:outerShdw blurRad="38100" dist="38100" dir="2700000" algn="tl">
                  <a:srgbClr val="000000">
                    <a:alpha val="43137"/>
                  </a:srgbClr>
                </a:outerShdw>
              </a:effectLst>
            </a:endParaRPr>
          </a:p>
        </p:txBody>
      </p:sp>
      <p:sp>
        <p:nvSpPr>
          <p:cNvPr id="9" name="TextBox 8"/>
          <p:cNvSpPr txBox="1"/>
          <p:nvPr/>
        </p:nvSpPr>
        <p:spPr>
          <a:xfrm>
            <a:off x="457201" y="304800"/>
            <a:ext cx="8686799" cy="646331"/>
          </a:xfrm>
          <a:prstGeom prst="rect">
            <a:avLst/>
          </a:prstGeom>
          <a:solidFill>
            <a:schemeClr val="tx1">
              <a:lumMod val="50000"/>
              <a:alpha val="70000"/>
            </a:schemeClr>
          </a:solidFill>
        </p:spPr>
        <p:txBody>
          <a:bodyPr wrap="square" rtlCol="0">
            <a:spAutoFit/>
          </a:bodyPr>
          <a:lstStyle/>
          <a:p>
            <a:pPr algn="ctr"/>
            <a:r>
              <a:rPr lang="en-US" sz="3600" dirty="0">
                <a:solidFill>
                  <a:srgbClr val="FFDE22"/>
                </a:solidFill>
                <a:latin typeface="Franklin Gothic Medium"/>
              </a:rPr>
              <a:t>Which is the Cure; Which is the Placebo?</a:t>
            </a:r>
          </a:p>
        </p:txBody>
      </p:sp>
      <p:pic>
        <p:nvPicPr>
          <p:cNvPr id="6148" name="Picture 4" descr="http://www.csadvisors.org/dev/wp-content/uploads/2014/04/lg_Troy_Prep.jpg"/>
          <p:cNvPicPr>
            <a:picLocks noChangeAspect="1" noChangeArrowheads="1"/>
          </p:cNvPicPr>
          <p:nvPr/>
        </p:nvPicPr>
        <p:blipFill rotWithShape="1">
          <a:blip r:embed="rId3">
            <a:extLst>
              <a:ext uri="{28A0092B-C50C-407E-A947-70E740481C1C}">
                <a14:useLocalDpi xmlns:a14="http://schemas.microsoft.com/office/drawing/2010/main" val="0"/>
              </a:ext>
            </a:extLst>
          </a:blip>
          <a:srcRect l="1336" r="8682"/>
          <a:stretch/>
        </p:blipFill>
        <p:spPr bwMode="auto">
          <a:xfrm>
            <a:off x="457200" y="0"/>
            <a:ext cx="86868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troyprep.uncommonschools.org/sites/default/files/slide/troy2.jpg?1423598279"/>
          <p:cNvPicPr>
            <a:picLocks noChangeAspect="1" noChangeArrowheads="1"/>
          </p:cNvPicPr>
          <p:nvPr/>
        </p:nvPicPr>
        <p:blipFill rotWithShape="1">
          <a:blip r:embed="rId4">
            <a:extLst>
              <a:ext uri="{28A0092B-C50C-407E-A947-70E740481C1C}">
                <a14:useLocalDpi xmlns:a14="http://schemas.microsoft.com/office/drawing/2010/main" val="0"/>
              </a:ext>
            </a:extLst>
          </a:blip>
          <a:srcRect l="4800" r="4000"/>
          <a:stretch/>
        </p:blipFill>
        <p:spPr bwMode="auto">
          <a:xfrm>
            <a:off x="1943101" y="3733800"/>
            <a:ext cx="5600699" cy="3001880"/>
          </a:xfrm>
          <a:prstGeom prst="rect">
            <a:avLst/>
          </a:prstGeom>
          <a:noFill/>
          <a:ln w="63500" cmpd="thickThin">
            <a:solidFill>
              <a:schemeClr val="accent3"/>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57199" y="101026"/>
            <a:ext cx="8686801" cy="707886"/>
          </a:xfrm>
          <a:prstGeom prst="rect">
            <a:avLst/>
          </a:prstGeom>
          <a:solidFill>
            <a:schemeClr val="tx1">
              <a:lumMod val="50000"/>
              <a:alpha val="50000"/>
            </a:schemeClr>
          </a:solidFill>
        </p:spPr>
        <p:txBody>
          <a:bodyPr wrap="square" rtlCol="0">
            <a:spAutoFit/>
          </a:bodyPr>
          <a:lstStyle/>
          <a:p>
            <a:pPr algn="ctr"/>
            <a:r>
              <a:rPr lang="en-US" sz="4000" dirty="0">
                <a:solidFill>
                  <a:srgbClr val="FFDE22"/>
                </a:solidFill>
                <a:effectLst>
                  <a:outerShdw blurRad="38100" dist="38100" dir="2700000" algn="tl">
                    <a:srgbClr val="000000">
                      <a:alpha val="43137"/>
                    </a:srgbClr>
                  </a:outerShdw>
                </a:effectLst>
                <a:latin typeface="Franklin Gothic Medium"/>
              </a:rPr>
              <a:t>A Happy Story</a:t>
            </a:r>
            <a:endParaRPr lang="en-US" sz="4000" i="1" dirty="0">
              <a:solidFill>
                <a:srgbClr val="FFDE22"/>
              </a:solidFill>
              <a:effectLst>
                <a:outerShdw blurRad="38100" dist="38100" dir="2700000" algn="tl">
                  <a:srgbClr val="000000">
                    <a:alpha val="43137"/>
                  </a:srgbClr>
                </a:outerShdw>
              </a:effectLst>
              <a:latin typeface="Franklin Gothic Medium"/>
            </a:endParaRPr>
          </a:p>
        </p:txBody>
      </p:sp>
      <p:sp>
        <p:nvSpPr>
          <p:cNvPr id="10" name="Explosion 2 9"/>
          <p:cNvSpPr/>
          <p:nvPr/>
        </p:nvSpPr>
        <p:spPr>
          <a:xfrm rot="21178721">
            <a:off x="448008" y="1946712"/>
            <a:ext cx="4666586" cy="3876105"/>
          </a:xfrm>
          <a:prstGeom prst="irregularSeal2">
            <a:avLst/>
          </a:prstGeom>
          <a:solidFill>
            <a:schemeClr val="bg1"/>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4C4C4C"/>
                </a:solidFill>
              </a:rPr>
              <a:t>What would it take for this to happen in your school(s)?</a:t>
            </a:r>
          </a:p>
        </p:txBody>
      </p:sp>
    </p:spTree>
    <p:extLst>
      <p:ext uri="{BB962C8B-B14F-4D97-AF65-F5344CB8AC3E}">
        <p14:creationId xmlns:p14="http://schemas.microsoft.com/office/powerpoint/2010/main" val="5834401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3" y="0"/>
            <a:ext cx="9144000" cy="6934200"/>
          </a:xfrm>
          <a:prstGeom prst="rect">
            <a:avLst/>
          </a:prstGeom>
        </p:spPr>
      </p:pic>
      <p:sp>
        <p:nvSpPr>
          <p:cNvPr id="5" name="TextBox 4"/>
          <p:cNvSpPr txBox="1"/>
          <p:nvPr/>
        </p:nvSpPr>
        <p:spPr>
          <a:xfrm>
            <a:off x="9993" y="101026"/>
            <a:ext cx="9134008" cy="707886"/>
          </a:xfrm>
          <a:prstGeom prst="rect">
            <a:avLst/>
          </a:prstGeom>
          <a:solidFill>
            <a:schemeClr val="tx1">
              <a:lumMod val="50000"/>
              <a:alpha val="50000"/>
            </a:schemeClr>
          </a:solidFill>
        </p:spPr>
        <p:txBody>
          <a:bodyPr wrap="square" rtlCol="0">
            <a:spAutoFit/>
          </a:bodyPr>
          <a:lstStyle/>
          <a:p>
            <a:pPr algn="ctr"/>
            <a:r>
              <a:rPr lang="en-US" sz="4000" dirty="0">
                <a:solidFill>
                  <a:srgbClr val="FFDE22"/>
                </a:solidFill>
                <a:effectLst>
                  <a:outerShdw blurRad="38100" dist="38100" dir="2700000" algn="tl">
                    <a:srgbClr val="000000">
                      <a:alpha val="43137"/>
                    </a:srgbClr>
                  </a:outerShdw>
                </a:effectLst>
                <a:latin typeface="Franklin Gothic Medium"/>
              </a:rPr>
              <a:t>Most Teacher Training is Not Very Good</a:t>
            </a:r>
            <a:endParaRPr lang="en-US" sz="4000" i="1" dirty="0">
              <a:solidFill>
                <a:srgbClr val="FFDE22"/>
              </a:solidFill>
              <a:effectLst>
                <a:outerShdw blurRad="38100" dist="38100" dir="2700000" algn="tl">
                  <a:srgbClr val="000000">
                    <a:alpha val="43137"/>
                  </a:srgbClr>
                </a:outerShdw>
              </a:effectLst>
              <a:latin typeface="Franklin Gothic Medium"/>
            </a:endParaRPr>
          </a:p>
        </p:txBody>
      </p:sp>
      <p:sp>
        <p:nvSpPr>
          <p:cNvPr id="3" name="AutoShape 2" descr="Image result for mirage repo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3F3F3F"/>
              </a:solidFill>
            </a:endParaRPr>
          </a:p>
        </p:txBody>
      </p:sp>
      <p:sp>
        <p:nvSpPr>
          <p:cNvPr id="4" name="AutoShape 4" descr="Image result for mirage repor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3F3F3F"/>
              </a:solidFill>
            </a:endParaRPr>
          </a:p>
        </p:txBody>
      </p:sp>
      <p:sp>
        <p:nvSpPr>
          <p:cNvPr id="6" name="AutoShape 6" descr="data:image/jpeg;base64,/9j/4AAQSkZJRgABAQAAAQABAAD/2wCEAAkGBxISEhUSEhIVFRUVGBYYFRcVFRUVFRgXFxUXGBgYFRUYHiggGBolGxUVIjEhJSkrLi4uFx8zODMtNygtLisBCgoKDg0OGhAQGy0lHyUtLS0tLS0tLS0tLS0tLS0tLS0tLS0tLS0tLS0tLS0tLS0tLS0tLS0tLS0tLS0tLS0tLf/AABEIAP8AxQMBEQACEQEDEQH/xAAbAAACAwEBAQAAAAAAAAAAAAADBAECBQYAB//EAE4QAAEDAgMEBQYJBwkJAQAAAAEAAhEDBBIhMQVBUXEGE2GBkSJCUqGx0QcUFTJykrLB8CM1k6Kz0+EWFzM0U1RjgtIkQ2KDlKPC4vEl/8QAGwEAAgMBAQEAAAAAAAAAAAAAAQIAAwQFBgf/xAA/EQACAQIEAwUEBwgBBAMAAAAAAQIDEQQSITEFE0FRYXGhsYGR0fAUIjJCUsHhBhUjMzQ1cvFiJCWCsmOSov/aAAwDAQACEQMRAD8A16z4Hat8FdmWWiF2FWsrQWk2SkbGSCOCMXcaxACknYlhas2CnhK6K2rHqLZMoTlZESGFWhylRyKICTgPBBsIJwhMncDRLQhJkSBOEJk7kZeiycyq5ytogpAKjIMK6LzK4jVjzQknK2iCkUIVid0K1YsxqrnLoNGJUhFO4rVgbyg2FIhOhDwSthPJgWIJStkNutScTp61TGcUi2SbZVtB3D1pnUiBRY02nGSqzplmVosKZOQGZ0UzpaksyppEZQg6ieocrKvty7IDPciqqjqBwbIbQIyhB1E3cig0T1R4KKaDlYM27uHrCbmRBlZU2zuHrR5sQZWR1R4IcyIcrKuok7lFViiZWR1ZU5kSWKvoEqc6MdyZWwgpEKt1YsbKwVxQJCeFeMRXBsD1RTZ0DKyPiznEAe1NGqkLKOlxj5PqcB4hGzK/pNPtPDZVVxhoE/SASzqKlG8thoSVaWWG5f8AkzdegPrt96zfTqPb5M0/RqnYDuOj9wxpe5gwjMw5py5AqynjaUnlT8hJ4eaV2ilG5wgDBMYc8Q81xdwyBmIVrkn1KcrAVmOfLg35rROc6ZT/APEyqxWlyZGLdUVM6BZnT1W71jg+hpYS0p7/AAQqy6DQXUtcs3+KFOXQMl1HNj22eM7sm895Vdef3UGC6ntrW8HGNDrz4paM/uhmuoC0p+d4JqsuhIrqVu6cGePtRpSurAkuoBWMU8ogMq4pJMKQJwTRZGS0JZvoGKBVGwjF3QskXpN3rPWld2LILqQ8J4SugSVgZKSbvoNFAXiFppTzIqnGzPAKupK7LYRsjStquIdo1W+jUzx7zi4qjyp6bPYeotgLmYutzJ2WyOtgqHKp3e7Nm1rYmzv3rnyVmdBO4YtBEHMHUdiK0A9TgtsWBo1SzzTmw8Wn7xp3LsUanMjf3nNqwySsadhaBjIIzd873LNUqZpXRfCFo6mHeW/VvLd2o5LbTnmjcyzjldjqKdmHGJOa50sS4rMa1TTDPtAw4c8tFn+mSlrYfIkep2mM4eKEsbKCzWJkTNAU8HkjQZBU/S5S+tYOQpXALSDoUVipJ3sRwuZhMZRor1iHLUGUkDF5PFR4lw1sTJcVfRgwVojiXJXRXkPMoyhPFOKvYKgmUNFBV21cGWxHUyhLEuCvYKhcoWJlWvqTKebRxZKurinTVxo082h7AqOe2PkJFDFklli3T1sNGjmYsaas57YeUglC1xmNwSyxjp62CsOpBfk9vE+pT6XLsQ3IXaGtbINMye3RT94ThstxZYOFS2bpqP4EnOZZy0eZcik4TvyPLj+O1HO5EyJGr1qGcGUyduPYTTxCXAyOwaZ9kx4K2lWlG9uokqSla/QBKfmMnLQnf9Xljbi1jsVlOtNbCSoxludHYUYGI6nTkufial3lXQkUXvKUiRqPYqacrOwWE2dQgYjqfYqq87uy6AQW6pyJ4exJSlZ2CZtV0lXsgrcM3q2lKzsBl7enA7ShUldkQO7p5YuGqtw87PKCS6g6bYCFWeZkSsUrN3pqM/ugkupRoS1JZmGKsgdZu9WUZ/dYJIvTbAWStUzy7i6KsitZu9GlLoyNBabYCzVJ5pXNMI5ULXdLORv15rRh6mmViTXUct6WERv381RUnmlctjGyJeFZSlpZgki7Qq5Su7jJWLh0DPcr6UrqwskZdapiJK1JWK7mrs68GAhx+YP1fxl4JWtRTGuaxe4uO/1DcFclZBD0K4wmd3sRFZnVXlxJO9XJWEZ2VCpI5LgTvfciJq1ICEbtkKU6pI1PiUJKzCS+qeJ8SlRCrII0HgllKSe4CKsAaDwUUpdpLAVapMjRBUc2upEiMI4JM0u0Nj2EcEHOS6hsiMA4DwUzy7SWRV4A3DwCDnLtYUkMMa0iYHgEmaXaMBuoAgASewIZpdoUhRG7LUUqOQcmFAS48T4lUuUl1LlZlKlQ6SfEpozkne4cqYsarvSd4ldSLUldFL0INRx84+JRvld0C1wBceJ8StKd1cSxBceJ8SpmaYVFMAXnifErQtRLEySNT4lTNZgy3QEvPE+KvKTuqZIMrz7q02tyZWD2jdNptNSocLGxJO6SANO0hNQ/iyUIayfQEnlV2ZjOk9oD/Tt8He5bZcOxLX2PT4larQ7Rqz2xQruLaVQPIEwAdJAnMcSPFZa2Fq0I5qkbLYeNSMnaLJ2btejWcW0qgeQJIAOQmJzHFDEYWrRjepGxIzjPSLIuNrURVFF1QCoSAGwZz03RnKWGGqypc1L6uuvhuHPFSy31K3+1qFFwbVqBhIkAg6SROQ4gpsPhqtdZqcbrYE5xjpJip6S2n9u3wd7ld+7sU/uPy+IFXp9pqsMgEZggEHsOi58pJNp7l25aFW5oljxRUkGwEyhmQS9F8a6KXRBd5JMlC6HsVcEU0FACCluWFXjeg1ceLAFCxbdFKlInMDTXlxWrDSesfaVVLaMFCvzrtFswdRu9W06sVpcDi2DT549o2VlKjVdTqx2uJKm9ysp88e0GR9hSo2VZGtFKzZXKlJu9ju6bV5YUFtKxZXpupVJLXRMGD5Lg4Z8wFbQxE8PUVWnuvz0EnBTjlZ856WbHpW9xSp0wQ1zWky6TJeRryC9hwrG1cTQnUqWum15JnOr0owmkjt9l9HaFs8vpBwJGEy4nIkH7gvNYjiVfEwyVLduisbqdCEHeJyfwd/01X6H/AJhd7j/8mHj+Rlwn2mW2r+dqf06P2WpcP/aZeEvVhn/UL2Fen7ZuqQ402g99RynAXbCzf/J+iBi/trw/M3P5GWnov+uVzP35i+1e40fRKZusYGtDRoAAOQEBclycpOT6mhK2hYIMhV5RigoqoyEJooAN4StFidwTyjFEKINFiYKoU8UQCQg1YsTubuyLSGYnDN43+jw716jhODVOlnktZen67+44PEMTnqZYvSPr+hh7RtereW7tW8vxkuRi8M6FVx6brw/Q6+Fr86mpdeviI1HLJc2JAyrk7oDBPKsRCiuTuAo4pG7jpHditG71rl5DnWJFbs9anLJY4Lp87/a6P0G/tHL1PA42ws13v/1RzsV/MXz1O/6zsXlVDQ6B8n6PbYdave5tPrMQiJIjOZyBXusfg44qCi5ZbO/zscmjVdNtpXGaG0TcbQpVSzAS+mMMzpA1IHBUzwyoYCdJO+ktfEeM89ZOw30/fFzSPCm0+FRyz8Cj/wBNOP8Ayfoh8ZpNeA1bdO3Pe1vUNGJzWz1hyxED0e1Z5/s/GMG+Y9E3t+oyxjbtl8zt3Ue1eaRvJZRk5FRkF3dqcNi1JhcYCDskSxQo3BY8GYsgg2gpWFsKYexBYTohp1CkKSrbDF6Qk6SBmRMT2SinGMk5q67O0jUmmouz7R75f/wv1/8A1Xc/fX/x+f6HM/dP/Py/UV2jf9c2OrgjMHFPMRH4hY8ZxCOIik4Wa2d/0NeDwToSbUrp7q36mRC550rkOZIyRjLKyWuLwreYGxR5TKoTJcHKnMGynclZDlIlgUCzhenv9ao/Qb+0cvT8F/pp+L9Ec7FfzEd7vXmFsdE4H4Ov6ar9D/zC9Px7+TDx/I52D+0ydrfnZn06P2WoYX+1y8JerJP+oXsK9Ov61R+g39o5Nwb+mn4v0QcX/Mj89T6Va04EnU+xeRlI3s9cM3+KCZETRZA5oNhFr+l5w700H0CglrSwjtKEncjA3tLzh3oxfQiPUWQEG7hFrynBnjrzTRYyYNoQkx0KXdODI3+1W05XViBKTICWTuyxKwpd04MjQ+1PF6EKtEJW7jpWF6zIPNPFjEtEJG7lqVhW4ZB7FbB3QGhUlWDFSFAnbyqTlWRYFKwWOV6V7Fr169N9NoLWtaCS5ozDydCeBC7vC8dRo0JQqOzbfR9iMeIoznNOKOpxZrhs3JI5XobsWvQq1HVWhoc2BDmnPFO4ru8Vx1HEU4xpu7T7H2GLDUJ023JE7Q2LXdtBtcNHVh1Mk4mzDQJymdyWjjqMMA6Lf1rS6PrtrsSVGbrqaWmhHSrYFzc1mPosBDWAE4mtg4nHee0I8Jx9ChRlCq9W+xvSyBiqM5yTiK1LDbAyNWp+nb71p+k8J/Cv/q/gVcrEfLO72djLWh5JIa3FnMmM8+cry1TK5ycdru3gdC1ortIrPe0kYj/BJYdWZNJ7jqTChLIKXHigSxZjcWuigHoJ1C4EglEdJMvQbi10UA7IN1DeAQDcR2kWtGEASc+QTwXUaJmGoeKushylSoTlKKigoBiPFSyHB1HnSUVFBTBYzxUyoe4Ks8nJMooKYGEw5VyNiHbYTwPgs9zmEhp4HwQYDkejfSerWuOqq4IcHYcIIOIZwc+AcvQY/hdKjQ5lO+lr3fT/AGYaGIlOeWR099cCnTfUdoxpce4TC4tGm6tSMFu3Y2ylki5M5/odt2tcve2rghrQRhbGZMcSurxTA0cNCMqd9X1Zlw1edRtSPbM27WqXtS3dgwNdVAhvleQ4gZyhi+H0YYKNaN8zUeumpKVecqzg9tSm2+kt3Qun29EMdGDCMBc4l1NriMjnmSrcFw3DVMLGtVbW93ey0bRXWxFRVHGIv/LK6pvDbugA0/4b6b43luIw7l61ZPg2GrQbw89fFNeDtsCOKqQl/EX5H0S1aMILcwQCCNDIkELzDi4uz3NjlfU43p70iqW9WnTpBs4MTsQJ1cQ0Azl813iu7wrhlLE0pTq33srfPeZa2IlTdonTW9Vpa0hwggEZjeJXBnFxk4vdaG9aq5yvSjpY+lV6i3aHPEYnEF2ZEhrGjUwRn3Qu7w7hMKtLnV3aPRbadrZir4lxlkgtRXZPTWvTqineMAaSJdhLHtnziNHN7uOui04jg1CrSc8LLXxun3eJVHEzjK1Rfka/TrbLqDKbqJYS5xDp8rICRoVzuEYKnipzjUvolsaMRWnSSynPUuk+0cILaQIIkEUnQQc5mV1JcN4am056/wCSKVWxL1UfJnY7E2i59ux9ctbUIcXN+aRDnR5JMjyQF5/GUacK8o0dY6We/RdfE20XNxTktROrWxEuJ1SqNjSgTyEbBQGUwbFKnFQZAERilTipYKFiU9hiHGFLDJgi8cR4prMJ9Cou3LDFnOkiajo70JuyJFanxejXdTqio3Vjw4dxmO+F9EnTjVpOEtmreRwVJxlmXQ7bpxtEG2ptYZ68giN7AA72li8zwXCtYiUp/cuvbt6XOljaq5aS6+hnfB0PytX6DftLZ+0H8qHj+RVgPtS8C/Rsf/q1fpXH2ihj/wC1w8IehKH9TL2+pN/+eR9Ol+yahQ/s78JerBP+q9q9DQ+EwjqaIyxdYSOOHAZ7pw+pZf2eT5s30t53/wBluP8Asx8Tq+ijj8TtwdRSp+GAR6ly8c08VUt+J+o1ONoR8EfNul7jcXt05pkUR6qZYx36znFer4floYWlF/efm7teSMNVOc5NdDqui9fHa0jwBZ9QlvsA8V5fitPl4ua7Xf36+p1MLLNSj7vcYWwBO13T6Vb7Lgu3itOER8I+qMUP6p+LNrpR0cbXe2XlgaHRABkOjLPhHrXH4fxOWEUko3vbr2Gyth1Xtd2sZPTqhFCiT6ZA7m6ro8AletUfcvUox/2Yo0rO3LaNDg6jScDzY1c3FSTxFT/KXqzbh3elHwXobGy7bIvI1yHLf4rBWnrZFjEruhgcRu3clfTnmVwnqLMpO9JUlrYZIXqMgwrIu6CSxqVsdIA9sGEydwgKpnJEKFnBWXuEFUzyTIZCT2wYVqYT6IyvmIC4+cyOmXfVzzCWUyRp6Hy/Y9p1oumAS7qy5vNrw71gEd697jMRyHRk9nKz8Gmv1OFRp51Nd1/cxjoziubm2Y/NlAT/AJGOLxP+ZzW8oS8RnDC4arOO8vVq3pdgoRdWpFdhofBq4dZWnfTb9pY/2jko0oeL9C7h6bk/Ajo6Y2pW+lcfbKXiEv8AtVN90PRBoL/qpLx9RXpHQdV2k5jHYHONMB0kQeqZnIzV/D60afDFUkrpKTa/8mJXg5YjKnrp6AbbZc3zba6e52cTiJxeTjaJdmGmYy4q6pi7YF4jDJLS+22tnt1QkaX8bl1GfUuuFIF2jWgk7hAE/cvERbnNLq35s684rKfN+ipZUbdurVKbHVmloxPa0kvxucRJ4lq9fxXmQnQVKLai76JvayW3dc5eFytTzO10aXwc1sVKrTOrXNeOTxGXez1rn/tJTyVIVe1Ne7/Zfw+V4uInseqG7WeYyx1su4rVi5f9ni+6HqiulG+Ka8TM6RULm3Ix3D3Y8ZbFSplBHE/8QWzhtfC4xPJSSy23Uevh4FeJp1KNry3v1ZtdPrsPoW4AIg7/AKAXN4A/49b56s04+m4wi386GdYdEH1mNc2qBiYHxhOUtBicXbC0Vv2gpUqsqbpvRtbro7CR4fJwU829vM7azvQymxkE4WtbOXmgD7l5as+ZUlNdW372dWNFpJXLveK/khpkZz2bx3pYScAuOXVleoKmYNylWzLhyzTRqWJcW6tWZhyla3JBjUIqaTChDqDxCsuPYHXoGCRuTRkr2IkI41flCeFsamg0QclDcKO5tae/wXHRmk+heuzf4oS2JB9Dhfg7H+0VvoH7YXsP2h/pqf8Al+TOPgf5kvD8zo+jnR0WtSq/EDjMMAEYWYiYPHzfqrjcS4o8XShC1rb97ta/r7zXh8NypSfbsc18G/8ASVfoN+0uv+0/8qn/AJP0MnDftS8C2wPzpV+lcfbKHEP7RT8IeiDh/wCql7fU9ffncfTpfsmo4f8Asr/xl/7ME/6z2r0C/CBQdTq0bhmR0ng5hxMPrP1Un7PVVUo1MPPbf2PR/PeNxCDjONRfNje6S7TBsHVW6VWNDf8AmQCO4E+C5XDsK1xGNKX3G7/+P62L8RVToOS6r1Od6O9EKdxQbVfUe0uLoDcMQHFu8dhXa4hxueGxDpQina29+quZKGDVSCk2z3RRvxbaFS3JyIewTvw+W0ntwg+KTjD+lcNjXXSz9+j82HC/w67h4oWvK3xXaT31AcJc52Qzw1GmHDjmfUVZTpPG8JjTpvWyXti9gZ+TinKW3xB9KtoMu30mUA5xGJuhGJzy0BoBz83Xt7FZwbBzwNKcq9lez8Eri42uq8kofNzY+Em1wMokaEkHmG5+K5/7OSzVqr7l6suxs70oxfR/kMbB6U2lGjTY57sYYwO8hxgtaBAMLPi+B4ypXnOKVnJtarq2yyONp5IxvskvI0KtVlRra9KTTqTEgjMEg5HtBXLq0Z0KjpVPtL4XOjh6qqQujZ2dbYG5/OOZ+4KlsrqSzMrc04M7iohou6CUmwEGRmfeUcLstCrYu6LIu6JptgJW7jmbd0cLstDp7lohK6LIu5VoSt3YTHvLfC6AMj833LbTqZo3ZLGlbUsDQPHmsc5ZncsSsdbTaIWNM5sm7lxTCIuZoybDYNC2e51JhaXCCS57pEzo4netWK4jiMRFQqyulqtEvRC0aFODzRRoBYXJ2LxbZHR21oS6jTLS4QZe92h/4iVuxXEa+LilVd7a7JehihSVFvKUdsK2ovdcMpkVXF2eN5BLzLvJJhCtxGvOgqEn9VWsrLptruNQoJ1cy36l6ewLWpVF0aZ62QZxvyLQG/NmNANyNPiVdYfkJ/U1VrLr37i1aKjVzPcY2xsihWp4KrMQkEDE4ZgETIIOhPiqaGLqYWWek7O1u31DKPO+rPYz6vR+3dRbblhNNhxNbjfkfK86ZI8o5E+xPHimJjXddNZmrN2Xd0tboix4em4KD2XexhlJlCm2nTEBohokmBzOqy18RUrVHUm7tl9GkklFbIx3bMpGv8YwnrZBxS4ZhuH5sxp2LQuJ4hYf6Pm+ptay7b777j/Q6OfmW18WF2lZU7gAVmh0aGIcOThmOSTCY6vhZXpSt29j9g1XC0qi+shDZthTtnYqTAH+kfKcPol0x3LXieJYjFRy1Jadi0XttuSnw/Dx1jHzYbatMXQa2t5QaSWx5MEiPNiVXhcZVwjbpO199L+o1TA0J/aXmzGOwaA8w/Xf710lxrGPXN5L4CrheF/D5v4mtZ13UqbaTDDG/NBAdBxF2pz1JXOrVJVqjqz1k9/Q0QwlKCtFebCHbNf0/wBVvuQUIg+j0+wq/bNc+ePqt9yKpx7ArDw7AXy1X9MfVb7ldyKfYHkQ7CtTa9YiC4fVb7lOTBdCcmK2A/K1b0v1W+5PyKfZ6iZUDrbTqnIuH1W+5NGhBdPUKj2APlCp6XqHuVv0en2C5mCrbQqZZiRmMh7kVQguhLsF8q1fS/Vb7k30al2eoM8j6TTMFefRmlqhloTlDZmv2W6MqhAAgBoLZMzidnm7id8bswdssVF6uCb79fYtNF2Lp5iRg09wA2YQAG1XtAG4u4NHHsJ7+c1PHJycpU0/d393s9nhazldEyamz6mFwp1nBxMiS4DM5gkEnTf7Ano42lnXMpq3s+C+e0rqUZOOj1AX9q59Rzm1HDMRE6Ayd/Phl3zWsbFJRdNO3wtfb591tNPDtK+azZaxtCKg/KPa1ziXATBkuIEzkPKjJSGNWXLKCeiSfZZJdmuwtfD3+smMv2fMS9xLcQD8w7ynA6zO7lnwyQljbydo6O2nTRNbW7/JddSmNGy31Kt2e4Eu610nFnnAlsZAkgAEAjkg8XFxUeWrK3k772W+zGVN3vczH2LpOGo4DIDI5BrcI3xMAbvXBDyx8JayppvXzd+ztv8A6unohh3FaS+fn57KvsCQJeZBmYM+bmJORlvgSO1LHHJN2hp2dOu+mqs/ek+4d0b7y+dPgeqWRIHlycWKSCRu+aJ8k5ZHdJ1RhjIQk7Q0tayfju7a9662WxJUZNb63+ba6AbiweZPWuM8xGRGWekkHuVkMbSVkqa08O1d3sGjSlqnN6/PaVbaQ6Q4xMkZ5mefId3OVeLThlcVe1k9Ph7flWu5LzXuL17AjNry0TMAcST9/qV9PHRdlOCbta78F8AKg/uyt8sGLUyPLdG8ZwZPOQneKi01kV+j008rDqg019Z/PtB1bMySHkZkmBGskE8SCfYnhi42UZRT0S17t/f5CvDu91K2+3f8ALrZ255nPWe2N/b+N1ixVPZwXl3d3d/vqHQn0k/m/f8APd0h9sfTd2poYqH4ER0JfjZamyJzJnjPAD7lVVqZ2naxZCGW+tyKg3oQfQkkBJVpCrzGaeLK5IWJTAKOCdMVo+sbWu8DIHznZDs4n8cVwZysjHh6WeWuyB7GusTMJ1b6xu9yri7obFUssrrZhNq3WBsDV2XIbyhOVkLh6eeV3sgGzrjE2Dq32bikiy2tDLK62Z7aFfC2BqfZvQm7IlGGZ37B3ZV1jZBPlNyPbwP44LXQqZ496M2JpZJ6bM9tO4wtwjV3s/H3qvFVcscq3foTDU80sz2QXZ9xjbnqMj9xVuGq8yGu6Er08ku4rtCtAwjU68lTja2WORbv0DQp3d2CpPkdu9Y4SzItlGzBXdTLDx15JakraD0o63Muo2ChF3RsTuijkwwu5sKxO5YncqihgLhCtWoyBVTuTx7R4oSe2DC0p3RChRCkQrLitAK7tyePaFIXKvTKWrMFVzyRTsG2goRCvTuUtWPAINjRR9C2hcF7yTluA4ALzkpZncWjTUIJIpaVyx4cPDiDqEE7ajVaanFph7yqXvJPIDgAq5Tu7ldKChFIravLXAjv5KKSQ1SKlGwSuS5xJ/ASOV9RYJRjYJY1Cx4I5EcQfx6k1OrklcSvFTg0GrkucXHf+IVFSrnk5MSCUI2QSxc5rxGc5Edisw9bJNWErKMoah6lNziSYzSVHKcnJlcZRirImlScCjTjLNZEnOLQB9JxMmFW7t6linFKwOpakjcpHQdVUmK/FndibmRLeYila2MTknjUVxo1FcWwFW5kXXKVmZSng7uwYvURxLQaLAriIlWQvcmW4BWBsUqugSnhqwONxTErrEsUqvACeCYk4X1F+sCsyiZQVZw1TwTElDqD6wJspD6NfUvOHevLwfQqpS6FbKl5x7ktSXQNWXQNcM3+KSLEg+h63Zv8Es30JN9AlQb0IvoKg1rT3+CEn0K6kugV4VbETG7Cl5x36LXhqdlmZnrz+6g1Ru9NVjZ3Eg+hei3etGGp2WZiTfQDc04M8faqMVSyyzLZllOV1YEFkLGArMgzxVckWwd0JV3yY4K2EbI0QVtRZ4VqLUL1XSVbFWRbFCVZkHmtMHdF8XdGfcVJPYFqhGyL4qx5hlRoVqwCq6SrYqyGQEhWCNWFar5KvirIUGUxW0LVHSVYlYRlURWfRTeu4N8D715floVUUEpXJgQAq5QVxXTVy3xgnKAlyIHLSDMqZKtx1EcQlKXGPHklaS1ElaKua9O2bGU+paIUYTWZGCVWSepb4o08fH+CeOFjJ2BzpIOBGSuccuhVe+pIbOSeFPmPKC9tS+Fa8iWgtyHsBEJZ0ozVmFSadwPxcdqx/Qqff8+wfmMFc0QG75OioxFGnSjfW5ZTm3IxjTjJZcx0VIFWbl2p4PUeL1ECFpNAtfPhsbzorqMbyuW0ldmXC3Goq8wilcijcCnDYrVaSDGqaLSeoHG6M3GVrsimwK4rkZJ4wQkxfrSnyopuQaxRyoh9DXlhy9N0ISVxZIYAVLKmy9NyVoVo1bSlAk6n2LNOV2Y6krsdoPgxxVuHqWeV9TPUjdXGwF14RsjMzzglqRurkRdgWqjDLHXcDZKeSAiEgSHJJdpBCtUk+xcHEVuZO/Toa4RyoTu2ed4pIvoaKcuhnPdJWhKyNSVhe4bGfirYa6FsH0MWtUxGfDkuhCOVWN0I5VYC8KxDi7jKuWhYlYiFANFoQAZ9/TwnFuOvNaqMrqxVNW1MlzpMrYlYzt3KlQRoomAd7ctIPYV5uDujTBpoGyeKd2GdkZ18HNdk50HTM94Wui4yjtqXU8slsMbEoOq1JLnYW5uzOfAfjgqsXUjThotXsV4mUYQslqz6Ps6vjbnqMj9xXMg00eXrwcJabDUJ7IpuwrTK3U55kI0WVhDydMB5Bsh5KE8UGr6EAlqwzhldh7sz9qVQBgG/Xks1aSWiNWGg28zMhwVSZ0EIbSrZYBv15cFpoQ+8X0Y65jKIWw2pid7V80d600YfeLqUb6iJJWgssCrPOkqyC6ivsFC48T4lX2RnegtdVjpJ7c1ZCK3Kqkr6C8pygTu7khwA3a+5XU6aauzPVnrZBA6d6RqwUzsavTPZ5Edef0Vf/QuFHheLT+z5r4ix4jQTvm8n8BdvTGxH+/P6Kt/oVj4Zivw+a+JY+JYZ/e8n8Ad10ssXtI68zu/JVtfqJ6fD8VCV8vmviNDieGi75vJ/A0tmdMdm0qYb8YM6uPU18yf+X3dyy4jhmNqzcsmnT60fiZq2PpVJt38n8DSsPhC2e14i4OeRHU3G/wDyKqPCMZF3yf8A6j8TNVrUqkcqevTR/A1z8Juyv70f+nuf3au/deK/D5r4nPzIlnwnbJn+tH9Bc/u09PhuKi/s+a+JMyZrjpdZf23/AG6v+lHlyNy4Zin93zXxKVumdixpc6vDWiSerq6fUTQpTbskLU4fiIRcpRsl3r4iv84ezP7yf0Fx+7Vv0Ot2ea+Jm5Ujx+ETZn95P6C4/dofQ63Z5r4k5cgH86Gyf70f+nuv3ab6BX/D5r4lWZHv5y9lOybckncOouRPeaaqrcOruN8u3eviPD6zsjMqdM7JxJNfM/4db/QuXLhWMbvk818TqRnCKsmDf0usjAFbMkAAsqCSTAElsDNRcKxa3j5r4jxqRbSvuAfdAkknM9hVypNKyR1lTaVkhe7vabG4nOAzAEzmSYA8VZTozk7JB+zbNp095lurg5k+1blBpWNqaSsBuLpjRJcBJAE7ydAnjTlJ6ISpVhBJyduntFuvbx9qtyMXOgF1csAmczkO08FZCEmU1qkIpNvfRCJerrGW4KvcBrZ8OaaMMzKqtRQVzL6wcVrsYc6C0roNEHuVcqebUZVox3MRaThEFQhIQIWaVGOmamyLeTjO7JvPeVRVl0NWHh95ldrW8HGNDrz/AIo0pXVha8LPMhJgVjKEdf0Yv8bOrcfKZp2s3eGnguVjKWWWdbP1PT8JxXMp8qW8dvD9NvcI9LdoSRQadIL+erW/f4K7BUbLmP2GTjOKu+RHpq/yX5+4zrCtIg6j2LVONnc5lKd1YO8pUWmbd0oM7j7VbF3M1SNnc0tj20DGdTpy/iqqsuhfh4WWZjNZkFKmWSVmY2068nCNBrz/AIK+nG2pjrSu7HddF9q9fRGI/lGQ1/E8Hd49YK4WNw/KqXWz2+B6bhuK59Kz+0tH+T9vqYPSzaXWVOrafJpnxfvPdp4roYGhkhme79DmcSxPMqZI7R9f0295obIvOtpgn5wydz49/vVNankl3HYwOJ59K73Wj+PtOc6SbQ6yphafJp6RvdvPdoO/it+FpZY3e7OBxXF82rli9I+vV+zZGvsu862mD5wydz49+qz1YZJWOxgsTz6Sl1Wj8f1MPbN7jqQ0+SzIc95/HDtWqjTyx16nD4hiubVtHaO3j1fwNGzuMbQd+h5qmccrsdPDVubTUuvXxELytidloNPer6cbIw4irnnpsgYKYVO6A1HSijPOWZgnUkcxnynm0pyUzEULkOpwYUuRxtoTTpSQAo3YkY3Zpi/LPJDBAy1VPLvrc1qtl0sQ+9LwWlog9unaooZdbkdXOsthfqO1NmKsgeyeab2vacx6xvBS1IqcXFltCcqNRTjujp6XQ2lWAqi4qOx+VJa2TOZntXKlxOdN5HBaabm9cOjV+vnbvrsL7S6L0rVhqms8kZNbDfKJ3e09ytoY+deeRRXeJVwMKEc+Zmc23BznVbM1imyYSlsvrThntPclnW5auXUcK68siJNUjLDEZRwhGyeojvF2a2KVasiNO1FIWTujO+TB6R8Fbze4z/Rl2j2x7d1J5dTeRLS05bjoeYMEclTXy1I2kjThYOjPNGXSz+e4t8jN9M+AQ577DZ+64fiZZlAUDIqOGPyTAGQPncwg5Op02A6McHqpv62m3Tt9gUdEKf8Aav8ABqr/AHhL8Iy4DTtpUfuQC72ay1GVV01PJiBkN7u6fWrKdd13rHYqrYWOBj9WbvLTZbdvs/MU+RW+mfAK/nPsOb9FXae+KilkHny8jkMu38cVM2fpsWU1ybpPct8QHpHwQ5o3LQKtbtaQMRz9SZTbFklHS+5PyePSPghzScldonUCsRlZai3egxorqRXZIngomSavqFs6UCd59iEmNTjZXJumSJ4exCLDNdT1uyBPFSTJBWLvCCGZAUIjquhe0oJoOORks5+c3v17jxXK4lh7rmrpudLA1rPlv2Gd0p2n11XC0+RTkN4E+c71QOwdq04HD8qnd7v5sUYutzJ2WyErGr5p7vctM11Kacuh09hb4G56nM/cFy61TPLTY9Lg6HKp67vf4Gftu1/3g5O+4/d4LRhal/qMxcSoWfNXtMclbTkMswoMaLNGhTwjt3qpu5clYLKraOhhav1cr6en6GHd18bid2g5LVCOVWOPia7rVHLp08Dd2DfgsLHmOrEyfQHu9yw4qi82aPX1Ozw3Fp03Cb+z6fp8DmtqXprVC/do0cGjT3966FGmqcFE4eKxDr1XN7dPAc2bcy2Cc2/ZSzjqGlO6s+gnXq4nE+HJOlZFUnd3G7Wv5Ofm+xJKOpdCWmpn1qmIklWpWRnlLM7j1pWkZ6hVSVmX05XWpq1rem0T1bOzyQq1J9o2SPYKCi30R4BPdlbjYJRtWk/NHbkFHJokY3Zm7Romm+AThObeXDuTwd0VzTiy2zKBqPznCM3fcO/3qTeVBppyZp1bdoPzR2ZKpNmhxRDaDT5o8Ao2yKKIdQb6I8Aimw5UVLAMwADuIyI5FR66Mlkhc0hwHgjcWyC0KImYiOHFCT0DFa3BVrqs0kdY/wCsUFSpv7q9xY8RWX3372Xt69R04nuLeBcSCo4QWyROdVkrSk2vEOGDgPBG4lirgBoM1CEdYeJ8VLIl2Uq1TESc0UkRyYDAOATC2QOs4DId/LgihXZbECm30R4KXYMq7AVaBkABx9yKFlZbFFAFXOj70RWy4A4IBsgVV0ZABMhWb9xVk8lnSNQMORFauPUWgDt3pHqGKsgO0bcVGQPnDNvPh3owdmCccyPbPptpsAkTq7n/AAUm3JjU0ooNVc1wyInclSaHdmQ2i7gUWREPou4FRMgsabuBTXFKmg47ipcAZlOBCVsdAby3LhIGY9iaLsLJXIpsgQi2FaBGoEKmm7gVAEOpHgUUyADTdwKN0LZkGm7gUbogsaDz5p8E10JZlm03AGWnwUug6oXNN3Aprorsz2Bw3FC6JqCwHgU1xLMuyQNCg7BVwRpu4FG6BlZvXLN6oRpNzopsZtWar242snyZwjIZYnDTPtEAE7l0cLhYVIZ5vrZI4XEuJVqNXlUlsrtv22S6Lvb6eBv7a6NUWVbbCXtZcPbTc2QXNLjhkEjcZmeHblnxNCMGmtm7GvBYupVTUt0r/oyLDo1SLaVYuqYKjsLRLcQI+MEycMHyaVPdq53BZ8i0NnMeq7P0MHpLsplLqn0ySarQ5zSWuLZpUqgMNzAON4gifyZOhCHYWRbd7iVhZunEWnLIZHX+CErjZl2miKTtMJnkfBJZkzIFVpuOQa7jodAJ9maiQbi1Sk4agjmEQ3GbCl5x7velZAN5Rwuy0OnuRQRYogF6jYKZEGrKl5x36JWyBHtgqIZCV3UzgbvamQGz1N0hBkIeUUiHlCFw1QgjVZBhMIyzW5c1ApCdRkGE6K2rBabMuaDCkCc2FCGsw4yGgSXZBV7almU07TaVS1x0m5BwwvG53b69e1W0a86esWZcTg6VdWmuluzT5+dQlztytcVWOc4l7SMEQAwgggtA0iAZ1ySVKkpayY9KhCmrRW4y2/qsAYHuhmgnIEY8x+kf9Yqu7LMq7AL67nHU4oABnMBrQ1scgAO5C9g2Q9SZUyIqTzHtR5skB0YNbFbgvALjU3zEbwZEd6HMb0IqUUKOuapzNQnORkNYifDJHMHKilzXe5mF7pAM6ZzEKXuRJJjLIgRpGSQexFajjEeCl7BSM82Z4+pNcGUj4hOU+pTMTKFDULhsCunQ2d+7mitWB6GKXq2wmYPZguMDhmhLQMXcP1HahcewSlaEzG4SknUUbXLaVCdS+XorlE5RcHXpSOSiZHqK401gXKVADHYigPUmFCWINKVAWOh2Ba5GoeTfvP3eKpqS6FoXblrLesGrcj2j+B9qWD6CyB7GtoGM78hy3/jsRm+hIoavaeWLxSxYWBoN3pmKPWj93glYUKbSrycI0GvNNFdQsXou3ItAA3T5McPaiiDGz6vmndmEGFGlTbkq2x0Aumb0YsjK0xkiAHXbvUIZF1VxO7BkFZFWK2xGu2M+KdCM1rGhgb2nM+5Vyd2WxVkTWbB5oIY0LalhbG/eufVnnlc9DhaPKppdeohf0cLpGhz7962UKmaNuw5GPocupdbP5YEBWmMQuqcHsKdMVoCmFLBQIQIBP//Z"/>
          <p:cNvSpPr>
            <a:spLocks noChangeAspect="1" noChangeArrowheads="1"/>
          </p:cNvSpPr>
          <p:nvPr/>
        </p:nvSpPr>
        <p:spPr bwMode="auto">
          <a:xfrm>
            <a:off x="155575" y="-1165225"/>
            <a:ext cx="1876425" cy="24288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3F3F3F"/>
              </a:solidFill>
            </a:endParaRPr>
          </a:p>
        </p:txBody>
      </p:sp>
      <p:sp>
        <p:nvSpPr>
          <p:cNvPr id="7" name="AutoShape 8" descr="data:image/jpeg;base64,/9j/4AAQSkZJRgABAQAAAQABAAD/2wCEAAkGBxISEhUSEhIVFRUVGBYYFRcVFRUVFRgXFxUXGBgYFRUYHiggGBolGxUVIjEhJSkrLi4uFx8zODMtNygtLisBCgoKDg0OGhAQGy0lHyUtLS0tLS0tLS0tLS0tLS0tLS0tLS0tLS0tLS0tLS0tLS0tLS0tLS0tLS0tLS0tLS0tLf/AABEIAP8AxQMBEQACEQEDEQH/xAAbAAACAwEBAQAAAAAAAAAAAAADBAECBQYAB//EAE4QAAEDAgMEBQYJBwkJAQAAAAEAAhEDBBIhMQVBUXEGE2GBkSJCUqGx0QcUFTJykrLB8CM1k6Kz0+EWFzM0U1RjgtIkQ2KDlKPC4vEl/8QAGwEAAgMBAQEAAAAAAAAAAAAAAQIAAwQFBgf/xAA/EQACAQIEAwUEBwgBBAMAAAAAAQIDEQQSITEFE0FRYXGhsYGR0fAUIjJCUsHhBhUjMzQ1cvFiJCWCsmOSov/aAAwDAQACEQMRAD8A16z4Hat8FdmWWiF2FWsrQWk2SkbGSCOCMXcaxACknYlhas2CnhK6K2rHqLZMoTlZESGFWhylRyKICTgPBBsIJwhMncDRLQhJkSBOEJk7kZeiycyq5ytogpAKjIMK6LzK4jVjzQknK2iCkUIVid0K1YsxqrnLoNGJUhFO4rVgbyg2FIhOhDwSthPJgWIJStkNutScTp61TGcUi2SbZVtB3D1pnUiBRY02nGSqzplmVosKZOQGZ0UzpaksyppEZQg6ieocrKvty7IDPciqqjqBwbIbQIyhB1E3cig0T1R4KKaDlYM27uHrCbmRBlZU2zuHrR5sQZWR1R4IcyIcrKuok7lFViiZWR1ZU5kSWKvoEqc6MdyZWwgpEKt1YsbKwVxQJCeFeMRXBsD1RTZ0DKyPiznEAe1NGqkLKOlxj5PqcB4hGzK/pNPtPDZVVxhoE/SASzqKlG8thoSVaWWG5f8AkzdegPrt96zfTqPb5M0/RqnYDuOj9wxpe5gwjMw5py5AqynjaUnlT8hJ4eaV2ilG5wgDBMYc8Q81xdwyBmIVrkn1KcrAVmOfLg35rROc6ZT/APEyqxWlyZGLdUVM6BZnT1W71jg+hpYS0p7/AAQqy6DQXUtcs3+KFOXQMl1HNj22eM7sm895Vdef3UGC6ntrW8HGNDrz4paM/uhmuoC0p+d4JqsuhIrqVu6cGePtRpSurAkuoBWMU8ogMq4pJMKQJwTRZGS0JZvoGKBVGwjF3QskXpN3rPWld2LILqQ8J4SugSVgZKSbvoNFAXiFppTzIqnGzPAKupK7LYRsjStquIdo1W+jUzx7zi4qjyp6bPYeotgLmYutzJ2WyOtgqHKp3e7Nm1rYmzv3rnyVmdBO4YtBEHMHUdiK0A9TgtsWBo1SzzTmw8Wn7xp3LsUanMjf3nNqwySsadhaBjIIzd873LNUqZpXRfCFo6mHeW/VvLd2o5LbTnmjcyzjldjqKdmHGJOa50sS4rMa1TTDPtAw4c8tFn+mSlrYfIkep2mM4eKEsbKCzWJkTNAU8HkjQZBU/S5S+tYOQpXALSDoUVipJ3sRwuZhMZRor1iHLUGUkDF5PFR4lw1sTJcVfRgwVojiXJXRXkPMoyhPFOKvYKgmUNFBV21cGWxHUyhLEuCvYKhcoWJlWvqTKebRxZKurinTVxo082h7AqOe2PkJFDFklli3T1sNGjmYsaas57YeUglC1xmNwSyxjp62CsOpBfk9vE+pT6XLsQ3IXaGtbINMye3RT94ThstxZYOFS2bpqP4EnOZZy0eZcik4TvyPLj+O1HO5EyJGr1qGcGUyduPYTTxCXAyOwaZ9kx4K2lWlG9uokqSla/QBKfmMnLQnf9Xljbi1jsVlOtNbCSoxludHYUYGI6nTkufial3lXQkUXvKUiRqPYqacrOwWE2dQgYjqfYqq87uy6AQW6pyJ4exJSlZ2CZtV0lXsgrcM3q2lKzsBl7enA7ShUldkQO7p5YuGqtw87PKCS6g6bYCFWeZkSsUrN3pqM/ugkupRoS1JZmGKsgdZu9WUZ/dYJIvTbAWStUzy7i6KsitZu9GlLoyNBabYCzVJ5pXNMI5ULXdLORv15rRh6mmViTXUct6WERv381RUnmlctjGyJeFZSlpZgki7Qq5Su7jJWLh0DPcr6UrqwskZdapiJK1JWK7mrs68GAhx+YP1fxl4JWtRTGuaxe4uO/1DcFclZBD0K4wmd3sRFZnVXlxJO9XJWEZ2VCpI5LgTvfciJq1ICEbtkKU6pI1PiUJKzCS+qeJ8SlRCrII0HgllKSe4CKsAaDwUUpdpLAVapMjRBUc2upEiMI4JM0u0Nj2EcEHOS6hsiMA4DwUzy7SWRV4A3DwCDnLtYUkMMa0iYHgEmaXaMBuoAgASewIZpdoUhRG7LUUqOQcmFAS48T4lUuUl1LlZlKlQ6SfEpozkne4cqYsarvSd4ldSLUldFL0INRx84+JRvld0C1wBceJ8StKd1cSxBceJ8SpmaYVFMAXnifErQtRLEySNT4lTNZgy3QEvPE+KvKTuqZIMrz7q02tyZWD2jdNptNSocLGxJO6SANO0hNQ/iyUIayfQEnlV2ZjOk9oD/Tt8He5bZcOxLX2PT4larQ7Rqz2xQruLaVQPIEwAdJAnMcSPFZa2Fq0I5qkbLYeNSMnaLJ2btejWcW0qgeQJIAOQmJzHFDEYWrRjepGxIzjPSLIuNrURVFF1QCoSAGwZz03RnKWGGqypc1L6uuvhuHPFSy31K3+1qFFwbVqBhIkAg6SROQ4gpsPhqtdZqcbrYE5xjpJip6S2n9u3wd7ld+7sU/uPy+IFXp9pqsMgEZggEHsOi58pJNp7l25aFW5oljxRUkGwEyhmQS9F8a6KXRBd5JMlC6HsVcEU0FACCluWFXjeg1ceLAFCxbdFKlInMDTXlxWrDSesfaVVLaMFCvzrtFswdRu9W06sVpcDi2DT549o2VlKjVdTqx2uJKm9ysp88e0GR9hSo2VZGtFKzZXKlJu9ju6bV5YUFtKxZXpupVJLXRMGD5Lg4Z8wFbQxE8PUVWnuvz0EnBTjlZ856WbHpW9xSp0wQ1zWky6TJeRryC9hwrG1cTQnUqWum15JnOr0owmkjt9l9HaFs8vpBwJGEy4nIkH7gvNYjiVfEwyVLduisbqdCEHeJyfwd/01X6H/AJhd7j/8mHj+Rlwn2mW2r+dqf06P2WpcP/aZeEvVhn/UL2Fen7ZuqQ402g99RynAXbCzf/J+iBi/trw/M3P5GWnov+uVzP35i+1e40fRKZusYGtDRoAAOQEBclycpOT6mhK2hYIMhV5RigoqoyEJooAN4StFidwTyjFEKINFiYKoU8UQCQg1YsTubuyLSGYnDN43+jw716jhODVOlnktZen67+44PEMTnqZYvSPr+hh7RtereW7tW8vxkuRi8M6FVx6brw/Q6+Fr86mpdeviI1HLJc2JAyrk7oDBPKsRCiuTuAo4pG7jpHditG71rl5DnWJFbs9anLJY4Lp87/a6P0G/tHL1PA42ws13v/1RzsV/MXz1O/6zsXlVDQ6B8n6PbYdave5tPrMQiJIjOZyBXusfg44qCi5ZbO/zscmjVdNtpXGaG0TcbQpVSzAS+mMMzpA1IHBUzwyoYCdJO+ktfEeM89ZOw30/fFzSPCm0+FRyz8Cj/wBNOP8Ayfoh8ZpNeA1bdO3Pe1vUNGJzWz1hyxED0e1Z5/s/GMG+Y9E3t+oyxjbtl8zt3Ue1eaRvJZRk5FRkF3dqcNi1JhcYCDskSxQo3BY8GYsgg2gpWFsKYexBYTohp1CkKSrbDF6Qk6SBmRMT2SinGMk5q67O0jUmmouz7R75f/wv1/8A1Xc/fX/x+f6HM/dP/Py/UV2jf9c2OrgjMHFPMRH4hY8ZxCOIik4Wa2d/0NeDwToSbUrp7q36mRC550rkOZIyRjLKyWuLwreYGxR5TKoTJcHKnMGynclZDlIlgUCzhenv9ao/Qb+0cvT8F/pp+L9Ec7FfzEd7vXmFsdE4H4Ov6ar9D/zC9Px7+TDx/I52D+0ydrfnZn06P2WoYX+1y8JerJP+oXsK9Ov61R+g39o5Nwb+mn4v0QcX/Mj89T6Va04EnU+xeRlI3s9cM3+KCZETRZA5oNhFr+l5w700H0CglrSwjtKEncjA3tLzh3oxfQiPUWQEG7hFrynBnjrzTRYyYNoQkx0KXdODI3+1W05XViBKTICWTuyxKwpd04MjQ+1PF6EKtEJW7jpWF6zIPNPFjEtEJG7lqVhW4ZB7FbB3QGhUlWDFSFAnbyqTlWRYFKwWOV6V7Fr169N9NoLWtaCS5ozDydCeBC7vC8dRo0JQqOzbfR9iMeIoznNOKOpxZrhs3JI5XobsWvQq1HVWhoc2BDmnPFO4ru8Vx1HEU4xpu7T7H2GLDUJ023JE7Q2LXdtBtcNHVh1Mk4mzDQJymdyWjjqMMA6Lf1rS6PrtrsSVGbrqaWmhHSrYFzc1mPosBDWAE4mtg4nHee0I8Jx9ChRlCq9W+xvSyBiqM5yTiK1LDbAyNWp+nb71p+k8J/Cv/q/gVcrEfLO72djLWh5JIa3FnMmM8+cry1TK5ycdru3gdC1ortIrPe0kYj/BJYdWZNJ7jqTChLIKXHigSxZjcWuigHoJ1C4EglEdJMvQbi10UA7IN1DeAQDcR2kWtGEASc+QTwXUaJmGoeKushylSoTlKKigoBiPFSyHB1HnSUVFBTBYzxUyoe4Ks8nJMooKYGEw5VyNiHbYTwPgs9zmEhp4HwQYDkejfSerWuOqq4IcHYcIIOIZwc+AcvQY/hdKjQ5lO+lr3fT/AGYaGIlOeWR099cCnTfUdoxpce4TC4tGm6tSMFu3Y2ylki5M5/odt2tcve2rghrQRhbGZMcSurxTA0cNCMqd9X1Zlw1edRtSPbM27WqXtS3dgwNdVAhvleQ4gZyhi+H0YYKNaN8zUeumpKVecqzg9tSm2+kt3Qun29EMdGDCMBc4l1NriMjnmSrcFw3DVMLGtVbW93ey0bRXWxFRVHGIv/LK6pvDbugA0/4b6b43luIw7l61ZPg2GrQbw89fFNeDtsCOKqQl/EX5H0S1aMILcwQCCNDIkELzDi4uz3NjlfU43p70iqW9WnTpBs4MTsQJ1cQ0Azl813iu7wrhlLE0pTq33srfPeZa2IlTdonTW9Vpa0hwggEZjeJXBnFxk4vdaG9aq5yvSjpY+lV6i3aHPEYnEF2ZEhrGjUwRn3Qu7w7hMKtLnV3aPRbadrZir4lxlkgtRXZPTWvTqineMAaSJdhLHtnziNHN7uOui04jg1CrSc8LLXxun3eJVHEzjK1Rfka/TrbLqDKbqJYS5xDp8rICRoVzuEYKnipzjUvolsaMRWnSSynPUuk+0cILaQIIkEUnQQc5mV1JcN4am056/wCSKVWxL1UfJnY7E2i59ux9ctbUIcXN+aRDnR5JMjyQF5/GUacK8o0dY6We/RdfE20XNxTktROrWxEuJ1SqNjSgTyEbBQGUwbFKnFQZAERilTipYKFiU9hiHGFLDJgi8cR4prMJ9Cou3LDFnOkiajo70JuyJFanxejXdTqio3Vjw4dxmO+F9EnTjVpOEtmreRwVJxlmXQ7bpxtEG2ptYZ68giN7AA72li8zwXCtYiUp/cuvbt6XOljaq5aS6+hnfB0PytX6DftLZ+0H8qHj+RVgPtS8C/Rsf/q1fpXH2ihj/wC1w8IehKH9TL2+pN/+eR9Ol+yahQ/s78JerBP+q9q9DQ+EwjqaIyxdYSOOHAZ7pw+pZf2eT5s30t53/wBluP8Asx8Tq+ijj8TtwdRSp+GAR6ly8c08VUt+J+o1ONoR8EfNul7jcXt05pkUR6qZYx36znFer4floYWlF/efm7teSMNVOc5NdDqui9fHa0jwBZ9QlvsA8V5fitPl4ua7Xf36+p1MLLNSj7vcYWwBO13T6Vb7Lgu3itOER8I+qMUP6p+LNrpR0cbXe2XlgaHRABkOjLPhHrXH4fxOWEUko3vbr2Gyth1Xtd2sZPTqhFCiT6ZA7m6ro8AletUfcvUox/2Yo0rO3LaNDg6jScDzY1c3FSTxFT/KXqzbh3elHwXobGy7bIvI1yHLf4rBWnrZFjEruhgcRu3clfTnmVwnqLMpO9JUlrYZIXqMgwrIu6CSxqVsdIA9sGEydwgKpnJEKFnBWXuEFUzyTIZCT2wYVqYT6IyvmIC4+cyOmXfVzzCWUyRp6Hy/Y9p1oumAS7qy5vNrw71gEd697jMRyHRk9nKz8Gmv1OFRp51Nd1/cxjoziubm2Y/NlAT/AJGOLxP+ZzW8oS8RnDC4arOO8vVq3pdgoRdWpFdhofBq4dZWnfTb9pY/2jko0oeL9C7h6bk/Ajo6Y2pW+lcfbKXiEv8AtVN90PRBoL/qpLx9RXpHQdV2k5jHYHONMB0kQeqZnIzV/D60afDFUkrpKTa/8mJXg5YjKnrp6AbbZc3zba6e52cTiJxeTjaJdmGmYy4q6pi7YF4jDJLS+22tnt1QkaX8bl1GfUuuFIF2jWgk7hAE/cvERbnNLq35s684rKfN+ipZUbdurVKbHVmloxPa0kvxucRJ4lq9fxXmQnQVKLai76JvayW3dc5eFytTzO10aXwc1sVKrTOrXNeOTxGXez1rn/tJTyVIVe1Ne7/Zfw+V4uInseqG7WeYyx1su4rVi5f9ni+6HqiulG+Ka8TM6RULm3Ix3D3Y8ZbFSplBHE/8QWzhtfC4xPJSSy23Uevh4FeJp1KNry3v1ZtdPrsPoW4AIg7/AKAXN4A/49b56s04+m4wi386GdYdEH1mNc2qBiYHxhOUtBicXbC0Vv2gpUqsqbpvRtbro7CR4fJwU829vM7azvQymxkE4WtbOXmgD7l5as+ZUlNdW372dWNFpJXLveK/khpkZz2bx3pYScAuOXVleoKmYNylWzLhyzTRqWJcW6tWZhyla3JBjUIqaTChDqDxCsuPYHXoGCRuTRkr2IkI41flCeFsamg0QclDcKO5tae/wXHRmk+heuzf4oS2JB9Dhfg7H+0VvoH7YXsP2h/pqf8Al+TOPgf5kvD8zo+jnR0WtSq/EDjMMAEYWYiYPHzfqrjcS4o8XShC1rb97ta/r7zXh8NypSfbsc18G/8ASVfoN+0uv+0/8qn/AJP0MnDftS8C2wPzpV+lcfbKHEP7RT8IeiDh/wCql7fU9ffncfTpfsmo4f8Asr/xl/7ME/6z2r0C/CBQdTq0bhmR0ng5hxMPrP1Un7PVVUo1MPPbf2PR/PeNxCDjONRfNje6S7TBsHVW6VWNDf8AmQCO4E+C5XDsK1xGNKX3G7/+P62L8RVToOS6r1Od6O9EKdxQbVfUe0uLoDcMQHFu8dhXa4hxueGxDpQina29+quZKGDVSCk2z3RRvxbaFS3JyIewTvw+W0ntwg+KTjD+lcNjXXSz9+j82HC/w67h4oWvK3xXaT31AcJc52Qzw1GmHDjmfUVZTpPG8JjTpvWyXti9gZ+TinKW3xB9KtoMu30mUA5xGJuhGJzy0BoBz83Xt7FZwbBzwNKcq9lez8Eri42uq8kofNzY+Em1wMokaEkHmG5+K5/7OSzVqr7l6suxs70oxfR/kMbB6U2lGjTY57sYYwO8hxgtaBAMLPi+B4ypXnOKVnJtarq2yyONp5IxvskvI0KtVlRra9KTTqTEgjMEg5HtBXLq0Z0KjpVPtL4XOjh6qqQujZ2dbYG5/OOZ+4KlsrqSzMrc04M7iohou6CUmwEGRmfeUcLstCrYu6LIu6JptgJW7jmbd0cLstDp7lohK6LIu5VoSt3YTHvLfC6AMj833LbTqZo3ZLGlbUsDQPHmsc5ZncsSsdbTaIWNM5sm7lxTCIuZoybDYNC2e51JhaXCCS57pEzo4netWK4jiMRFQqyulqtEvRC0aFODzRRoBYXJ2LxbZHR21oS6jTLS4QZe92h/4iVuxXEa+LilVd7a7JehihSVFvKUdsK2ovdcMpkVXF2eN5BLzLvJJhCtxGvOgqEn9VWsrLptruNQoJ1cy36l6ewLWpVF0aZ62QZxvyLQG/NmNANyNPiVdYfkJ/U1VrLr37i1aKjVzPcY2xsihWp4KrMQkEDE4ZgETIIOhPiqaGLqYWWek7O1u31DKPO+rPYz6vR+3dRbblhNNhxNbjfkfK86ZI8o5E+xPHimJjXddNZmrN2Xd0tboix4em4KD2XexhlJlCm2nTEBohokmBzOqy18RUrVHUm7tl9GkklFbIx3bMpGv8YwnrZBxS4ZhuH5sxp2LQuJ4hYf6Pm+ptay7b777j/Q6OfmW18WF2lZU7gAVmh0aGIcOThmOSTCY6vhZXpSt29j9g1XC0qi+shDZthTtnYqTAH+kfKcPol0x3LXieJYjFRy1Jadi0XttuSnw/Dx1jHzYbatMXQa2t5QaSWx5MEiPNiVXhcZVwjbpO199L+o1TA0J/aXmzGOwaA8w/Xf710lxrGPXN5L4CrheF/D5v4mtZ13UqbaTDDG/NBAdBxF2pz1JXOrVJVqjqz1k9/Q0QwlKCtFebCHbNf0/wBVvuQUIg+j0+wq/bNc+ePqt9yKpx7ArDw7AXy1X9MfVb7ldyKfYHkQ7CtTa9YiC4fVb7lOTBdCcmK2A/K1b0v1W+5PyKfZ6iZUDrbTqnIuH1W+5NGhBdPUKj2APlCp6XqHuVv0en2C5mCrbQqZZiRmMh7kVQguhLsF8q1fS/Vb7k30al2eoM8j6TTMFefRmlqhloTlDZmv2W6MqhAAgBoLZMzidnm7id8bswdssVF6uCb79fYtNF2Lp5iRg09wA2YQAG1XtAG4u4NHHsJ7+c1PHJycpU0/d393s9nhazldEyamz6mFwp1nBxMiS4DM5gkEnTf7Ano42lnXMpq3s+C+e0rqUZOOj1AX9q59Rzm1HDMRE6Ayd/Phl3zWsbFJRdNO3wtfb591tNPDtK+azZaxtCKg/KPa1ziXATBkuIEzkPKjJSGNWXLKCeiSfZZJdmuwtfD3+smMv2fMS9xLcQD8w7ynA6zO7lnwyQljbydo6O2nTRNbW7/JddSmNGy31Kt2e4Eu610nFnnAlsZAkgAEAjkg8XFxUeWrK3k772W+zGVN3vczH2LpOGo4DIDI5BrcI3xMAbvXBDyx8JayppvXzd+ztv8A6unohh3FaS+fn57KvsCQJeZBmYM+bmJORlvgSO1LHHJN2hp2dOu+mqs/ek+4d0b7y+dPgeqWRIHlycWKSCRu+aJ8k5ZHdJ1RhjIQk7Q0tayfju7a9662WxJUZNb63+ba6AbiweZPWuM8xGRGWekkHuVkMbSVkqa08O1d3sGjSlqnN6/PaVbaQ6Q4xMkZ5mefId3OVeLThlcVe1k9Ph7flWu5LzXuL17AjNry0TMAcST9/qV9PHRdlOCbta78F8AKg/uyt8sGLUyPLdG8ZwZPOQneKi01kV+j008rDqg019Z/PtB1bMySHkZkmBGskE8SCfYnhi42UZRT0S17t/f5CvDu91K2+3f8ALrZ255nPWe2N/b+N1ixVPZwXl3d3d/vqHQn0k/m/f8APd0h9sfTd2poYqH4ER0JfjZamyJzJnjPAD7lVVqZ2naxZCGW+tyKg3oQfQkkBJVpCrzGaeLK5IWJTAKOCdMVo+sbWu8DIHznZDs4n8cVwZysjHh6WeWuyB7GusTMJ1b6xu9yri7obFUssrrZhNq3WBsDV2XIbyhOVkLh6eeV3sgGzrjE2Dq32bikiy2tDLK62Z7aFfC2BqfZvQm7IlGGZ37B3ZV1jZBPlNyPbwP44LXQqZ496M2JpZJ6bM9tO4wtwjV3s/H3qvFVcscq3foTDU80sz2QXZ9xjbnqMj9xVuGq8yGu6Er08ku4rtCtAwjU68lTja2WORbv0DQp3d2CpPkdu9Y4SzItlGzBXdTLDx15JakraD0o63Muo2ChF3RsTuijkwwu5sKxO5YncqihgLhCtWoyBVTuTx7R4oSe2DC0p3RChRCkQrLitAK7tyePaFIXKvTKWrMFVzyRTsG2goRCvTuUtWPAINjRR9C2hcF7yTluA4ALzkpZncWjTUIJIpaVyx4cPDiDqEE7ajVaanFph7yqXvJPIDgAq5Tu7ldKChFIravLXAjv5KKSQ1SKlGwSuS5xJ/ASOV9RYJRjYJY1Cx4I5EcQfx6k1OrklcSvFTg0GrkucXHf+IVFSrnk5MSCUI2QSxc5rxGc5Edisw9bJNWErKMoah6lNziSYzSVHKcnJlcZRirImlScCjTjLNZEnOLQB9JxMmFW7t6linFKwOpakjcpHQdVUmK/FndibmRLeYila2MTknjUVxo1FcWwFW5kXXKVmZSng7uwYvURxLQaLAriIlWQvcmW4BWBsUqugSnhqwONxTErrEsUqvACeCYk4X1F+sCsyiZQVZw1TwTElDqD6wJspD6NfUvOHevLwfQqpS6FbKl5x7ktSXQNWXQNcM3+KSLEg+h63Zv8Es30JN9AlQb0IvoKg1rT3+CEn0K6kugV4VbETG7Cl5x36LXhqdlmZnrz+6g1Ru9NVjZ3Eg+hei3etGGp2WZiTfQDc04M8faqMVSyyzLZllOV1YEFkLGArMgzxVckWwd0JV3yY4K2EbI0QVtRZ4VqLUL1XSVbFWRbFCVZkHmtMHdF8XdGfcVJPYFqhGyL4qx5hlRoVqwCq6SrYqyGQEhWCNWFar5KvirIUGUxW0LVHSVYlYRlURWfRTeu4N8D715floVUUEpXJgQAq5QVxXTVy3xgnKAlyIHLSDMqZKtx1EcQlKXGPHklaS1ElaKua9O2bGU+paIUYTWZGCVWSepb4o08fH+CeOFjJ2BzpIOBGSuccuhVe+pIbOSeFPmPKC9tS+Fa8iWgtyHsBEJZ0ozVmFSadwPxcdqx/Qqff8+wfmMFc0QG75OioxFGnSjfW5ZTm3IxjTjJZcx0VIFWbl2p4PUeL1ECFpNAtfPhsbzorqMbyuW0ldmXC3Goq8wilcijcCnDYrVaSDGqaLSeoHG6M3GVrsimwK4rkZJ4wQkxfrSnyopuQaxRyoh9DXlhy9N0ISVxZIYAVLKmy9NyVoVo1bSlAk6n2LNOV2Y6krsdoPgxxVuHqWeV9TPUjdXGwF14RsjMzzglqRurkRdgWqjDLHXcDZKeSAiEgSHJJdpBCtUk+xcHEVuZO/Toa4RyoTu2ed4pIvoaKcuhnPdJWhKyNSVhe4bGfirYa6FsH0MWtUxGfDkuhCOVWN0I5VYC8KxDi7jKuWhYlYiFANFoQAZ9/TwnFuOvNaqMrqxVNW1MlzpMrYlYzt3KlQRoomAd7ctIPYV5uDujTBpoGyeKd2GdkZ18HNdk50HTM94Wui4yjtqXU8slsMbEoOq1JLnYW5uzOfAfjgqsXUjThotXsV4mUYQslqz6Ps6vjbnqMj9xXMg00eXrwcJabDUJ7IpuwrTK3U55kI0WVhDydMB5Bsh5KE8UGr6EAlqwzhldh7sz9qVQBgG/Xks1aSWiNWGg28zMhwVSZ0EIbSrZYBv15cFpoQ+8X0Y65jKIWw2pid7V80d600YfeLqUb6iJJWgssCrPOkqyC6ivsFC48T4lX2RnegtdVjpJ7c1ZCK3Kqkr6C8pygTu7khwA3a+5XU6aauzPVnrZBA6d6RqwUzsavTPZ5Edef0Vf/QuFHheLT+z5r4ix4jQTvm8n8BdvTGxH+/P6Kt/oVj4Zivw+a+JY+JYZ/e8n8Ad10ssXtI68zu/JVtfqJ6fD8VCV8vmviNDieGi75vJ/A0tmdMdm0qYb8YM6uPU18yf+X3dyy4jhmNqzcsmnT60fiZq2PpVJt38n8DSsPhC2e14i4OeRHU3G/wDyKqPCMZF3yf8A6j8TNVrUqkcqevTR/A1z8Juyv70f+nuf3au/deK/D5r4nPzIlnwnbJn+tH9Bc/u09PhuKi/s+a+JMyZrjpdZf23/AG6v+lHlyNy4Zin93zXxKVumdixpc6vDWiSerq6fUTQpTbskLU4fiIRcpRsl3r4iv84ezP7yf0Fx+7Vv0Ot2ea+Jm5Ujx+ETZn95P6C4/dofQ63Z5r4k5cgH86Gyf70f+nuv3ab6BX/D5r4lWZHv5y9lOybckncOouRPeaaqrcOruN8u3eviPD6zsjMqdM7JxJNfM/4db/QuXLhWMbvk818TqRnCKsmDf0usjAFbMkAAsqCSTAElsDNRcKxa3j5r4jxqRbSvuAfdAkknM9hVypNKyR1lTaVkhe7vabG4nOAzAEzmSYA8VZTozk7JB+zbNp095lurg5k+1blBpWNqaSsBuLpjRJcBJAE7ydAnjTlJ6ISpVhBJyduntFuvbx9qtyMXOgF1csAmczkO08FZCEmU1qkIpNvfRCJerrGW4KvcBrZ8OaaMMzKqtRQVzL6wcVrsYc6C0roNEHuVcqebUZVox3MRaThEFQhIQIWaVGOmamyLeTjO7JvPeVRVl0NWHh95ldrW8HGNDrz/AIo0pXVha8LPMhJgVjKEdf0Yv8bOrcfKZp2s3eGnguVjKWWWdbP1PT8JxXMp8qW8dvD9NvcI9LdoSRQadIL+erW/f4K7BUbLmP2GTjOKu+RHpq/yX5+4zrCtIg6j2LVONnc5lKd1YO8pUWmbd0oM7j7VbF3M1SNnc0tj20DGdTpy/iqqsuhfh4WWZjNZkFKmWSVmY2068nCNBrz/AIK+nG2pjrSu7HddF9q9fRGI/lGQ1/E8Hd49YK4WNw/KqXWz2+B6bhuK59Kz+0tH+T9vqYPSzaXWVOrafJpnxfvPdp4roYGhkhme79DmcSxPMqZI7R9f0295obIvOtpgn5wydz49/vVNankl3HYwOJ59K73Wj+PtOc6SbQ6yphafJp6RvdvPdoO/it+FpZY3e7OBxXF82rli9I+vV+zZGvsu862mD5wydz49+qz1YZJWOxgsTz6Sl1Wj8f1MPbN7jqQ0+SzIc95/HDtWqjTyx16nD4hiubVtHaO3j1fwNGzuMbQd+h5qmccrsdPDVubTUuvXxELytidloNPer6cbIw4irnnpsgYKYVO6A1HSijPOWZgnUkcxnynm0pyUzEULkOpwYUuRxtoTTpSQAo3YkY3Zpi/LPJDBAy1VPLvrc1qtl0sQ+9LwWlog9unaooZdbkdXOsthfqO1NmKsgeyeab2vacx6xvBS1IqcXFltCcqNRTjujp6XQ2lWAqi4qOx+VJa2TOZntXKlxOdN5HBaabm9cOjV+vnbvrsL7S6L0rVhqms8kZNbDfKJ3e09ytoY+deeRRXeJVwMKEc+Zmc23BznVbM1imyYSlsvrThntPclnW5auXUcK68siJNUjLDEZRwhGyeojvF2a2KVasiNO1FIWTujO+TB6R8Fbze4z/Rl2j2x7d1J5dTeRLS05bjoeYMEclTXy1I2kjThYOjPNGXSz+e4t8jN9M+AQ577DZ+64fiZZlAUDIqOGPyTAGQPncwg5Op02A6McHqpv62m3Tt9gUdEKf8Aav8ABqr/AHhL8Iy4DTtpUfuQC72ay1GVV01PJiBkN7u6fWrKdd13rHYqrYWOBj9WbvLTZbdvs/MU+RW+mfAK/nPsOb9FXae+KilkHny8jkMu38cVM2fpsWU1ybpPct8QHpHwQ5o3LQKtbtaQMRz9SZTbFklHS+5PyePSPghzScldonUCsRlZai3egxorqRXZIngomSavqFs6UCd59iEmNTjZXJumSJ4exCLDNdT1uyBPFSTJBWLvCCGZAUIjquhe0oJoOORks5+c3v17jxXK4lh7rmrpudLA1rPlv2Gd0p2n11XC0+RTkN4E+c71QOwdq04HD8qnd7v5sUYutzJ2WyErGr5p7vctM11Kacuh09hb4G56nM/cFy61TPLTY9Lg6HKp67vf4Gftu1/3g5O+4/d4LRhal/qMxcSoWfNXtMclbTkMswoMaLNGhTwjt3qpu5clYLKraOhhav1cr6en6GHd18bid2g5LVCOVWOPia7rVHLp08Dd2DfgsLHmOrEyfQHu9yw4qi82aPX1Ozw3Fp03Cb+z6fp8DmtqXprVC/do0cGjT3966FGmqcFE4eKxDr1XN7dPAc2bcy2Cc2/ZSzjqGlO6s+gnXq4nE+HJOlZFUnd3G7Wv5Ofm+xJKOpdCWmpn1qmIklWpWRnlLM7j1pWkZ6hVSVmX05XWpq1rem0T1bOzyQq1J9o2SPYKCi30R4BPdlbjYJRtWk/NHbkFHJokY3Zm7Romm+AThObeXDuTwd0VzTiy2zKBqPznCM3fcO/3qTeVBppyZp1bdoPzR2ZKpNmhxRDaDT5o8Ao2yKKIdQb6I8Aimw5UVLAMwADuIyI5FR66Mlkhc0hwHgjcWyC0KImYiOHFCT0DFa3BVrqs0kdY/wCsUFSpv7q9xY8RWX3372Xt69R04nuLeBcSCo4QWyROdVkrSk2vEOGDgPBG4lirgBoM1CEdYeJ8VLIl2Uq1TESc0UkRyYDAOATC2QOs4DId/LgihXZbECm30R4KXYMq7AVaBkABx9yKFlZbFFAFXOj70RWy4A4IBsgVV0ZABMhWb9xVk8lnSNQMORFauPUWgDt3pHqGKsgO0bcVGQPnDNvPh3owdmCccyPbPptpsAkTq7n/AAUm3JjU0ooNVc1wyInclSaHdmQ2i7gUWREPou4FRMgsabuBTXFKmg47ipcAZlOBCVsdAby3LhIGY9iaLsLJXIpsgQi2FaBGoEKmm7gVAEOpHgUUyADTdwKN0LZkGm7gUbogsaDz5p8E10JZlm03AGWnwUug6oXNN3Aprorsz2Bw3FC6JqCwHgU1xLMuyQNCg7BVwRpu4FG6BlZvXLN6oRpNzopsZtWar242snyZwjIZYnDTPtEAE7l0cLhYVIZ5vrZI4XEuJVqNXlUlsrtv22S6Lvb6eBv7a6NUWVbbCXtZcPbTc2QXNLjhkEjcZmeHblnxNCMGmtm7GvBYupVTUt0r/oyLDo1SLaVYuqYKjsLRLcQI+MEycMHyaVPdq53BZ8i0NnMeq7P0MHpLsplLqn0ySarQ5zSWuLZpUqgMNzAON4gifyZOhCHYWRbd7iVhZunEWnLIZHX+CErjZl2miKTtMJnkfBJZkzIFVpuOQa7jodAJ9maiQbi1Sk4agjmEQ3GbCl5x7velZAN5Rwuy0OnuRQRYogF6jYKZEGrKl5x36JWyBHtgqIZCV3UzgbvamQGz1N0hBkIeUUiHlCFw1QgjVZBhMIyzW5c1ApCdRkGE6K2rBabMuaDCkCc2FCGsw4yGgSXZBV7almU07TaVS1x0m5BwwvG53b69e1W0a86esWZcTg6VdWmuluzT5+dQlztytcVWOc4l7SMEQAwgggtA0iAZ1ySVKkpayY9KhCmrRW4y2/qsAYHuhmgnIEY8x+kf9Yqu7LMq7AL67nHU4oABnMBrQ1scgAO5C9g2Q9SZUyIqTzHtR5skB0YNbFbgvALjU3zEbwZEd6HMb0IqUUKOuapzNQnORkNYifDJHMHKilzXe5mF7pAM6ZzEKXuRJJjLIgRpGSQexFajjEeCl7BSM82Z4+pNcGUj4hOU+pTMTKFDULhsCunQ2d+7mitWB6GKXq2wmYPZguMDhmhLQMXcP1HahcewSlaEzG4SknUUbXLaVCdS+XorlE5RcHXpSOSiZHqK401gXKVADHYigPUmFCWINKVAWOh2Ba5GoeTfvP3eKpqS6FoXblrLesGrcj2j+B9qWD6CyB7GtoGM78hy3/jsRm+hIoavaeWLxSxYWBoN3pmKPWj93glYUKbSrycI0GvNNFdQsXou3ItAA3T5McPaiiDGz6vmndmEGFGlTbkq2x0Aumb0YsjK0xkiAHXbvUIZF1VxO7BkFZFWK2xGu2M+KdCM1rGhgb2nM+5Vyd2WxVkTWbB5oIY0LalhbG/eufVnnlc9DhaPKppdeohf0cLpGhz7962UKmaNuw5GPocupdbP5YEBWmMQuqcHsKdMVoCmFLBQIQIBP//Z"/>
          <p:cNvSpPr>
            <a:spLocks noChangeAspect="1" noChangeArrowheads="1"/>
          </p:cNvSpPr>
          <p:nvPr/>
        </p:nvSpPr>
        <p:spPr bwMode="auto">
          <a:xfrm>
            <a:off x="307975" y="-1012825"/>
            <a:ext cx="1876425" cy="24288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3F3F3F"/>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600" y="4261891"/>
            <a:ext cx="2200275" cy="2495550"/>
          </a:xfrm>
          <a:prstGeom prst="rect">
            <a:avLst/>
          </a:prstGeom>
        </p:spPr>
      </p:pic>
    </p:spTree>
    <p:extLst>
      <p:ext uri="{BB962C8B-B14F-4D97-AF65-F5344CB8AC3E}">
        <p14:creationId xmlns:p14="http://schemas.microsoft.com/office/powerpoint/2010/main" val="86880525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3" y="0"/>
            <a:ext cx="9144000" cy="6934200"/>
          </a:xfrm>
          <a:prstGeom prst="rect">
            <a:avLst/>
          </a:prstGeom>
        </p:spPr>
      </p:pic>
      <p:sp>
        <p:nvSpPr>
          <p:cNvPr id="5" name="TextBox 4"/>
          <p:cNvSpPr txBox="1"/>
          <p:nvPr/>
        </p:nvSpPr>
        <p:spPr>
          <a:xfrm>
            <a:off x="9993" y="101026"/>
            <a:ext cx="9134008" cy="707886"/>
          </a:xfrm>
          <a:prstGeom prst="rect">
            <a:avLst/>
          </a:prstGeom>
          <a:solidFill>
            <a:schemeClr val="tx1">
              <a:lumMod val="50000"/>
              <a:alpha val="50000"/>
            </a:schemeClr>
          </a:solidFill>
        </p:spPr>
        <p:txBody>
          <a:bodyPr wrap="square" rtlCol="0">
            <a:spAutoFit/>
          </a:bodyPr>
          <a:lstStyle/>
          <a:p>
            <a:pPr algn="ctr"/>
            <a:r>
              <a:rPr lang="en-US" sz="4000" dirty="0">
                <a:solidFill>
                  <a:srgbClr val="FFDE22"/>
                </a:solidFill>
                <a:effectLst>
                  <a:outerShdw blurRad="38100" dist="38100" dir="2700000" algn="tl">
                    <a:srgbClr val="000000">
                      <a:alpha val="43137"/>
                    </a:srgbClr>
                  </a:outerShdw>
                </a:effectLst>
                <a:latin typeface="Franklin Gothic Medium"/>
              </a:rPr>
              <a:t>Most Teacher Training is Not Very Good</a:t>
            </a:r>
            <a:endParaRPr lang="en-US" sz="4000" i="1" dirty="0">
              <a:solidFill>
                <a:srgbClr val="FFDE22"/>
              </a:solidFill>
              <a:effectLst>
                <a:outerShdw blurRad="38100" dist="38100" dir="2700000" algn="tl">
                  <a:srgbClr val="000000">
                    <a:alpha val="43137"/>
                  </a:srgbClr>
                </a:outerShdw>
              </a:effectLst>
              <a:latin typeface="Franklin Gothic Medium"/>
            </a:endParaRPr>
          </a:p>
        </p:txBody>
      </p:sp>
      <p:sp>
        <p:nvSpPr>
          <p:cNvPr id="3" name="AutoShape 2" descr="Image result for mirage repo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3F3F3F"/>
              </a:solidFill>
            </a:endParaRPr>
          </a:p>
        </p:txBody>
      </p:sp>
      <p:sp>
        <p:nvSpPr>
          <p:cNvPr id="4" name="AutoShape 4" descr="Image result for mirage repor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3F3F3F"/>
              </a:solidFill>
            </a:endParaRPr>
          </a:p>
        </p:txBody>
      </p:sp>
      <p:sp>
        <p:nvSpPr>
          <p:cNvPr id="6" name="AutoShape 6" descr="data:image/jpeg;base64,/9j/4AAQSkZJRgABAQAAAQABAAD/2wCEAAkGBxISEhUSEhIVFRUVGBYYFRcVFRUVFRgXFxUXGBgYFRUYHiggGBolGxUVIjEhJSkrLi4uFx8zODMtNygtLisBCgoKDg0OGhAQGy0lHyUtLS0tLS0tLS0tLS0tLS0tLS0tLS0tLS0tLS0tLS0tLS0tLS0tLS0tLS0tLS0tLS0tLf/AABEIAP8AxQMBEQACEQEDEQH/xAAbAAACAwEBAQAAAAAAAAAAAAADBAECBQYAB//EAE4QAAEDAgMEBQYJBwkJAQAAAAEAAhEDBBIhMQVBUXEGE2GBkSJCUqGx0QcUFTJykrLB8CM1k6Kz0+EWFzM0U1RjgtIkQ2KDlKPC4vEl/8QAGwEAAgMBAQEAAAAAAAAAAAAAAQIAAwQFBgf/xAA/EQACAQIEAwUEBwgBBAMAAAAAAQIDEQQSITEFE0FRYXGhsYGR0fAUIjJCUsHhBhUjMzQ1cvFiJCWCsmOSov/aAAwDAQACEQMRAD8A16z4Hat8FdmWWiF2FWsrQWk2SkbGSCOCMXcaxACknYlhas2CnhK6K2rHqLZMoTlZESGFWhylRyKICTgPBBsIJwhMncDRLQhJkSBOEJk7kZeiycyq5ytogpAKjIMK6LzK4jVjzQknK2iCkUIVid0K1YsxqrnLoNGJUhFO4rVgbyg2FIhOhDwSthPJgWIJStkNutScTp61TGcUi2SbZVtB3D1pnUiBRY02nGSqzplmVosKZOQGZ0UzpaksyppEZQg6ieocrKvty7IDPciqqjqBwbIbQIyhB1E3cig0T1R4KKaDlYM27uHrCbmRBlZU2zuHrR5sQZWR1R4IcyIcrKuok7lFViiZWR1ZU5kSWKvoEqc6MdyZWwgpEKt1YsbKwVxQJCeFeMRXBsD1RTZ0DKyPiznEAe1NGqkLKOlxj5PqcB4hGzK/pNPtPDZVVxhoE/SASzqKlG8thoSVaWWG5f8AkzdegPrt96zfTqPb5M0/RqnYDuOj9wxpe5gwjMw5py5AqynjaUnlT8hJ4eaV2ilG5wgDBMYc8Q81xdwyBmIVrkn1KcrAVmOfLg35rROc6ZT/APEyqxWlyZGLdUVM6BZnT1W71jg+hpYS0p7/AAQqy6DQXUtcs3+KFOXQMl1HNj22eM7sm895Vdef3UGC6ntrW8HGNDrz4paM/uhmuoC0p+d4JqsuhIrqVu6cGePtRpSurAkuoBWMU8ogMq4pJMKQJwTRZGS0JZvoGKBVGwjF3QskXpN3rPWld2LILqQ8J4SugSVgZKSbvoNFAXiFppTzIqnGzPAKupK7LYRsjStquIdo1W+jUzx7zi4qjyp6bPYeotgLmYutzJ2WyOtgqHKp3e7Nm1rYmzv3rnyVmdBO4YtBEHMHUdiK0A9TgtsWBo1SzzTmw8Wn7xp3LsUanMjf3nNqwySsadhaBjIIzd873LNUqZpXRfCFo6mHeW/VvLd2o5LbTnmjcyzjldjqKdmHGJOa50sS4rMa1TTDPtAw4c8tFn+mSlrYfIkep2mM4eKEsbKCzWJkTNAU8HkjQZBU/S5S+tYOQpXALSDoUVipJ3sRwuZhMZRor1iHLUGUkDF5PFR4lw1sTJcVfRgwVojiXJXRXkPMoyhPFOKvYKgmUNFBV21cGWxHUyhLEuCvYKhcoWJlWvqTKebRxZKurinTVxo082h7AqOe2PkJFDFklli3T1sNGjmYsaas57YeUglC1xmNwSyxjp62CsOpBfk9vE+pT6XLsQ3IXaGtbINMye3RT94ThstxZYOFS2bpqP4EnOZZy0eZcik4TvyPLj+O1HO5EyJGr1qGcGUyduPYTTxCXAyOwaZ9kx4K2lWlG9uokqSla/QBKfmMnLQnf9Xljbi1jsVlOtNbCSoxludHYUYGI6nTkufial3lXQkUXvKUiRqPYqacrOwWE2dQgYjqfYqq87uy6AQW6pyJ4exJSlZ2CZtV0lXsgrcM3q2lKzsBl7enA7ShUldkQO7p5YuGqtw87PKCS6g6bYCFWeZkSsUrN3pqM/ugkupRoS1JZmGKsgdZu9WUZ/dYJIvTbAWStUzy7i6KsitZu9GlLoyNBabYCzVJ5pXNMI5ULXdLORv15rRh6mmViTXUct6WERv381RUnmlctjGyJeFZSlpZgki7Qq5Su7jJWLh0DPcr6UrqwskZdapiJK1JWK7mrs68GAhx+YP1fxl4JWtRTGuaxe4uO/1DcFclZBD0K4wmd3sRFZnVXlxJO9XJWEZ2VCpI5LgTvfciJq1ICEbtkKU6pI1PiUJKzCS+qeJ8SlRCrII0HgllKSe4CKsAaDwUUpdpLAVapMjRBUc2upEiMI4JM0u0Nj2EcEHOS6hsiMA4DwUzy7SWRV4A3DwCDnLtYUkMMa0iYHgEmaXaMBuoAgASewIZpdoUhRG7LUUqOQcmFAS48T4lUuUl1LlZlKlQ6SfEpozkne4cqYsarvSd4ldSLUldFL0INRx84+JRvld0C1wBceJ8StKd1cSxBceJ8SpmaYVFMAXnifErQtRLEySNT4lTNZgy3QEvPE+KvKTuqZIMrz7q02tyZWD2jdNptNSocLGxJO6SANO0hNQ/iyUIayfQEnlV2ZjOk9oD/Tt8He5bZcOxLX2PT4larQ7Rqz2xQruLaVQPIEwAdJAnMcSPFZa2Fq0I5qkbLYeNSMnaLJ2btejWcW0qgeQJIAOQmJzHFDEYWrRjepGxIzjPSLIuNrURVFF1QCoSAGwZz03RnKWGGqypc1L6uuvhuHPFSy31K3+1qFFwbVqBhIkAg6SROQ4gpsPhqtdZqcbrYE5xjpJip6S2n9u3wd7ld+7sU/uPy+IFXp9pqsMgEZggEHsOi58pJNp7l25aFW5oljxRUkGwEyhmQS9F8a6KXRBd5JMlC6HsVcEU0FACCluWFXjeg1ceLAFCxbdFKlInMDTXlxWrDSesfaVVLaMFCvzrtFswdRu9W06sVpcDi2DT549o2VlKjVdTqx2uJKm9ysp88e0GR9hSo2VZGtFKzZXKlJu9ju6bV5YUFtKxZXpupVJLXRMGD5Lg4Z8wFbQxE8PUVWnuvz0EnBTjlZ856WbHpW9xSp0wQ1zWky6TJeRryC9hwrG1cTQnUqWum15JnOr0owmkjt9l9HaFs8vpBwJGEy4nIkH7gvNYjiVfEwyVLduisbqdCEHeJyfwd/01X6H/AJhd7j/8mHj+Rlwn2mW2r+dqf06P2WpcP/aZeEvVhn/UL2Fen7ZuqQ402g99RynAXbCzf/J+iBi/trw/M3P5GWnov+uVzP35i+1e40fRKZusYGtDRoAAOQEBclycpOT6mhK2hYIMhV5RigoqoyEJooAN4StFidwTyjFEKINFiYKoU8UQCQg1YsTubuyLSGYnDN43+jw716jhODVOlnktZen67+44PEMTnqZYvSPr+hh7RtereW7tW8vxkuRi8M6FVx6brw/Q6+Fr86mpdeviI1HLJc2JAyrk7oDBPKsRCiuTuAo4pG7jpHditG71rl5DnWJFbs9anLJY4Lp87/a6P0G/tHL1PA42ws13v/1RzsV/MXz1O/6zsXlVDQ6B8n6PbYdave5tPrMQiJIjOZyBXusfg44qCi5ZbO/zscmjVdNtpXGaG0TcbQpVSzAS+mMMzpA1IHBUzwyoYCdJO+ktfEeM89ZOw30/fFzSPCm0+FRyz8Cj/wBNOP8Ayfoh8ZpNeA1bdO3Pe1vUNGJzWz1hyxED0e1Z5/s/GMG+Y9E3t+oyxjbtl8zt3Ue1eaRvJZRk5FRkF3dqcNi1JhcYCDskSxQo3BY8GYsgg2gpWFsKYexBYTohp1CkKSrbDF6Qk6SBmRMT2SinGMk5q67O0jUmmouz7R75f/wv1/8A1Xc/fX/x+f6HM/dP/Py/UV2jf9c2OrgjMHFPMRH4hY8ZxCOIik4Wa2d/0NeDwToSbUrp7q36mRC550rkOZIyRjLKyWuLwreYGxR5TKoTJcHKnMGynclZDlIlgUCzhenv9ao/Qb+0cvT8F/pp+L9Ec7FfzEd7vXmFsdE4H4Ov6ar9D/zC9Px7+TDx/I52D+0ydrfnZn06P2WoYX+1y8JerJP+oXsK9Ov61R+g39o5Nwb+mn4v0QcX/Mj89T6Va04EnU+xeRlI3s9cM3+KCZETRZA5oNhFr+l5w700H0CglrSwjtKEncjA3tLzh3oxfQiPUWQEG7hFrynBnjrzTRYyYNoQkx0KXdODI3+1W05XViBKTICWTuyxKwpd04MjQ+1PF6EKtEJW7jpWF6zIPNPFjEtEJG7lqVhW4ZB7FbB3QGhUlWDFSFAnbyqTlWRYFKwWOV6V7Fr169N9NoLWtaCS5ozDydCeBC7vC8dRo0JQqOzbfR9iMeIoznNOKOpxZrhs3JI5XobsWvQq1HVWhoc2BDmnPFO4ru8Vx1HEU4xpu7T7H2GLDUJ023JE7Q2LXdtBtcNHVh1Mk4mzDQJymdyWjjqMMA6Lf1rS6PrtrsSVGbrqaWmhHSrYFzc1mPosBDWAE4mtg4nHee0I8Jx9ChRlCq9W+xvSyBiqM5yTiK1LDbAyNWp+nb71p+k8J/Cv/q/gVcrEfLO72djLWh5JIa3FnMmM8+cry1TK5ycdru3gdC1ortIrPe0kYj/BJYdWZNJ7jqTChLIKXHigSxZjcWuigHoJ1C4EglEdJMvQbi10UA7IN1DeAQDcR2kWtGEASc+QTwXUaJmGoeKushylSoTlKKigoBiPFSyHB1HnSUVFBTBYzxUyoe4Ks8nJMooKYGEw5VyNiHbYTwPgs9zmEhp4HwQYDkejfSerWuOqq4IcHYcIIOIZwc+AcvQY/hdKjQ5lO+lr3fT/AGYaGIlOeWR099cCnTfUdoxpce4TC4tGm6tSMFu3Y2ylki5M5/odt2tcve2rghrQRhbGZMcSurxTA0cNCMqd9X1Zlw1edRtSPbM27WqXtS3dgwNdVAhvleQ4gZyhi+H0YYKNaN8zUeumpKVecqzg9tSm2+kt3Qun29EMdGDCMBc4l1NriMjnmSrcFw3DVMLGtVbW93ey0bRXWxFRVHGIv/LK6pvDbugA0/4b6b43luIw7l61ZPg2GrQbw89fFNeDtsCOKqQl/EX5H0S1aMILcwQCCNDIkELzDi4uz3NjlfU43p70iqW9WnTpBs4MTsQJ1cQ0Azl813iu7wrhlLE0pTq33srfPeZa2IlTdonTW9Vpa0hwggEZjeJXBnFxk4vdaG9aq5yvSjpY+lV6i3aHPEYnEF2ZEhrGjUwRn3Qu7w7hMKtLnV3aPRbadrZir4lxlkgtRXZPTWvTqineMAaSJdhLHtnziNHN7uOui04jg1CrSc8LLXxun3eJVHEzjK1Rfka/TrbLqDKbqJYS5xDp8rICRoVzuEYKnipzjUvolsaMRWnSSynPUuk+0cILaQIIkEUnQQc5mV1JcN4am056/wCSKVWxL1UfJnY7E2i59ux9ctbUIcXN+aRDnR5JMjyQF5/GUacK8o0dY6We/RdfE20XNxTktROrWxEuJ1SqNjSgTyEbBQGUwbFKnFQZAERilTipYKFiU9hiHGFLDJgi8cR4prMJ9Cou3LDFnOkiajo70JuyJFanxejXdTqio3Vjw4dxmO+F9EnTjVpOEtmreRwVJxlmXQ7bpxtEG2ptYZ68giN7AA72li8zwXCtYiUp/cuvbt6XOljaq5aS6+hnfB0PytX6DftLZ+0H8qHj+RVgPtS8C/Rsf/q1fpXH2ihj/wC1w8IehKH9TL2+pN/+eR9Ol+yahQ/s78JerBP+q9q9DQ+EwjqaIyxdYSOOHAZ7pw+pZf2eT5s30t53/wBluP8Asx8Tq+ijj8TtwdRSp+GAR6ly8c08VUt+J+o1ONoR8EfNul7jcXt05pkUR6qZYx36znFer4floYWlF/efm7teSMNVOc5NdDqui9fHa0jwBZ9QlvsA8V5fitPl4ua7Xf36+p1MLLNSj7vcYWwBO13T6Vb7Lgu3itOER8I+qMUP6p+LNrpR0cbXe2XlgaHRABkOjLPhHrXH4fxOWEUko3vbr2Gyth1Xtd2sZPTqhFCiT6ZA7m6ro8AletUfcvUox/2Yo0rO3LaNDg6jScDzY1c3FSTxFT/KXqzbh3elHwXobGy7bIvI1yHLf4rBWnrZFjEruhgcRu3clfTnmVwnqLMpO9JUlrYZIXqMgwrIu6CSxqVsdIA9sGEydwgKpnJEKFnBWXuEFUzyTIZCT2wYVqYT6IyvmIC4+cyOmXfVzzCWUyRp6Hy/Y9p1oumAS7qy5vNrw71gEd697jMRyHRk9nKz8Gmv1OFRp51Nd1/cxjoziubm2Y/NlAT/AJGOLxP+ZzW8oS8RnDC4arOO8vVq3pdgoRdWpFdhofBq4dZWnfTb9pY/2jko0oeL9C7h6bk/Ajo6Y2pW+lcfbKXiEv8AtVN90PRBoL/qpLx9RXpHQdV2k5jHYHONMB0kQeqZnIzV/D60afDFUkrpKTa/8mJXg5YjKnrp6AbbZc3zba6e52cTiJxeTjaJdmGmYy4q6pi7YF4jDJLS+22tnt1QkaX8bl1GfUuuFIF2jWgk7hAE/cvERbnNLq35s684rKfN+ipZUbdurVKbHVmloxPa0kvxucRJ4lq9fxXmQnQVKLai76JvayW3dc5eFytTzO10aXwc1sVKrTOrXNeOTxGXez1rn/tJTyVIVe1Ne7/Zfw+V4uInseqG7WeYyx1su4rVi5f9ni+6HqiulG+Ka8TM6RULm3Ix3D3Y8ZbFSplBHE/8QWzhtfC4xPJSSy23Uevh4FeJp1KNry3v1ZtdPrsPoW4AIg7/AKAXN4A/49b56s04+m4wi386GdYdEH1mNc2qBiYHxhOUtBicXbC0Vv2gpUqsqbpvRtbro7CR4fJwU829vM7azvQymxkE4WtbOXmgD7l5as+ZUlNdW372dWNFpJXLveK/khpkZz2bx3pYScAuOXVleoKmYNylWzLhyzTRqWJcW6tWZhyla3JBjUIqaTChDqDxCsuPYHXoGCRuTRkr2IkI41flCeFsamg0QclDcKO5tae/wXHRmk+heuzf4oS2JB9Dhfg7H+0VvoH7YXsP2h/pqf8Al+TOPgf5kvD8zo+jnR0WtSq/EDjMMAEYWYiYPHzfqrjcS4o8XShC1rb97ta/r7zXh8NypSfbsc18G/8ASVfoN+0uv+0/8qn/AJP0MnDftS8C2wPzpV+lcfbKHEP7RT8IeiDh/wCql7fU9ffncfTpfsmo4f8Asr/xl/7ME/6z2r0C/CBQdTq0bhmR0ng5hxMPrP1Un7PVVUo1MPPbf2PR/PeNxCDjONRfNje6S7TBsHVW6VWNDf8AmQCO4E+C5XDsK1xGNKX3G7/+P62L8RVToOS6r1Od6O9EKdxQbVfUe0uLoDcMQHFu8dhXa4hxueGxDpQina29+quZKGDVSCk2z3RRvxbaFS3JyIewTvw+W0ntwg+KTjD+lcNjXXSz9+j82HC/w67h4oWvK3xXaT31AcJc52Qzw1GmHDjmfUVZTpPG8JjTpvWyXti9gZ+TinKW3xB9KtoMu30mUA5xGJuhGJzy0BoBz83Xt7FZwbBzwNKcq9lez8Eri42uq8kofNzY+Em1wMokaEkHmG5+K5/7OSzVqr7l6suxs70oxfR/kMbB6U2lGjTY57sYYwO8hxgtaBAMLPi+B4ypXnOKVnJtarq2yyONp5IxvskvI0KtVlRra9KTTqTEgjMEg5HtBXLq0Z0KjpVPtL4XOjh6qqQujZ2dbYG5/OOZ+4KlsrqSzMrc04M7iohou6CUmwEGRmfeUcLstCrYu6LIu6JptgJW7jmbd0cLstDp7lohK6LIu5VoSt3YTHvLfC6AMj833LbTqZo3ZLGlbUsDQPHmsc5ZncsSsdbTaIWNM5sm7lxTCIuZoybDYNC2e51JhaXCCS57pEzo4netWK4jiMRFQqyulqtEvRC0aFODzRRoBYXJ2LxbZHR21oS6jTLS4QZe92h/4iVuxXEa+LilVd7a7JehihSVFvKUdsK2ovdcMpkVXF2eN5BLzLvJJhCtxGvOgqEn9VWsrLptruNQoJ1cy36l6ewLWpVF0aZ62QZxvyLQG/NmNANyNPiVdYfkJ/U1VrLr37i1aKjVzPcY2xsihWp4KrMQkEDE4ZgETIIOhPiqaGLqYWWek7O1u31DKPO+rPYz6vR+3dRbblhNNhxNbjfkfK86ZI8o5E+xPHimJjXddNZmrN2Xd0tboix4em4KD2XexhlJlCm2nTEBohokmBzOqy18RUrVHUm7tl9GkklFbIx3bMpGv8YwnrZBxS4ZhuH5sxp2LQuJ4hYf6Pm+ptay7b777j/Q6OfmW18WF2lZU7gAVmh0aGIcOThmOSTCY6vhZXpSt29j9g1XC0qi+shDZthTtnYqTAH+kfKcPol0x3LXieJYjFRy1Jadi0XttuSnw/Dx1jHzYbatMXQa2t5QaSWx5MEiPNiVXhcZVwjbpO199L+o1TA0J/aXmzGOwaA8w/Xf710lxrGPXN5L4CrheF/D5v4mtZ13UqbaTDDG/NBAdBxF2pz1JXOrVJVqjqz1k9/Q0QwlKCtFebCHbNf0/wBVvuQUIg+j0+wq/bNc+ePqt9yKpx7ArDw7AXy1X9MfVb7ldyKfYHkQ7CtTa9YiC4fVb7lOTBdCcmK2A/K1b0v1W+5PyKfZ6iZUDrbTqnIuH1W+5NGhBdPUKj2APlCp6XqHuVv0en2C5mCrbQqZZiRmMh7kVQguhLsF8q1fS/Vb7k30al2eoM8j6TTMFefRmlqhloTlDZmv2W6MqhAAgBoLZMzidnm7id8bswdssVF6uCb79fYtNF2Lp5iRg09wA2YQAG1XtAG4u4NHHsJ7+c1PHJycpU0/d393s9nhazldEyamz6mFwp1nBxMiS4DM5gkEnTf7Ano42lnXMpq3s+C+e0rqUZOOj1AX9q59Rzm1HDMRE6Ayd/Phl3zWsbFJRdNO3wtfb591tNPDtK+azZaxtCKg/KPa1ziXATBkuIEzkPKjJSGNWXLKCeiSfZZJdmuwtfD3+smMv2fMS9xLcQD8w7ynA6zO7lnwyQljbydo6O2nTRNbW7/JddSmNGy31Kt2e4Eu610nFnnAlsZAkgAEAjkg8XFxUeWrK3k772W+zGVN3vczH2LpOGo4DIDI5BrcI3xMAbvXBDyx8JayppvXzd+ztv8A6unohh3FaS+fn57KvsCQJeZBmYM+bmJORlvgSO1LHHJN2hp2dOu+mqs/ek+4d0b7y+dPgeqWRIHlycWKSCRu+aJ8k5ZHdJ1RhjIQk7Q0tayfju7a9662WxJUZNb63+ba6AbiweZPWuM8xGRGWekkHuVkMbSVkqa08O1d3sGjSlqnN6/PaVbaQ6Q4xMkZ5mefId3OVeLThlcVe1k9Ph7flWu5LzXuL17AjNry0TMAcST9/qV9PHRdlOCbta78F8AKg/uyt8sGLUyPLdG8ZwZPOQneKi01kV+j008rDqg019Z/PtB1bMySHkZkmBGskE8SCfYnhi42UZRT0S17t/f5CvDu91K2+3f8ALrZ255nPWe2N/b+N1ixVPZwXl3d3d/vqHQn0k/m/f8APd0h9sfTd2poYqH4ER0JfjZamyJzJnjPAD7lVVqZ2naxZCGW+tyKg3oQfQkkBJVpCrzGaeLK5IWJTAKOCdMVo+sbWu8DIHznZDs4n8cVwZysjHh6WeWuyB7GusTMJ1b6xu9yri7obFUssrrZhNq3WBsDV2XIbyhOVkLh6eeV3sgGzrjE2Dq32bikiy2tDLK62Z7aFfC2BqfZvQm7IlGGZ37B3ZV1jZBPlNyPbwP44LXQqZ496M2JpZJ6bM9tO4wtwjV3s/H3qvFVcscq3foTDU80sz2QXZ9xjbnqMj9xVuGq8yGu6Er08ku4rtCtAwjU68lTja2WORbv0DQp3d2CpPkdu9Y4SzItlGzBXdTLDx15JakraD0o63Muo2ChF3RsTuijkwwu5sKxO5YncqihgLhCtWoyBVTuTx7R4oSe2DC0p3RChRCkQrLitAK7tyePaFIXKvTKWrMFVzyRTsG2goRCvTuUtWPAINjRR9C2hcF7yTluA4ALzkpZncWjTUIJIpaVyx4cPDiDqEE7ajVaanFph7yqXvJPIDgAq5Tu7ldKChFIravLXAjv5KKSQ1SKlGwSuS5xJ/ASOV9RYJRjYJY1Cx4I5EcQfx6k1OrklcSvFTg0GrkucXHf+IVFSrnk5MSCUI2QSxc5rxGc5Edisw9bJNWErKMoah6lNziSYzSVHKcnJlcZRirImlScCjTjLNZEnOLQB9JxMmFW7t6linFKwOpakjcpHQdVUmK/FndibmRLeYila2MTknjUVxo1FcWwFW5kXXKVmZSng7uwYvURxLQaLAriIlWQvcmW4BWBsUqugSnhqwONxTErrEsUqvACeCYk4X1F+sCsyiZQVZw1TwTElDqD6wJspD6NfUvOHevLwfQqpS6FbKl5x7ktSXQNWXQNcM3+KSLEg+h63Zv8Es30JN9AlQb0IvoKg1rT3+CEn0K6kugV4VbETG7Cl5x36LXhqdlmZnrz+6g1Ru9NVjZ3Eg+hei3etGGp2WZiTfQDc04M8faqMVSyyzLZllOV1YEFkLGArMgzxVckWwd0JV3yY4K2EbI0QVtRZ4VqLUL1XSVbFWRbFCVZkHmtMHdF8XdGfcVJPYFqhGyL4qx5hlRoVqwCq6SrYqyGQEhWCNWFar5KvirIUGUxW0LVHSVYlYRlURWfRTeu4N8D715floVUUEpXJgQAq5QVxXTVy3xgnKAlyIHLSDMqZKtx1EcQlKXGPHklaS1ElaKua9O2bGU+paIUYTWZGCVWSepb4o08fH+CeOFjJ2BzpIOBGSuccuhVe+pIbOSeFPmPKC9tS+Fa8iWgtyHsBEJZ0ozVmFSadwPxcdqx/Qqff8+wfmMFc0QG75OioxFGnSjfW5ZTm3IxjTjJZcx0VIFWbl2p4PUeL1ECFpNAtfPhsbzorqMbyuW0ldmXC3Goq8wilcijcCnDYrVaSDGqaLSeoHG6M3GVrsimwK4rkZJ4wQkxfrSnyopuQaxRyoh9DXlhy9N0ISVxZIYAVLKmy9NyVoVo1bSlAk6n2LNOV2Y6krsdoPgxxVuHqWeV9TPUjdXGwF14RsjMzzglqRurkRdgWqjDLHXcDZKeSAiEgSHJJdpBCtUk+xcHEVuZO/Toa4RyoTu2ed4pIvoaKcuhnPdJWhKyNSVhe4bGfirYa6FsH0MWtUxGfDkuhCOVWN0I5VYC8KxDi7jKuWhYlYiFANFoQAZ9/TwnFuOvNaqMrqxVNW1MlzpMrYlYzt3KlQRoomAd7ctIPYV5uDujTBpoGyeKd2GdkZ18HNdk50HTM94Wui4yjtqXU8slsMbEoOq1JLnYW5uzOfAfjgqsXUjThotXsV4mUYQslqz6Ps6vjbnqMj9xXMg00eXrwcJabDUJ7IpuwrTK3U55kI0WVhDydMB5Bsh5KE8UGr6EAlqwzhldh7sz9qVQBgG/Xks1aSWiNWGg28zMhwVSZ0EIbSrZYBv15cFpoQ+8X0Y65jKIWw2pid7V80d600YfeLqUb6iJJWgssCrPOkqyC6ivsFC48T4lX2RnegtdVjpJ7c1ZCK3Kqkr6C8pygTu7khwA3a+5XU6aauzPVnrZBA6d6RqwUzsavTPZ5Edef0Vf/QuFHheLT+z5r4ix4jQTvm8n8BdvTGxH+/P6Kt/oVj4Zivw+a+JY+JYZ/e8n8Ad10ssXtI68zu/JVtfqJ6fD8VCV8vmviNDieGi75vJ/A0tmdMdm0qYb8YM6uPU18yf+X3dyy4jhmNqzcsmnT60fiZq2PpVJt38n8DSsPhC2e14i4OeRHU3G/wDyKqPCMZF3yf8A6j8TNVrUqkcqevTR/A1z8Juyv70f+nuf3au/deK/D5r4nPzIlnwnbJn+tH9Bc/u09PhuKi/s+a+JMyZrjpdZf23/AG6v+lHlyNy4Zin93zXxKVumdixpc6vDWiSerq6fUTQpTbskLU4fiIRcpRsl3r4iv84ezP7yf0Fx+7Vv0Ot2ea+Jm5Ujx+ETZn95P6C4/dofQ63Z5r4k5cgH86Gyf70f+nuv3ab6BX/D5r4lWZHv5y9lOybckncOouRPeaaqrcOruN8u3eviPD6zsjMqdM7JxJNfM/4db/QuXLhWMbvk818TqRnCKsmDf0usjAFbMkAAsqCSTAElsDNRcKxa3j5r4jxqRbSvuAfdAkknM9hVypNKyR1lTaVkhe7vabG4nOAzAEzmSYA8VZTozk7JB+zbNp095lurg5k+1blBpWNqaSsBuLpjRJcBJAE7ydAnjTlJ6ISpVhBJyduntFuvbx9qtyMXOgF1csAmczkO08FZCEmU1qkIpNvfRCJerrGW4KvcBrZ8OaaMMzKqtRQVzL6wcVrsYc6C0roNEHuVcqebUZVox3MRaThEFQhIQIWaVGOmamyLeTjO7JvPeVRVl0NWHh95ldrW8HGNDrz/AIo0pXVha8LPMhJgVjKEdf0Yv8bOrcfKZp2s3eGnguVjKWWWdbP1PT8JxXMp8qW8dvD9NvcI9LdoSRQadIL+erW/f4K7BUbLmP2GTjOKu+RHpq/yX5+4zrCtIg6j2LVONnc5lKd1YO8pUWmbd0oM7j7VbF3M1SNnc0tj20DGdTpy/iqqsuhfh4WWZjNZkFKmWSVmY2068nCNBrz/AIK+nG2pjrSu7HddF9q9fRGI/lGQ1/E8Hd49YK4WNw/KqXWz2+B6bhuK59Kz+0tH+T9vqYPSzaXWVOrafJpnxfvPdp4roYGhkhme79DmcSxPMqZI7R9f0295obIvOtpgn5wydz49/vVNankl3HYwOJ59K73Wj+PtOc6SbQ6yphafJp6RvdvPdoO/it+FpZY3e7OBxXF82rli9I+vV+zZGvsu862mD5wydz49+qz1YZJWOxgsTz6Sl1Wj8f1MPbN7jqQ0+SzIc95/HDtWqjTyx16nD4hiubVtHaO3j1fwNGzuMbQd+h5qmccrsdPDVubTUuvXxELytidloNPer6cbIw4irnnpsgYKYVO6A1HSijPOWZgnUkcxnynm0pyUzEULkOpwYUuRxtoTTpSQAo3YkY3Zpi/LPJDBAy1VPLvrc1qtl0sQ+9LwWlog9unaooZdbkdXOsthfqO1NmKsgeyeab2vacx6xvBS1IqcXFltCcqNRTjujp6XQ2lWAqi4qOx+VJa2TOZntXKlxOdN5HBaabm9cOjV+vnbvrsL7S6L0rVhqms8kZNbDfKJ3e09ytoY+deeRRXeJVwMKEc+Zmc23BznVbM1imyYSlsvrThntPclnW5auXUcK68siJNUjLDEZRwhGyeojvF2a2KVasiNO1FIWTujO+TB6R8Fbze4z/Rl2j2x7d1J5dTeRLS05bjoeYMEclTXy1I2kjThYOjPNGXSz+e4t8jN9M+AQ577DZ+64fiZZlAUDIqOGPyTAGQPncwg5Op02A6McHqpv62m3Tt9gUdEKf8Aav8ABqr/AHhL8Iy4DTtpUfuQC72ay1GVV01PJiBkN7u6fWrKdd13rHYqrYWOBj9WbvLTZbdvs/MU+RW+mfAK/nPsOb9FXae+KilkHny8jkMu38cVM2fpsWU1ybpPct8QHpHwQ5o3LQKtbtaQMRz9SZTbFklHS+5PyePSPghzScldonUCsRlZai3egxorqRXZIngomSavqFs6UCd59iEmNTjZXJumSJ4exCLDNdT1uyBPFSTJBWLvCCGZAUIjquhe0oJoOORks5+c3v17jxXK4lh7rmrpudLA1rPlv2Gd0p2n11XC0+RTkN4E+c71QOwdq04HD8qnd7v5sUYutzJ2WyErGr5p7vctM11Kacuh09hb4G56nM/cFy61TPLTY9Lg6HKp67vf4Gftu1/3g5O+4/d4LRhal/qMxcSoWfNXtMclbTkMswoMaLNGhTwjt3qpu5clYLKraOhhav1cr6en6GHd18bid2g5LVCOVWOPia7rVHLp08Dd2DfgsLHmOrEyfQHu9yw4qi82aPX1Ozw3Fp03Cb+z6fp8DmtqXprVC/do0cGjT3966FGmqcFE4eKxDr1XN7dPAc2bcy2Cc2/ZSzjqGlO6s+gnXq4nE+HJOlZFUnd3G7Wv5Ofm+xJKOpdCWmpn1qmIklWpWRnlLM7j1pWkZ6hVSVmX05XWpq1rem0T1bOzyQq1J9o2SPYKCi30R4BPdlbjYJRtWk/NHbkFHJokY3Zm7Romm+AThObeXDuTwd0VzTiy2zKBqPznCM3fcO/3qTeVBppyZp1bdoPzR2ZKpNmhxRDaDT5o8Ao2yKKIdQb6I8Aimw5UVLAMwADuIyI5FR66Mlkhc0hwHgjcWyC0KImYiOHFCT0DFa3BVrqs0kdY/wCsUFSpv7q9xY8RWX3372Xt69R04nuLeBcSCo4QWyROdVkrSk2vEOGDgPBG4lirgBoM1CEdYeJ8VLIl2Uq1TESc0UkRyYDAOATC2QOs4DId/LgihXZbECm30R4KXYMq7AVaBkABx9yKFlZbFFAFXOj70RWy4A4IBsgVV0ZABMhWb9xVk8lnSNQMORFauPUWgDt3pHqGKsgO0bcVGQPnDNvPh3owdmCccyPbPptpsAkTq7n/AAUm3JjU0ooNVc1wyInclSaHdmQ2i7gUWREPou4FRMgsabuBTXFKmg47ipcAZlOBCVsdAby3LhIGY9iaLsLJXIpsgQi2FaBGoEKmm7gVAEOpHgUUyADTdwKN0LZkGm7gUbogsaDz5p8E10JZlm03AGWnwUug6oXNN3Aprorsz2Bw3FC6JqCwHgU1xLMuyQNCg7BVwRpu4FG6BlZvXLN6oRpNzopsZtWar242snyZwjIZYnDTPtEAE7l0cLhYVIZ5vrZI4XEuJVqNXlUlsrtv22S6Lvb6eBv7a6NUWVbbCXtZcPbTc2QXNLjhkEjcZmeHblnxNCMGmtm7GvBYupVTUt0r/oyLDo1SLaVYuqYKjsLRLcQI+MEycMHyaVPdq53BZ8i0NnMeq7P0MHpLsplLqn0ySarQ5zSWuLZpUqgMNzAON4gifyZOhCHYWRbd7iVhZunEWnLIZHX+CErjZl2miKTtMJnkfBJZkzIFVpuOQa7jodAJ9maiQbi1Sk4agjmEQ3GbCl5x7velZAN5Rwuy0OnuRQRYogF6jYKZEGrKl5x36JWyBHtgqIZCV3UzgbvamQGz1N0hBkIeUUiHlCFw1QgjVZBhMIyzW5c1ApCdRkGE6K2rBabMuaDCkCc2FCGsw4yGgSXZBV7almU07TaVS1x0m5BwwvG53b69e1W0a86esWZcTg6VdWmuluzT5+dQlztytcVWOc4l7SMEQAwgggtA0iAZ1ySVKkpayY9KhCmrRW4y2/qsAYHuhmgnIEY8x+kf9Yqu7LMq7AL67nHU4oABnMBrQ1scgAO5C9g2Q9SZUyIqTzHtR5skB0YNbFbgvALjU3zEbwZEd6HMb0IqUUKOuapzNQnORkNYifDJHMHKilzXe5mF7pAM6ZzEKXuRJJjLIgRpGSQexFajjEeCl7BSM82Z4+pNcGUj4hOU+pTMTKFDULhsCunQ2d+7mitWB6GKXq2wmYPZguMDhmhLQMXcP1HahcewSlaEzG4SknUUbXLaVCdS+XorlE5RcHXpSOSiZHqK401gXKVADHYigPUmFCWINKVAWOh2Ba5GoeTfvP3eKpqS6FoXblrLesGrcj2j+B9qWD6CyB7GtoGM78hy3/jsRm+hIoavaeWLxSxYWBoN3pmKPWj93glYUKbSrycI0GvNNFdQsXou3ItAA3T5McPaiiDGz6vmndmEGFGlTbkq2x0Aumb0YsjK0xkiAHXbvUIZF1VxO7BkFZFWK2xGu2M+KdCM1rGhgb2nM+5Vyd2WxVkTWbB5oIY0LalhbG/eufVnnlc9DhaPKppdeohf0cLpGhz7962UKmaNuw5GPocupdbP5YEBWmMQuqcHsKdMVoCmFLBQIQIBP//Z"/>
          <p:cNvSpPr>
            <a:spLocks noChangeAspect="1" noChangeArrowheads="1"/>
          </p:cNvSpPr>
          <p:nvPr/>
        </p:nvSpPr>
        <p:spPr bwMode="auto">
          <a:xfrm>
            <a:off x="155575" y="-1165225"/>
            <a:ext cx="1876425" cy="24288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3F3F3F"/>
              </a:solidFill>
            </a:endParaRPr>
          </a:p>
        </p:txBody>
      </p:sp>
      <p:sp>
        <p:nvSpPr>
          <p:cNvPr id="7" name="AutoShape 8" descr="data:image/jpeg;base64,/9j/4AAQSkZJRgABAQAAAQABAAD/2wCEAAkGBxISEhUSEhIVFRUVGBYYFRcVFRUVFRgXFxUXGBgYFRUYHiggGBolGxUVIjEhJSkrLi4uFx8zODMtNygtLisBCgoKDg0OGhAQGy0lHyUtLS0tLS0tLS0tLS0tLS0tLS0tLS0tLS0tLS0tLS0tLS0tLS0tLS0tLS0tLS0tLS0tLf/AABEIAP8AxQMBEQACEQEDEQH/xAAbAAACAwEBAQAAAAAAAAAAAAADBAECBQYAB//EAE4QAAEDAgMEBQYJBwkJAQAAAAEAAhEDBBIhMQVBUXEGE2GBkSJCUqGx0QcUFTJykrLB8CM1k6Kz0+EWFzM0U1RjgtIkQ2KDlKPC4vEl/8QAGwEAAgMBAQEAAAAAAAAAAAAAAQIAAwQFBgf/xAA/EQACAQIEAwUEBwgBBAMAAAAAAQIDEQQSITEFE0FRYXGhsYGR0fAUIjJCUsHhBhUjMzQ1cvFiJCWCsmOSov/aAAwDAQACEQMRAD8A16z4Hat8FdmWWiF2FWsrQWk2SkbGSCOCMXcaxACknYlhas2CnhK6K2rHqLZMoTlZESGFWhylRyKICTgPBBsIJwhMncDRLQhJkSBOEJk7kZeiycyq5ytogpAKjIMK6LzK4jVjzQknK2iCkUIVid0K1YsxqrnLoNGJUhFO4rVgbyg2FIhOhDwSthPJgWIJStkNutScTp61TGcUi2SbZVtB3D1pnUiBRY02nGSqzplmVosKZOQGZ0UzpaksyppEZQg6ieocrKvty7IDPciqqjqBwbIbQIyhB1E3cig0T1R4KKaDlYM27uHrCbmRBlZU2zuHrR5sQZWR1R4IcyIcrKuok7lFViiZWR1ZU5kSWKvoEqc6MdyZWwgpEKt1YsbKwVxQJCeFeMRXBsD1RTZ0DKyPiznEAe1NGqkLKOlxj5PqcB4hGzK/pNPtPDZVVxhoE/SASzqKlG8thoSVaWWG5f8AkzdegPrt96zfTqPb5M0/RqnYDuOj9wxpe5gwjMw5py5AqynjaUnlT8hJ4eaV2ilG5wgDBMYc8Q81xdwyBmIVrkn1KcrAVmOfLg35rROc6ZT/APEyqxWlyZGLdUVM6BZnT1W71jg+hpYS0p7/AAQqy6DQXUtcs3+KFOXQMl1HNj22eM7sm895Vdef3UGC6ntrW8HGNDrz4paM/uhmuoC0p+d4JqsuhIrqVu6cGePtRpSurAkuoBWMU8ogMq4pJMKQJwTRZGS0JZvoGKBVGwjF3QskXpN3rPWld2LILqQ8J4SugSVgZKSbvoNFAXiFppTzIqnGzPAKupK7LYRsjStquIdo1W+jUzx7zi4qjyp6bPYeotgLmYutzJ2WyOtgqHKp3e7Nm1rYmzv3rnyVmdBO4YtBEHMHUdiK0A9TgtsWBo1SzzTmw8Wn7xp3LsUanMjf3nNqwySsadhaBjIIzd873LNUqZpXRfCFo6mHeW/VvLd2o5LbTnmjcyzjldjqKdmHGJOa50sS4rMa1TTDPtAw4c8tFn+mSlrYfIkep2mM4eKEsbKCzWJkTNAU8HkjQZBU/S5S+tYOQpXALSDoUVipJ3sRwuZhMZRor1iHLUGUkDF5PFR4lw1sTJcVfRgwVojiXJXRXkPMoyhPFOKvYKgmUNFBV21cGWxHUyhLEuCvYKhcoWJlWvqTKebRxZKurinTVxo082h7AqOe2PkJFDFklli3T1sNGjmYsaas57YeUglC1xmNwSyxjp62CsOpBfk9vE+pT6XLsQ3IXaGtbINMye3RT94ThstxZYOFS2bpqP4EnOZZy0eZcik4TvyPLj+O1HO5EyJGr1qGcGUyduPYTTxCXAyOwaZ9kx4K2lWlG9uokqSla/QBKfmMnLQnf9Xljbi1jsVlOtNbCSoxludHYUYGI6nTkufial3lXQkUXvKUiRqPYqacrOwWE2dQgYjqfYqq87uy6AQW6pyJ4exJSlZ2CZtV0lXsgrcM3q2lKzsBl7enA7ShUldkQO7p5YuGqtw87PKCS6g6bYCFWeZkSsUrN3pqM/ugkupRoS1JZmGKsgdZu9WUZ/dYJIvTbAWStUzy7i6KsitZu9GlLoyNBabYCzVJ5pXNMI5ULXdLORv15rRh6mmViTXUct6WERv381RUnmlctjGyJeFZSlpZgki7Qq5Su7jJWLh0DPcr6UrqwskZdapiJK1JWK7mrs68GAhx+YP1fxl4JWtRTGuaxe4uO/1DcFclZBD0K4wmd3sRFZnVXlxJO9XJWEZ2VCpI5LgTvfciJq1ICEbtkKU6pI1PiUJKzCS+qeJ8SlRCrII0HgllKSe4CKsAaDwUUpdpLAVapMjRBUc2upEiMI4JM0u0Nj2EcEHOS6hsiMA4DwUzy7SWRV4A3DwCDnLtYUkMMa0iYHgEmaXaMBuoAgASewIZpdoUhRG7LUUqOQcmFAS48T4lUuUl1LlZlKlQ6SfEpozkne4cqYsarvSd4ldSLUldFL0INRx84+JRvld0C1wBceJ8StKd1cSxBceJ8SpmaYVFMAXnifErQtRLEySNT4lTNZgy3QEvPE+KvKTuqZIMrz7q02tyZWD2jdNptNSocLGxJO6SANO0hNQ/iyUIayfQEnlV2ZjOk9oD/Tt8He5bZcOxLX2PT4larQ7Rqz2xQruLaVQPIEwAdJAnMcSPFZa2Fq0I5qkbLYeNSMnaLJ2btejWcW0qgeQJIAOQmJzHFDEYWrRjepGxIzjPSLIuNrURVFF1QCoSAGwZz03RnKWGGqypc1L6uuvhuHPFSy31K3+1qFFwbVqBhIkAg6SROQ4gpsPhqtdZqcbrYE5xjpJip6S2n9u3wd7ld+7sU/uPy+IFXp9pqsMgEZggEHsOi58pJNp7l25aFW5oljxRUkGwEyhmQS9F8a6KXRBd5JMlC6HsVcEU0FACCluWFXjeg1ceLAFCxbdFKlInMDTXlxWrDSesfaVVLaMFCvzrtFswdRu9W06sVpcDi2DT549o2VlKjVdTqx2uJKm9ysp88e0GR9hSo2VZGtFKzZXKlJu9ju6bV5YUFtKxZXpupVJLXRMGD5Lg4Z8wFbQxE8PUVWnuvz0EnBTjlZ856WbHpW9xSp0wQ1zWky6TJeRryC9hwrG1cTQnUqWum15JnOr0owmkjt9l9HaFs8vpBwJGEy4nIkH7gvNYjiVfEwyVLduisbqdCEHeJyfwd/01X6H/AJhd7j/8mHj+Rlwn2mW2r+dqf06P2WpcP/aZeEvVhn/UL2Fen7ZuqQ402g99RynAXbCzf/J+iBi/trw/M3P5GWnov+uVzP35i+1e40fRKZusYGtDRoAAOQEBclycpOT6mhK2hYIMhV5RigoqoyEJooAN4StFidwTyjFEKINFiYKoU8UQCQg1YsTubuyLSGYnDN43+jw716jhODVOlnktZen67+44PEMTnqZYvSPr+hh7RtereW7tW8vxkuRi8M6FVx6brw/Q6+Fr86mpdeviI1HLJc2JAyrk7oDBPKsRCiuTuAo4pG7jpHditG71rl5DnWJFbs9anLJY4Lp87/a6P0G/tHL1PA42ws13v/1RzsV/MXz1O/6zsXlVDQ6B8n6PbYdave5tPrMQiJIjOZyBXusfg44qCi5ZbO/zscmjVdNtpXGaG0TcbQpVSzAS+mMMzpA1IHBUzwyoYCdJO+ktfEeM89ZOw30/fFzSPCm0+FRyz8Cj/wBNOP8Ayfoh8ZpNeA1bdO3Pe1vUNGJzWz1hyxED0e1Z5/s/GMG+Y9E3t+oyxjbtl8zt3Ue1eaRvJZRk5FRkF3dqcNi1JhcYCDskSxQo3BY8GYsgg2gpWFsKYexBYTohp1CkKSrbDF6Qk6SBmRMT2SinGMk5q67O0jUmmouz7R75f/wv1/8A1Xc/fX/x+f6HM/dP/Py/UV2jf9c2OrgjMHFPMRH4hY8ZxCOIik4Wa2d/0NeDwToSbUrp7q36mRC550rkOZIyRjLKyWuLwreYGxR5TKoTJcHKnMGynclZDlIlgUCzhenv9ao/Qb+0cvT8F/pp+L9Ec7FfzEd7vXmFsdE4H4Ov6ar9D/zC9Px7+TDx/I52D+0ydrfnZn06P2WoYX+1y8JerJP+oXsK9Ov61R+g39o5Nwb+mn4v0QcX/Mj89T6Va04EnU+xeRlI3s9cM3+KCZETRZA5oNhFr+l5w700H0CglrSwjtKEncjA3tLzh3oxfQiPUWQEG7hFrynBnjrzTRYyYNoQkx0KXdODI3+1W05XViBKTICWTuyxKwpd04MjQ+1PF6EKtEJW7jpWF6zIPNPFjEtEJG7lqVhW4ZB7FbB3QGhUlWDFSFAnbyqTlWRYFKwWOV6V7Fr169N9NoLWtaCS5ozDydCeBC7vC8dRo0JQqOzbfR9iMeIoznNOKOpxZrhs3JI5XobsWvQq1HVWhoc2BDmnPFO4ru8Vx1HEU4xpu7T7H2GLDUJ023JE7Q2LXdtBtcNHVh1Mk4mzDQJymdyWjjqMMA6Lf1rS6PrtrsSVGbrqaWmhHSrYFzc1mPosBDWAE4mtg4nHee0I8Jx9ChRlCq9W+xvSyBiqM5yTiK1LDbAyNWp+nb71p+k8J/Cv/q/gVcrEfLO72djLWh5JIa3FnMmM8+cry1TK5ycdru3gdC1ortIrPe0kYj/BJYdWZNJ7jqTChLIKXHigSxZjcWuigHoJ1C4EglEdJMvQbi10UA7IN1DeAQDcR2kWtGEASc+QTwXUaJmGoeKushylSoTlKKigoBiPFSyHB1HnSUVFBTBYzxUyoe4Ks8nJMooKYGEw5VyNiHbYTwPgs9zmEhp4HwQYDkejfSerWuOqq4IcHYcIIOIZwc+AcvQY/hdKjQ5lO+lr3fT/AGYaGIlOeWR099cCnTfUdoxpce4TC4tGm6tSMFu3Y2ylki5M5/odt2tcve2rghrQRhbGZMcSurxTA0cNCMqd9X1Zlw1edRtSPbM27WqXtS3dgwNdVAhvleQ4gZyhi+H0YYKNaN8zUeumpKVecqzg9tSm2+kt3Qun29EMdGDCMBc4l1NriMjnmSrcFw3DVMLGtVbW93ey0bRXWxFRVHGIv/LK6pvDbugA0/4b6b43luIw7l61ZPg2GrQbw89fFNeDtsCOKqQl/EX5H0S1aMILcwQCCNDIkELzDi4uz3NjlfU43p70iqW9WnTpBs4MTsQJ1cQ0Azl813iu7wrhlLE0pTq33srfPeZa2IlTdonTW9Vpa0hwggEZjeJXBnFxk4vdaG9aq5yvSjpY+lV6i3aHPEYnEF2ZEhrGjUwRn3Qu7w7hMKtLnV3aPRbadrZir4lxlkgtRXZPTWvTqineMAaSJdhLHtnziNHN7uOui04jg1CrSc8LLXxun3eJVHEzjK1Rfka/TrbLqDKbqJYS5xDp8rICRoVzuEYKnipzjUvolsaMRWnSSynPUuk+0cILaQIIkEUnQQc5mV1JcN4am056/wCSKVWxL1UfJnY7E2i59ux9ctbUIcXN+aRDnR5JMjyQF5/GUacK8o0dY6We/RdfE20XNxTktROrWxEuJ1SqNjSgTyEbBQGUwbFKnFQZAERilTipYKFiU9hiHGFLDJgi8cR4prMJ9Cou3LDFnOkiajo70JuyJFanxejXdTqio3Vjw4dxmO+F9EnTjVpOEtmreRwVJxlmXQ7bpxtEG2ptYZ68giN7AA72li8zwXCtYiUp/cuvbt6XOljaq5aS6+hnfB0PytX6DftLZ+0H8qHj+RVgPtS8C/Rsf/q1fpXH2ihj/wC1w8IehKH9TL2+pN/+eR9Ol+yahQ/s78JerBP+q9q9DQ+EwjqaIyxdYSOOHAZ7pw+pZf2eT5s30t53/wBluP8Asx8Tq+ijj8TtwdRSp+GAR6ly8c08VUt+J+o1ONoR8EfNul7jcXt05pkUR6qZYx36znFer4floYWlF/efm7teSMNVOc5NdDqui9fHa0jwBZ9QlvsA8V5fitPl4ua7Xf36+p1MLLNSj7vcYWwBO13T6Vb7Lgu3itOER8I+qMUP6p+LNrpR0cbXe2XlgaHRABkOjLPhHrXH4fxOWEUko3vbr2Gyth1Xtd2sZPTqhFCiT6ZA7m6ro8AletUfcvUox/2Yo0rO3LaNDg6jScDzY1c3FSTxFT/KXqzbh3elHwXobGy7bIvI1yHLf4rBWnrZFjEruhgcRu3clfTnmVwnqLMpO9JUlrYZIXqMgwrIu6CSxqVsdIA9sGEydwgKpnJEKFnBWXuEFUzyTIZCT2wYVqYT6IyvmIC4+cyOmXfVzzCWUyRp6Hy/Y9p1oumAS7qy5vNrw71gEd697jMRyHRk9nKz8Gmv1OFRp51Nd1/cxjoziubm2Y/NlAT/AJGOLxP+ZzW8oS8RnDC4arOO8vVq3pdgoRdWpFdhofBq4dZWnfTb9pY/2jko0oeL9C7h6bk/Ajo6Y2pW+lcfbKXiEv8AtVN90PRBoL/qpLx9RXpHQdV2k5jHYHONMB0kQeqZnIzV/D60afDFUkrpKTa/8mJXg5YjKnrp6AbbZc3zba6e52cTiJxeTjaJdmGmYy4q6pi7YF4jDJLS+22tnt1QkaX8bl1GfUuuFIF2jWgk7hAE/cvERbnNLq35s684rKfN+ipZUbdurVKbHVmloxPa0kvxucRJ4lq9fxXmQnQVKLai76JvayW3dc5eFytTzO10aXwc1sVKrTOrXNeOTxGXez1rn/tJTyVIVe1Ne7/Zfw+V4uInseqG7WeYyx1su4rVi5f9ni+6HqiulG+Ka8TM6RULm3Ix3D3Y8ZbFSplBHE/8QWzhtfC4xPJSSy23Uevh4FeJp1KNry3v1ZtdPrsPoW4AIg7/AKAXN4A/49b56s04+m4wi386GdYdEH1mNc2qBiYHxhOUtBicXbC0Vv2gpUqsqbpvRtbro7CR4fJwU829vM7azvQymxkE4WtbOXmgD7l5as+ZUlNdW372dWNFpJXLveK/khpkZz2bx3pYScAuOXVleoKmYNylWzLhyzTRqWJcW6tWZhyla3JBjUIqaTChDqDxCsuPYHXoGCRuTRkr2IkI41flCeFsamg0QclDcKO5tae/wXHRmk+heuzf4oS2JB9Dhfg7H+0VvoH7YXsP2h/pqf8Al+TOPgf5kvD8zo+jnR0WtSq/EDjMMAEYWYiYPHzfqrjcS4o8XShC1rb97ta/r7zXh8NypSfbsc18G/8ASVfoN+0uv+0/8qn/AJP0MnDftS8C2wPzpV+lcfbKHEP7RT8IeiDh/wCql7fU9ffncfTpfsmo4f8Asr/xl/7ME/6z2r0C/CBQdTq0bhmR0ng5hxMPrP1Un7PVVUo1MPPbf2PR/PeNxCDjONRfNje6S7TBsHVW6VWNDf8AmQCO4E+C5XDsK1xGNKX3G7/+P62L8RVToOS6r1Od6O9EKdxQbVfUe0uLoDcMQHFu8dhXa4hxueGxDpQina29+quZKGDVSCk2z3RRvxbaFS3JyIewTvw+W0ntwg+KTjD+lcNjXXSz9+j82HC/w67h4oWvK3xXaT31AcJc52Qzw1GmHDjmfUVZTpPG8JjTpvWyXti9gZ+TinKW3xB9KtoMu30mUA5xGJuhGJzy0BoBz83Xt7FZwbBzwNKcq9lez8Eri42uq8kofNzY+Em1wMokaEkHmG5+K5/7OSzVqr7l6suxs70oxfR/kMbB6U2lGjTY57sYYwO8hxgtaBAMLPi+B4ypXnOKVnJtarq2yyONp5IxvskvI0KtVlRra9KTTqTEgjMEg5HtBXLq0Z0KjpVPtL4XOjh6qqQujZ2dbYG5/OOZ+4KlsrqSzMrc04M7iohou6CUmwEGRmfeUcLstCrYu6LIu6JptgJW7jmbd0cLstDp7lohK6LIu5VoSt3YTHvLfC6AMj833LbTqZo3ZLGlbUsDQPHmsc5ZncsSsdbTaIWNM5sm7lxTCIuZoybDYNC2e51JhaXCCS57pEzo4netWK4jiMRFQqyulqtEvRC0aFODzRRoBYXJ2LxbZHR21oS6jTLS4QZe92h/4iVuxXEa+LilVd7a7JehihSVFvKUdsK2ovdcMpkVXF2eN5BLzLvJJhCtxGvOgqEn9VWsrLptruNQoJ1cy36l6ewLWpVF0aZ62QZxvyLQG/NmNANyNPiVdYfkJ/U1VrLr37i1aKjVzPcY2xsihWp4KrMQkEDE4ZgETIIOhPiqaGLqYWWek7O1u31DKPO+rPYz6vR+3dRbblhNNhxNbjfkfK86ZI8o5E+xPHimJjXddNZmrN2Xd0tboix4em4KD2XexhlJlCm2nTEBohokmBzOqy18RUrVHUm7tl9GkklFbIx3bMpGv8YwnrZBxS4ZhuH5sxp2LQuJ4hYf6Pm+ptay7b777j/Q6OfmW18WF2lZU7gAVmh0aGIcOThmOSTCY6vhZXpSt29j9g1XC0qi+shDZthTtnYqTAH+kfKcPol0x3LXieJYjFRy1Jadi0XttuSnw/Dx1jHzYbatMXQa2t5QaSWx5MEiPNiVXhcZVwjbpO199L+o1TA0J/aXmzGOwaA8w/Xf710lxrGPXN5L4CrheF/D5v4mtZ13UqbaTDDG/NBAdBxF2pz1JXOrVJVqjqz1k9/Q0QwlKCtFebCHbNf0/wBVvuQUIg+j0+wq/bNc+ePqt9yKpx7ArDw7AXy1X9MfVb7ldyKfYHkQ7CtTa9YiC4fVb7lOTBdCcmK2A/K1b0v1W+5PyKfZ6iZUDrbTqnIuH1W+5NGhBdPUKj2APlCp6XqHuVv0en2C5mCrbQqZZiRmMh7kVQguhLsF8q1fS/Vb7k30al2eoM8j6TTMFefRmlqhloTlDZmv2W6MqhAAgBoLZMzidnm7id8bswdssVF6uCb79fYtNF2Lp5iRg09wA2YQAG1XtAG4u4NHHsJ7+c1PHJycpU0/d393s9nhazldEyamz6mFwp1nBxMiS4DM5gkEnTf7Ano42lnXMpq3s+C+e0rqUZOOj1AX9q59Rzm1HDMRE6Ayd/Phl3zWsbFJRdNO3wtfb591tNPDtK+azZaxtCKg/KPa1ziXATBkuIEzkPKjJSGNWXLKCeiSfZZJdmuwtfD3+smMv2fMS9xLcQD8w7ynA6zO7lnwyQljbydo6O2nTRNbW7/JddSmNGy31Kt2e4Eu610nFnnAlsZAkgAEAjkg8XFxUeWrK3k772W+zGVN3vczH2LpOGo4DIDI5BrcI3xMAbvXBDyx8JayppvXzd+ztv8A6unohh3FaS+fn57KvsCQJeZBmYM+bmJORlvgSO1LHHJN2hp2dOu+mqs/ek+4d0b7y+dPgeqWRIHlycWKSCRu+aJ8k5ZHdJ1RhjIQk7Q0tayfju7a9662WxJUZNb63+ba6AbiweZPWuM8xGRGWekkHuVkMbSVkqa08O1d3sGjSlqnN6/PaVbaQ6Q4xMkZ5mefId3OVeLThlcVe1k9Ph7flWu5LzXuL17AjNry0TMAcST9/qV9PHRdlOCbta78F8AKg/uyt8sGLUyPLdG8ZwZPOQneKi01kV+j008rDqg019Z/PtB1bMySHkZkmBGskE8SCfYnhi42UZRT0S17t/f5CvDu91K2+3f8ALrZ255nPWe2N/b+N1ixVPZwXl3d3d/vqHQn0k/m/f8APd0h9sfTd2poYqH4ER0JfjZamyJzJnjPAD7lVVqZ2naxZCGW+tyKg3oQfQkkBJVpCrzGaeLK5IWJTAKOCdMVo+sbWu8DIHznZDs4n8cVwZysjHh6WeWuyB7GusTMJ1b6xu9yri7obFUssrrZhNq3WBsDV2XIbyhOVkLh6eeV3sgGzrjE2Dq32bikiy2tDLK62Z7aFfC2BqfZvQm7IlGGZ37B3ZV1jZBPlNyPbwP44LXQqZ496M2JpZJ6bM9tO4wtwjV3s/H3qvFVcscq3foTDU80sz2QXZ9xjbnqMj9xVuGq8yGu6Er08ku4rtCtAwjU68lTja2WORbv0DQp3d2CpPkdu9Y4SzItlGzBXdTLDx15JakraD0o63Muo2ChF3RsTuijkwwu5sKxO5YncqihgLhCtWoyBVTuTx7R4oSe2DC0p3RChRCkQrLitAK7tyePaFIXKvTKWrMFVzyRTsG2goRCvTuUtWPAINjRR9C2hcF7yTluA4ALzkpZncWjTUIJIpaVyx4cPDiDqEE7ajVaanFph7yqXvJPIDgAq5Tu7ldKChFIravLXAjv5KKSQ1SKlGwSuS5xJ/ASOV9RYJRjYJY1Cx4I5EcQfx6k1OrklcSvFTg0GrkucXHf+IVFSrnk5MSCUI2QSxc5rxGc5Edisw9bJNWErKMoah6lNziSYzSVHKcnJlcZRirImlScCjTjLNZEnOLQB9JxMmFW7t6linFKwOpakjcpHQdVUmK/FndibmRLeYila2MTknjUVxo1FcWwFW5kXXKVmZSng7uwYvURxLQaLAriIlWQvcmW4BWBsUqugSnhqwONxTErrEsUqvACeCYk4X1F+sCsyiZQVZw1TwTElDqD6wJspD6NfUvOHevLwfQqpS6FbKl5x7ktSXQNWXQNcM3+KSLEg+h63Zv8Es30JN9AlQb0IvoKg1rT3+CEn0K6kugV4VbETG7Cl5x36LXhqdlmZnrz+6g1Ru9NVjZ3Eg+hei3etGGp2WZiTfQDc04M8faqMVSyyzLZllOV1YEFkLGArMgzxVckWwd0JV3yY4K2EbI0QVtRZ4VqLUL1XSVbFWRbFCVZkHmtMHdF8XdGfcVJPYFqhGyL4qx5hlRoVqwCq6SrYqyGQEhWCNWFar5KvirIUGUxW0LVHSVYlYRlURWfRTeu4N8D715floVUUEpXJgQAq5QVxXTVy3xgnKAlyIHLSDMqZKtx1EcQlKXGPHklaS1ElaKua9O2bGU+paIUYTWZGCVWSepb4o08fH+CeOFjJ2BzpIOBGSuccuhVe+pIbOSeFPmPKC9tS+Fa8iWgtyHsBEJZ0ozVmFSadwPxcdqx/Qqff8+wfmMFc0QG75OioxFGnSjfW5ZTm3IxjTjJZcx0VIFWbl2p4PUeL1ECFpNAtfPhsbzorqMbyuW0ldmXC3Goq8wilcijcCnDYrVaSDGqaLSeoHG6M3GVrsimwK4rkZJ4wQkxfrSnyopuQaxRyoh9DXlhy9N0ISVxZIYAVLKmy9NyVoVo1bSlAk6n2LNOV2Y6krsdoPgxxVuHqWeV9TPUjdXGwF14RsjMzzglqRurkRdgWqjDLHXcDZKeSAiEgSHJJdpBCtUk+xcHEVuZO/Toa4RyoTu2ed4pIvoaKcuhnPdJWhKyNSVhe4bGfirYa6FsH0MWtUxGfDkuhCOVWN0I5VYC8KxDi7jKuWhYlYiFANFoQAZ9/TwnFuOvNaqMrqxVNW1MlzpMrYlYzt3KlQRoomAd7ctIPYV5uDujTBpoGyeKd2GdkZ18HNdk50HTM94Wui4yjtqXU8slsMbEoOq1JLnYW5uzOfAfjgqsXUjThotXsV4mUYQslqz6Ps6vjbnqMj9xXMg00eXrwcJabDUJ7IpuwrTK3U55kI0WVhDydMB5Bsh5KE8UGr6EAlqwzhldh7sz9qVQBgG/Xks1aSWiNWGg28zMhwVSZ0EIbSrZYBv15cFpoQ+8X0Y65jKIWw2pid7V80d600YfeLqUb6iJJWgssCrPOkqyC6ivsFC48T4lX2RnegtdVjpJ7c1ZCK3Kqkr6C8pygTu7khwA3a+5XU6aauzPVnrZBA6d6RqwUzsavTPZ5Edef0Vf/QuFHheLT+z5r4ix4jQTvm8n8BdvTGxH+/P6Kt/oVj4Zivw+a+JY+JYZ/e8n8Ad10ssXtI68zu/JVtfqJ6fD8VCV8vmviNDieGi75vJ/A0tmdMdm0qYb8YM6uPU18yf+X3dyy4jhmNqzcsmnT60fiZq2PpVJt38n8DSsPhC2e14i4OeRHU3G/wDyKqPCMZF3yf8A6j8TNVrUqkcqevTR/A1z8Juyv70f+nuf3au/deK/D5r4nPzIlnwnbJn+tH9Bc/u09PhuKi/s+a+JMyZrjpdZf23/AG6v+lHlyNy4Zin93zXxKVumdixpc6vDWiSerq6fUTQpTbskLU4fiIRcpRsl3r4iv84ezP7yf0Fx+7Vv0Ot2ea+Jm5Ujx+ETZn95P6C4/dofQ63Z5r4k5cgH86Gyf70f+nuv3ab6BX/D5r4lWZHv5y9lOybckncOouRPeaaqrcOruN8u3eviPD6zsjMqdM7JxJNfM/4db/QuXLhWMbvk818TqRnCKsmDf0usjAFbMkAAsqCSTAElsDNRcKxa3j5r4jxqRbSvuAfdAkknM9hVypNKyR1lTaVkhe7vabG4nOAzAEzmSYA8VZTozk7JB+zbNp095lurg5k+1blBpWNqaSsBuLpjRJcBJAE7ydAnjTlJ6ISpVhBJyduntFuvbx9qtyMXOgF1csAmczkO08FZCEmU1qkIpNvfRCJerrGW4KvcBrZ8OaaMMzKqtRQVzL6wcVrsYc6C0roNEHuVcqebUZVox3MRaThEFQhIQIWaVGOmamyLeTjO7JvPeVRVl0NWHh95ldrW8HGNDrz/AIo0pXVha8LPMhJgVjKEdf0Yv8bOrcfKZp2s3eGnguVjKWWWdbP1PT8JxXMp8qW8dvD9NvcI9LdoSRQadIL+erW/f4K7BUbLmP2GTjOKu+RHpq/yX5+4zrCtIg6j2LVONnc5lKd1YO8pUWmbd0oM7j7VbF3M1SNnc0tj20DGdTpy/iqqsuhfh4WWZjNZkFKmWSVmY2068nCNBrz/AIK+nG2pjrSu7HddF9q9fRGI/lGQ1/E8Hd49YK4WNw/KqXWz2+B6bhuK59Kz+0tH+T9vqYPSzaXWVOrafJpnxfvPdp4roYGhkhme79DmcSxPMqZI7R9f0295obIvOtpgn5wydz49/vVNankl3HYwOJ59K73Wj+PtOc6SbQ6yphafJp6RvdvPdoO/it+FpZY3e7OBxXF82rli9I+vV+zZGvsu862mD5wydz49+qz1YZJWOxgsTz6Sl1Wj8f1MPbN7jqQ0+SzIc95/HDtWqjTyx16nD4hiubVtHaO3j1fwNGzuMbQd+h5qmccrsdPDVubTUuvXxELytidloNPer6cbIw4irnnpsgYKYVO6A1HSijPOWZgnUkcxnynm0pyUzEULkOpwYUuRxtoTTpSQAo3YkY3Zpi/LPJDBAy1VPLvrc1qtl0sQ+9LwWlog9unaooZdbkdXOsthfqO1NmKsgeyeab2vacx6xvBS1IqcXFltCcqNRTjujp6XQ2lWAqi4qOx+VJa2TOZntXKlxOdN5HBaabm9cOjV+vnbvrsL7S6L0rVhqms8kZNbDfKJ3e09ytoY+deeRRXeJVwMKEc+Zmc23BznVbM1imyYSlsvrThntPclnW5auXUcK68siJNUjLDEZRwhGyeojvF2a2KVasiNO1FIWTujO+TB6R8Fbze4z/Rl2j2x7d1J5dTeRLS05bjoeYMEclTXy1I2kjThYOjPNGXSz+e4t8jN9M+AQ577DZ+64fiZZlAUDIqOGPyTAGQPncwg5Op02A6McHqpv62m3Tt9gUdEKf8Aav8ABqr/AHhL8Iy4DTtpUfuQC72ay1GVV01PJiBkN7u6fWrKdd13rHYqrYWOBj9WbvLTZbdvs/MU+RW+mfAK/nPsOb9FXae+KilkHny8jkMu38cVM2fpsWU1ybpPct8QHpHwQ5o3LQKtbtaQMRz9SZTbFklHS+5PyePSPghzScldonUCsRlZai3egxorqRXZIngomSavqFs6UCd59iEmNTjZXJumSJ4exCLDNdT1uyBPFSTJBWLvCCGZAUIjquhe0oJoOORks5+c3v17jxXK4lh7rmrpudLA1rPlv2Gd0p2n11XC0+RTkN4E+c71QOwdq04HD8qnd7v5sUYutzJ2WyErGr5p7vctM11Kacuh09hb4G56nM/cFy61TPLTY9Lg6HKp67vf4Gftu1/3g5O+4/d4LRhal/qMxcSoWfNXtMclbTkMswoMaLNGhTwjt3qpu5clYLKraOhhav1cr6en6GHd18bid2g5LVCOVWOPia7rVHLp08Dd2DfgsLHmOrEyfQHu9yw4qi82aPX1Ozw3Fp03Cb+z6fp8DmtqXprVC/do0cGjT3966FGmqcFE4eKxDr1XN7dPAc2bcy2Cc2/ZSzjqGlO6s+gnXq4nE+HJOlZFUnd3G7Wv5Ofm+xJKOpdCWmpn1qmIklWpWRnlLM7j1pWkZ6hVSVmX05XWpq1rem0T1bOzyQq1J9o2SPYKCi30R4BPdlbjYJRtWk/NHbkFHJokY3Zm7Romm+AThObeXDuTwd0VzTiy2zKBqPznCM3fcO/3qTeVBppyZp1bdoPzR2ZKpNmhxRDaDT5o8Ao2yKKIdQb6I8Aimw5UVLAMwADuIyI5FR66Mlkhc0hwHgjcWyC0KImYiOHFCT0DFa3BVrqs0kdY/wCsUFSpv7q9xY8RWX3372Xt69R04nuLeBcSCo4QWyROdVkrSk2vEOGDgPBG4lirgBoM1CEdYeJ8VLIl2Uq1TESc0UkRyYDAOATC2QOs4DId/LgihXZbECm30R4KXYMq7AVaBkABx9yKFlZbFFAFXOj70RWy4A4IBsgVV0ZABMhWb9xVk8lnSNQMORFauPUWgDt3pHqGKsgO0bcVGQPnDNvPh3owdmCccyPbPptpsAkTq7n/AAUm3JjU0ooNVc1wyInclSaHdmQ2i7gUWREPou4FRMgsabuBTXFKmg47ipcAZlOBCVsdAby3LhIGY9iaLsLJXIpsgQi2FaBGoEKmm7gVAEOpHgUUyADTdwKN0LZkGm7gUbogsaDz5p8E10JZlm03AGWnwUug6oXNN3Aprorsz2Bw3FC6JqCwHgU1xLMuyQNCg7BVwRpu4FG6BlZvXLN6oRpNzopsZtWar242snyZwjIZYnDTPtEAE7l0cLhYVIZ5vrZI4XEuJVqNXlUlsrtv22S6Lvb6eBv7a6NUWVbbCXtZcPbTc2QXNLjhkEjcZmeHblnxNCMGmtm7GvBYupVTUt0r/oyLDo1SLaVYuqYKjsLRLcQI+MEycMHyaVPdq53BZ8i0NnMeq7P0MHpLsplLqn0ySarQ5zSWuLZpUqgMNzAON4gifyZOhCHYWRbd7iVhZunEWnLIZHX+CErjZl2miKTtMJnkfBJZkzIFVpuOQa7jodAJ9maiQbi1Sk4agjmEQ3GbCl5x7velZAN5Rwuy0OnuRQRYogF6jYKZEGrKl5x36JWyBHtgqIZCV3UzgbvamQGz1N0hBkIeUUiHlCFw1QgjVZBhMIyzW5c1ApCdRkGE6K2rBabMuaDCkCc2FCGsw4yGgSXZBV7almU07TaVS1x0m5BwwvG53b69e1W0a86esWZcTg6VdWmuluzT5+dQlztytcVWOc4l7SMEQAwgggtA0iAZ1ySVKkpayY9KhCmrRW4y2/qsAYHuhmgnIEY8x+kf9Yqu7LMq7AL67nHU4oABnMBrQ1scgAO5C9g2Q9SZUyIqTzHtR5skB0YNbFbgvALjU3zEbwZEd6HMb0IqUUKOuapzNQnORkNYifDJHMHKilzXe5mF7pAM6ZzEKXuRJJjLIgRpGSQexFajjEeCl7BSM82Z4+pNcGUj4hOU+pTMTKFDULhsCunQ2d+7mitWB6GKXq2wmYPZguMDhmhLQMXcP1HahcewSlaEzG4SknUUbXLaVCdS+XorlE5RcHXpSOSiZHqK401gXKVADHYigPUmFCWINKVAWOh2Ba5GoeTfvP3eKpqS6FoXblrLesGrcj2j+B9qWD6CyB7GtoGM78hy3/jsRm+hIoavaeWLxSxYWBoN3pmKPWj93glYUKbSrycI0GvNNFdQsXou3ItAA3T5McPaiiDGz6vmndmEGFGlTbkq2x0Aumb0YsjK0xkiAHXbvUIZF1VxO7BkFZFWK2xGu2M+KdCM1rGhgb2nM+5Vyd2WxVkTWbB5oIY0LalhbG/eufVnnlc9DhaPKppdeohf0cLpGhz7962UKmaNuw5GPocupdbP5YEBWmMQuqcHsKdMVoCmFLBQIQIBP//Z"/>
          <p:cNvSpPr>
            <a:spLocks noChangeAspect="1" noChangeArrowheads="1"/>
          </p:cNvSpPr>
          <p:nvPr/>
        </p:nvSpPr>
        <p:spPr bwMode="auto">
          <a:xfrm>
            <a:off x="307975" y="-1012825"/>
            <a:ext cx="1876425" cy="24288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3F3F3F"/>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600" y="4261891"/>
            <a:ext cx="2200275" cy="2495550"/>
          </a:xfrm>
          <a:prstGeom prst="rect">
            <a:avLst/>
          </a:prstGeom>
        </p:spPr>
      </p:pic>
      <p:sp>
        <p:nvSpPr>
          <p:cNvPr id="9" name="TextBox 8"/>
          <p:cNvSpPr txBox="1"/>
          <p:nvPr/>
        </p:nvSpPr>
        <p:spPr>
          <a:xfrm>
            <a:off x="1093787" y="3787676"/>
            <a:ext cx="4545013" cy="2308324"/>
          </a:xfrm>
          <a:prstGeom prst="rect">
            <a:avLst/>
          </a:prstGeom>
          <a:solidFill>
            <a:schemeClr val="tx1">
              <a:lumMod val="75000"/>
              <a:alpha val="50000"/>
            </a:schemeClr>
          </a:solidFill>
        </p:spPr>
        <p:txBody>
          <a:bodyPr wrap="square" rtlCol="0">
            <a:spAutoFit/>
          </a:bodyPr>
          <a:lstStyle/>
          <a:p>
            <a:r>
              <a:rPr lang="en-US" sz="3600" dirty="0">
                <a:solidFill>
                  <a:srgbClr val="FFDD00"/>
                </a:solidFill>
              </a:rPr>
              <a:t>But it costs about 1/3 of a typical teacher’s salary.  Per teacher. Per year. Every year. </a:t>
            </a:r>
          </a:p>
        </p:txBody>
      </p:sp>
    </p:spTree>
    <p:extLst>
      <p:ext uri="{BB962C8B-B14F-4D97-AF65-F5344CB8AC3E}">
        <p14:creationId xmlns:p14="http://schemas.microsoft.com/office/powerpoint/2010/main" val="83559411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3" y="0"/>
            <a:ext cx="9144000" cy="6934200"/>
          </a:xfrm>
          <a:prstGeom prst="rect">
            <a:avLst/>
          </a:prstGeom>
        </p:spPr>
      </p:pic>
      <p:sp>
        <p:nvSpPr>
          <p:cNvPr id="5" name="TextBox 4"/>
          <p:cNvSpPr txBox="1"/>
          <p:nvPr/>
        </p:nvSpPr>
        <p:spPr>
          <a:xfrm>
            <a:off x="9993" y="101026"/>
            <a:ext cx="9134008" cy="707886"/>
          </a:xfrm>
          <a:prstGeom prst="rect">
            <a:avLst/>
          </a:prstGeom>
          <a:solidFill>
            <a:schemeClr val="tx1">
              <a:lumMod val="50000"/>
              <a:alpha val="50000"/>
            </a:schemeClr>
          </a:solidFill>
        </p:spPr>
        <p:txBody>
          <a:bodyPr wrap="square" rtlCol="0">
            <a:spAutoFit/>
          </a:bodyPr>
          <a:lstStyle/>
          <a:p>
            <a:pPr algn="ctr"/>
            <a:r>
              <a:rPr lang="en-US" sz="4000" dirty="0">
                <a:solidFill>
                  <a:srgbClr val="FFDE22"/>
                </a:solidFill>
                <a:effectLst>
                  <a:outerShdw blurRad="38100" dist="38100" dir="2700000" algn="tl">
                    <a:srgbClr val="000000">
                      <a:alpha val="43137"/>
                    </a:srgbClr>
                  </a:outerShdw>
                </a:effectLst>
                <a:latin typeface="Franklin Gothic Medium"/>
              </a:rPr>
              <a:t>Success is About (Adult) Culture</a:t>
            </a:r>
            <a:endParaRPr lang="en-US" sz="4000" i="1" dirty="0">
              <a:solidFill>
                <a:srgbClr val="FFDE22"/>
              </a:solidFill>
              <a:effectLst>
                <a:outerShdw blurRad="38100" dist="38100" dir="2700000" algn="tl">
                  <a:srgbClr val="000000">
                    <a:alpha val="43137"/>
                  </a:srgbClr>
                </a:outerShdw>
              </a:effectLst>
              <a:latin typeface="Franklin Gothic Medium"/>
            </a:endParaRPr>
          </a:p>
        </p:txBody>
      </p:sp>
      <p:pic>
        <p:nvPicPr>
          <p:cNvPr id="4" name="Picture 10" descr="http://life.lfny.org/wp-content/uploads/2013/06/Mindset-the-cov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0" y="2809875"/>
            <a:ext cx="2409825" cy="37433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high challenge low threa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809875"/>
            <a:ext cx="2590800"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72686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idx="1"/>
          </p:nvPr>
        </p:nvSpPr>
        <p:spPr>
          <a:xfrm>
            <a:off x="457201" y="1295401"/>
            <a:ext cx="8277225" cy="1108075"/>
          </a:xfrm>
        </p:spPr>
        <p:txBody>
          <a:bodyPr/>
          <a:lstStyle/>
          <a:p>
            <a:pPr marL="515938" lvl="1" indent="-514350">
              <a:buFontTx/>
              <a:buNone/>
            </a:pPr>
            <a:endParaRPr lang="en-US" sz="2400" smtClean="0"/>
          </a:p>
          <a:p>
            <a:pPr marL="0" indent="0" eaLnBrk="1" hangingPunct="1"/>
            <a:endParaRPr lang="en-US" sz="2400" smtClean="0"/>
          </a:p>
        </p:txBody>
      </p:sp>
      <p:sp>
        <p:nvSpPr>
          <p:cNvPr id="7" name="Oval 6"/>
          <p:cNvSpPr/>
          <p:nvPr/>
        </p:nvSpPr>
        <p:spPr>
          <a:xfrm>
            <a:off x="8534400" y="228600"/>
            <a:ext cx="304800" cy="304800"/>
          </a:xfrm>
          <a:prstGeom prst="ellipse">
            <a:avLst/>
          </a:prstGeom>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026" name="Picture 2" descr="http://www.thedailyriff.com/group.peop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686800" cy="602415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57200" y="381002"/>
            <a:ext cx="8686800" cy="646331"/>
          </a:xfrm>
          <a:prstGeom prst="rect">
            <a:avLst/>
          </a:prstGeom>
          <a:solidFill>
            <a:schemeClr val="tx1">
              <a:lumMod val="50000"/>
              <a:alpha val="83000"/>
            </a:schemeClr>
          </a:solidFill>
        </p:spPr>
        <p:txBody>
          <a:bodyPr wrap="square" rtlCol="0">
            <a:spAutoFit/>
          </a:bodyPr>
          <a:lstStyle/>
          <a:p>
            <a:pPr algn="ctr"/>
            <a:r>
              <a:rPr lang="en-US" sz="3600" dirty="0" smtClean="0">
                <a:solidFill>
                  <a:srgbClr val="FFC000"/>
                </a:solidFill>
                <a:effectLst>
                  <a:outerShdw blurRad="38100" dist="38100" dir="2700000" algn="tl">
                    <a:srgbClr val="000000">
                      <a:alpha val="43137"/>
                    </a:srgbClr>
                  </a:outerShdw>
                </a:effectLst>
                <a:latin typeface="Franklin Gothic Medium"/>
              </a:rPr>
              <a:t>Shared Vocabulary</a:t>
            </a:r>
            <a:endParaRPr lang="en-US" sz="3600" dirty="0">
              <a:solidFill>
                <a:srgbClr val="FFC000"/>
              </a:solidFill>
              <a:effectLst>
                <a:outerShdw blurRad="38100" dist="38100" dir="2700000" algn="tl">
                  <a:srgbClr val="000000">
                    <a:alpha val="43137"/>
                  </a:srgbClr>
                </a:outerShdw>
              </a:effectLst>
              <a:latin typeface="Franklin Gothic Medium"/>
            </a:endParaRPr>
          </a:p>
        </p:txBody>
      </p:sp>
    </p:spTree>
    <p:extLst>
      <p:ext uri="{BB962C8B-B14F-4D97-AF65-F5344CB8AC3E}">
        <p14:creationId xmlns:p14="http://schemas.microsoft.com/office/powerpoint/2010/main" val="48313644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idx="1"/>
          </p:nvPr>
        </p:nvSpPr>
        <p:spPr>
          <a:xfrm>
            <a:off x="457200" y="1295400"/>
            <a:ext cx="8277225" cy="1108075"/>
          </a:xfrm>
        </p:spPr>
        <p:txBody>
          <a:bodyPr/>
          <a:lstStyle/>
          <a:p>
            <a:pPr marL="515938" lvl="1" indent="-514350">
              <a:buFontTx/>
              <a:buNone/>
            </a:pPr>
            <a:endParaRPr lang="en-US" sz="2400" smtClean="0"/>
          </a:p>
          <a:p>
            <a:pPr marL="0" indent="0" eaLnBrk="1" hangingPunct="1"/>
            <a:endParaRPr lang="en-US" sz="2400" smtClean="0"/>
          </a:p>
        </p:txBody>
      </p:sp>
      <p:sp>
        <p:nvSpPr>
          <p:cNvPr id="7" name="Oval 6"/>
          <p:cNvSpPr/>
          <p:nvPr/>
        </p:nvSpPr>
        <p:spPr>
          <a:xfrm>
            <a:off x="8534400" y="228600"/>
            <a:ext cx="304800" cy="304800"/>
          </a:xfrm>
          <a:prstGeom prst="ellipse">
            <a:avLst/>
          </a:prstGeom>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0"/>
            <a:ext cx="8684046" cy="6019800"/>
          </a:xfrm>
          <a:prstGeom prst="rect">
            <a:avLst/>
          </a:prstGeom>
        </p:spPr>
      </p:pic>
    </p:spTree>
    <p:extLst>
      <p:ext uri="{BB962C8B-B14F-4D97-AF65-F5344CB8AC3E}">
        <p14:creationId xmlns:p14="http://schemas.microsoft.com/office/powerpoint/2010/main" val="170404527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PLACEHOLDER FOR INTRO SLIDES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Data from Icahn and Success</a:t>
            </a:r>
          </a:p>
          <a:p>
            <a:r>
              <a:rPr lang="en-US" dirty="0"/>
              <a:t>Intro Framing:</a:t>
            </a:r>
          </a:p>
          <a:p>
            <a:r>
              <a:rPr lang="en-US" dirty="0"/>
              <a:t>This may familiar for many of you but we want to make sure we have a shared base of knowledge.</a:t>
            </a:r>
          </a:p>
          <a:p>
            <a:r>
              <a:rPr lang="en-US" dirty="0"/>
              <a:t>-Define key terms</a:t>
            </a:r>
          </a:p>
          <a:p>
            <a:r>
              <a:rPr lang="en-US" dirty="0"/>
              <a:t>-Shared texts/videos</a:t>
            </a:r>
          </a:p>
          <a:p>
            <a:r>
              <a:rPr lang="en-US" dirty="0"/>
              <a:t>-Role of knowledge in Ratio</a:t>
            </a:r>
          </a:p>
          <a:p>
            <a:r>
              <a:rPr lang="en-US" dirty="0"/>
              <a:t>-Wearing your IL hat</a:t>
            </a:r>
          </a:p>
          <a:p>
            <a:r>
              <a:rPr lang="en-US" dirty="0"/>
              <a:t>- Because it’s simple and familiar doesn’t mean it’s not critical.</a:t>
            </a:r>
          </a:p>
        </p:txBody>
      </p:sp>
      <p:sp>
        <p:nvSpPr>
          <p:cNvPr id="5" name="Title 1"/>
          <p:cNvSpPr txBox="1">
            <a:spLocks/>
          </p:cNvSpPr>
          <p:nvPr/>
        </p:nvSpPr>
        <p:spPr>
          <a:xfrm>
            <a:off x="457200" y="414528"/>
            <a:ext cx="8686800" cy="576072"/>
          </a:xfrm>
          <a:prstGeom prst="rect">
            <a:avLst/>
          </a:prstGeom>
          <a:solidFill>
            <a:schemeClr val="tx2">
              <a:lumMod val="50000"/>
              <a:alpha val="85000"/>
            </a:schemeClr>
          </a:solidFill>
        </p:spPr>
        <p:txBody>
          <a:bodyPr anchor="ctr">
            <a:no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pPr algn="ctr"/>
            <a:r>
              <a:rPr lang="en-US" sz="3200" dirty="0" smtClean="0">
                <a:solidFill>
                  <a:srgbClr val="FFDD00"/>
                </a:solidFill>
              </a:rPr>
              <a:t>Theme: Oil and Water</a:t>
            </a:r>
            <a:endParaRPr lang="en-US" sz="3200" dirty="0">
              <a:solidFill>
                <a:srgbClr val="FFDD00"/>
              </a:solidFill>
            </a:endParaRPr>
          </a:p>
        </p:txBody>
      </p:sp>
      <p:pic>
        <p:nvPicPr>
          <p:cNvPr id="2052" name="Picture 4" descr="Pieter Bruegel the Elder - The Tower of Babel (Vienna) - Google Art Projec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686800" cy="600390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457200" y="762000"/>
            <a:ext cx="8686800" cy="5105400"/>
          </a:xfrm>
          <a:prstGeom prst="rect">
            <a:avLst/>
          </a:prstGeom>
          <a:solidFill>
            <a:schemeClr val="tx2">
              <a:lumMod val="50000"/>
              <a:alpha val="85000"/>
            </a:schemeClr>
          </a:solidFill>
        </p:spPr>
        <p:txBody>
          <a:bodyPr anchor="ctr">
            <a:no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rgbClr val="FFDD00"/>
                </a:solidFill>
                <a:latin typeface="Franklin Gothic Book"/>
              </a:rPr>
              <a:t>At First: </a:t>
            </a:r>
          </a:p>
          <a:p>
            <a:r>
              <a:rPr lang="en-US" sz="2400" dirty="0" smtClean="0">
                <a:solidFill>
                  <a:srgbClr val="FFFFFF"/>
                </a:solidFill>
                <a:latin typeface="Franklin Gothic Book"/>
              </a:rPr>
              <a:t>And </a:t>
            </a:r>
            <a:r>
              <a:rPr lang="en-US" sz="2400" dirty="0">
                <a:solidFill>
                  <a:srgbClr val="FFFFFF"/>
                </a:solidFill>
                <a:latin typeface="Franklin Gothic Book"/>
              </a:rPr>
              <a:t>the whole earth was of one language, and of one speech.</a:t>
            </a:r>
            <a:br>
              <a:rPr lang="en-US" sz="2400" dirty="0">
                <a:solidFill>
                  <a:srgbClr val="FFFFFF"/>
                </a:solidFill>
                <a:latin typeface="Franklin Gothic Book"/>
              </a:rPr>
            </a:br>
            <a:r>
              <a:rPr lang="en-US" sz="2400" dirty="0" smtClean="0">
                <a:solidFill>
                  <a:srgbClr val="FFFFFF"/>
                </a:solidFill>
                <a:latin typeface="Franklin Gothic Book"/>
              </a:rPr>
              <a:t>“Behold</a:t>
            </a:r>
            <a:r>
              <a:rPr lang="en-US" sz="2400" dirty="0">
                <a:solidFill>
                  <a:srgbClr val="FFFFFF"/>
                </a:solidFill>
                <a:latin typeface="Franklin Gothic Book"/>
              </a:rPr>
              <a:t>, the people is one, and they have all one language; </a:t>
            </a:r>
            <a:r>
              <a:rPr lang="en-US" sz="2400" dirty="0" smtClean="0">
                <a:solidFill>
                  <a:srgbClr val="FFFFFF"/>
                </a:solidFill>
                <a:latin typeface="Franklin Gothic Book"/>
              </a:rPr>
              <a:t>and </a:t>
            </a:r>
            <a:r>
              <a:rPr lang="en-US" sz="2400" dirty="0">
                <a:solidFill>
                  <a:srgbClr val="FFFFFF"/>
                </a:solidFill>
                <a:latin typeface="Franklin Gothic Book"/>
              </a:rPr>
              <a:t>now nothing will be restrained from them, which they have imagined to do</a:t>
            </a:r>
            <a:r>
              <a:rPr lang="en-US" sz="2400" dirty="0" smtClean="0">
                <a:solidFill>
                  <a:srgbClr val="FFFFFF"/>
                </a:solidFill>
                <a:latin typeface="Franklin Gothic Book"/>
              </a:rPr>
              <a:t>.”</a:t>
            </a:r>
          </a:p>
          <a:p>
            <a:endParaRPr lang="en-US" sz="1200" dirty="0" smtClean="0">
              <a:solidFill>
                <a:srgbClr val="FFFFFF"/>
              </a:solidFill>
              <a:latin typeface="Franklin Gothic Book"/>
            </a:endParaRPr>
          </a:p>
          <a:p>
            <a:r>
              <a:rPr lang="en-US" sz="2400" dirty="0" smtClean="0">
                <a:solidFill>
                  <a:srgbClr val="FFDD00"/>
                </a:solidFill>
                <a:latin typeface="Franklin Gothic Book"/>
              </a:rPr>
              <a:t>And Then:</a:t>
            </a:r>
          </a:p>
          <a:p>
            <a:r>
              <a:rPr lang="en-US" sz="2400" dirty="0" smtClean="0">
                <a:solidFill>
                  <a:srgbClr val="FFFFFF"/>
                </a:solidFill>
                <a:latin typeface="Franklin Gothic Book"/>
              </a:rPr>
              <a:t>People used the power to build a tower to heaven to show how great they were. </a:t>
            </a:r>
          </a:p>
          <a:p>
            <a:endParaRPr lang="en-US" sz="1200" dirty="0">
              <a:solidFill>
                <a:srgbClr val="FFDD00"/>
              </a:solidFill>
              <a:latin typeface="Franklin Gothic Book"/>
            </a:endParaRPr>
          </a:p>
          <a:p>
            <a:r>
              <a:rPr lang="en-US" sz="2400" dirty="0" smtClean="0">
                <a:solidFill>
                  <a:srgbClr val="FFDD00"/>
                </a:solidFill>
                <a:latin typeface="Franklin Gothic Book"/>
              </a:rPr>
              <a:t>The Lesson:</a:t>
            </a:r>
          </a:p>
          <a:p>
            <a:r>
              <a:rPr lang="en-US" sz="2400" dirty="0" smtClean="0">
                <a:solidFill>
                  <a:prstClr val="white"/>
                </a:solidFill>
                <a:latin typeface="Franklin Gothic Book"/>
              </a:rPr>
              <a:t>The </a:t>
            </a:r>
            <a:r>
              <a:rPr lang="en-US" sz="2400" dirty="0">
                <a:solidFill>
                  <a:prstClr val="white"/>
                </a:solidFill>
                <a:latin typeface="Franklin Gothic Book"/>
              </a:rPr>
              <a:t>LORD did there confound the language of all the earth: and from thence did the LORD scatter them abroad upon the face of all the </a:t>
            </a:r>
            <a:r>
              <a:rPr lang="en-US" sz="2400" dirty="0" smtClean="0">
                <a:solidFill>
                  <a:prstClr val="white"/>
                </a:solidFill>
                <a:latin typeface="Franklin Gothic Book"/>
              </a:rPr>
              <a:t>earth.</a:t>
            </a:r>
            <a:endParaRPr lang="en-US" sz="2400" dirty="0">
              <a:solidFill>
                <a:prstClr val="white">
                  <a:lumMod val="75000"/>
                </a:prstClr>
              </a:solidFill>
              <a:latin typeface="Franklin Gothic Book"/>
            </a:endParaRPr>
          </a:p>
        </p:txBody>
      </p:sp>
      <p:sp>
        <p:nvSpPr>
          <p:cNvPr id="8" name="Oval 7"/>
          <p:cNvSpPr/>
          <p:nvPr/>
        </p:nvSpPr>
        <p:spPr>
          <a:xfrm>
            <a:off x="8534400" y="152400"/>
            <a:ext cx="381000" cy="381000"/>
          </a:xfrm>
          <a:prstGeom prst="ellipse">
            <a:avLst/>
          </a:prstGeom>
          <a:solidFill>
            <a:schemeClr val="bg1">
              <a:lumMod val="65000"/>
            </a:schemeClr>
          </a:solidFill>
          <a:ln w="9525" cap="flat" cmpd="sng" algn="ctr">
            <a:solidFill>
              <a:srgbClr val="FFDD00"/>
            </a:solidFill>
            <a:prstDash val="solid"/>
          </a:ln>
          <a:effectLst/>
        </p:spPr>
        <p:txBody>
          <a:bodyPr rtlCol="0" anchor="ctr"/>
          <a:lstStyle/>
          <a:p>
            <a:pPr algn="ctr">
              <a:defRPr/>
            </a:pPr>
            <a:endParaRPr lang="en-US" kern="0">
              <a:solidFill>
                <a:sysClr val="window" lastClr="FFFFFF"/>
              </a:solidFill>
            </a:endParaRPr>
          </a:p>
        </p:txBody>
      </p:sp>
    </p:spTree>
    <p:extLst>
      <p:ext uri="{BB962C8B-B14F-4D97-AF65-F5344CB8AC3E}">
        <p14:creationId xmlns:p14="http://schemas.microsoft.com/office/powerpoint/2010/main" val="299209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idx="1"/>
          </p:nvPr>
        </p:nvSpPr>
        <p:spPr>
          <a:xfrm>
            <a:off x="457201" y="1295401"/>
            <a:ext cx="8277225" cy="1108075"/>
          </a:xfrm>
        </p:spPr>
        <p:txBody>
          <a:bodyPr/>
          <a:lstStyle/>
          <a:p>
            <a:pPr marL="515938" lvl="1" indent="-514350">
              <a:buFontTx/>
              <a:buNone/>
            </a:pPr>
            <a:endParaRPr lang="en-US" sz="2400" smtClean="0"/>
          </a:p>
          <a:p>
            <a:pPr marL="0" indent="0" eaLnBrk="1" hangingPunct="1"/>
            <a:endParaRPr lang="en-US" sz="2400" smtClean="0"/>
          </a:p>
        </p:txBody>
      </p:sp>
      <p:sp>
        <p:nvSpPr>
          <p:cNvPr id="7" name="Oval 6"/>
          <p:cNvSpPr/>
          <p:nvPr/>
        </p:nvSpPr>
        <p:spPr>
          <a:xfrm>
            <a:off x="8534400" y="228600"/>
            <a:ext cx="304800" cy="304800"/>
          </a:xfrm>
          <a:prstGeom prst="ellipse">
            <a:avLst/>
          </a:prstGeom>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026" name="Picture 2" descr="http://www.thedailyriff.com/group.peop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686800" cy="602415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57200" y="381002"/>
            <a:ext cx="8686800" cy="646331"/>
          </a:xfrm>
          <a:prstGeom prst="rect">
            <a:avLst/>
          </a:prstGeom>
          <a:solidFill>
            <a:schemeClr val="tx1">
              <a:lumMod val="50000"/>
              <a:alpha val="83000"/>
            </a:schemeClr>
          </a:solidFill>
        </p:spPr>
        <p:txBody>
          <a:bodyPr wrap="square" rtlCol="0">
            <a:spAutoFit/>
          </a:bodyPr>
          <a:lstStyle/>
          <a:p>
            <a:pPr algn="ctr"/>
            <a:r>
              <a:rPr lang="en-US" sz="3600" dirty="0" smtClean="0">
                <a:solidFill>
                  <a:srgbClr val="FFC000"/>
                </a:solidFill>
                <a:effectLst>
                  <a:outerShdw blurRad="38100" dist="38100" dir="2700000" algn="tl">
                    <a:srgbClr val="000000">
                      <a:alpha val="43137"/>
                    </a:srgbClr>
                  </a:outerShdw>
                </a:effectLst>
                <a:latin typeface="Franklin Gothic Medium"/>
              </a:rPr>
              <a:t>Practice</a:t>
            </a:r>
            <a:endParaRPr lang="en-US" sz="3600" dirty="0">
              <a:solidFill>
                <a:srgbClr val="FFC000"/>
              </a:solidFill>
              <a:effectLst>
                <a:outerShdw blurRad="38100" dist="38100" dir="2700000" algn="tl">
                  <a:srgbClr val="000000">
                    <a:alpha val="43137"/>
                  </a:srgbClr>
                </a:outerShdw>
              </a:effectLst>
              <a:latin typeface="Franklin Gothic Medium"/>
            </a:endParaRPr>
          </a:p>
        </p:txBody>
      </p:sp>
    </p:spTree>
    <p:extLst>
      <p:ext uri="{BB962C8B-B14F-4D97-AF65-F5344CB8AC3E}">
        <p14:creationId xmlns:p14="http://schemas.microsoft.com/office/powerpoint/2010/main" val="366486367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750" y="2024062"/>
            <a:ext cx="4762500" cy="280987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
            <a:ext cx="8707582" cy="6019800"/>
          </a:xfrm>
          <a:prstGeom prst="rect">
            <a:avLst/>
          </a:prstGeom>
        </p:spPr>
      </p:pic>
      <p:sp>
        <p:nvSpPr>
          <p:cNvPr id="8" name="Title 1"/>
          <p:cNvSpPr>
            <a:spLocks noGrp="1"/>
          </p:cNvSpPr>
          <p:nvPr>
            <p:ph type="title"/>
          </p:nvPr>
        </p:nvSpPr>
        <p:spPr>
          <a:xfrm>
            <a:off x="457200" y="274638"/>
            <a:ext cx="8686800" cy="1020762"/>
          </a:xfrm>
        </p:spPr>
        <p:txBody>
          <a:bodyPr>
            <a:noAutofit/>
          </a:bodyPr>
          <a:lstStyle/>
          <a:p>
            <a:pPr algn="ctr"/>
            <a:r>
              <a:rPr lang="en-US" sz="3600" dirty="0" smtClean="0">
                <a:solidFill>
                  <a:schemeClr val="accent3"/>
                </a:solidFill>
                <a:effectLst>
                  <a:outerShdw blurRad="38100" dist="38100" dir="2700000" algn="tl">
                    <a:srgbClr val="000000">
                      <a:alpha val="43137"/>
                    </a:srgbClr>
                  </a:outerShdw>
                </a:effectLst>
              </a:rPr>
              <a:t>Practice: Because Teachers ‘Go Live”</a:t>
            </a:r>
            <a:endParaRPr lang="en-US" sz="5400" dirty="0">
              <a:solidFill>
                <a:schemeClr val="accent3"/>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1066572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666" y="-15766"/>
            <a:ext cx="8548334" cy="6035566"/>
          </a:xfrm>
          <a:prstGeom prst="rect">
            <a:avLst/>
          </a:prstGeom>
        </p:spPr>
      </p:pic>
      <p:sp>
        <p:nvSpPr>
          <p:cNvPr id="3" name="AutoShape 2" descr="data:image/jpeg;base64,/9j/4AAQSkZJRgABAQAAAQABAAD/2wCEAAkGBhQSERUUExQUFBUVGRUXFBcYFxQUFRQYFhcXFBQVGBUXHCYeFxwjGRQUHy8gJCcpLCwsFx4xNTAqNSYrLCkBCQoKDgwOGg8PGikkHyQpLCksLSopKSwpLCwsLCwsLCwsLCwsKSwsLCwsLCwsLCwsKSwsLCwsLCwsLCwsLCwpKf/AABEIALEBHAMBIgACEQEDEQH/xAAcAAACAgMBAQAAAAAAAAAAAAAEBQMGAAIHAQj/xAA+EAABAwMCAwYDBQcEAgMBAAABAgMRAAQhEjEFQVEGEyJhcYEykbEUQqHB8AcjM1LR4fEVJHKCQ2I0orIW/8QAGQEAAgMBAAAAAAAAAAAAAAAAAwQAAQIF/8QALREAAgICAgEDAgUFAQEAAAAAAAECEQMhEjFBEyJRBDJCYXGRsRSBodHwUgX/2gAMAwEAAhEDEQA/ALNaP4old0KTocrYO1EZsIfcmgTvUuutkpqWQiSk1uGzRDaBUxaxURABQrxQxRLjVaKbxVlggRRzBofTU7QqECATUiUVjSaISKhCNdwltClrMJSCSfIVTv8A+mvLpwC3HdtnYgAqx1JEbEYqzcZbKwlvTrSoguAGFBAO4HPxFP8Aan/COEssISlAEHYnmf68qhCvdm+OOEli5jvkjUFDAcTMExyIJHzp04+KC7T8C1+Ns6HUxoVzQoTuOYMkEc6UHtMgCHCEOJA1p6HqOqTuDWVLdM3x8oeLuwBJNK+IcZG0/jSkXq7lUNghGyletMWuz7SG/F4lcz64n6UpkzeB3FgrfYA3xxCMHIzHM7Zn8K3cvEOwE4iY94I/GknEezjmolKkwDjMbgT9KgTwl5ElPiAOCkgk9DFFjCHaMSyZE6aHKeDEypJI3TM9EzNBu3TiF6UfCMAeSd/rNPOE2ZDXjOkzJ6eX5UzZ4Y0nkCIj6SfnWXminvZtYpNJrQl4ZxslWlzGB7ny9KsQcRpKiQlIEkkwAAJJPtS247NJKtSTHP3zA/GaT2Fgt58sFR7psgunk4qZDc/yiAT1wOoq45Y9xf8AYHPG6937hqbO4u4cbV3TJ+BMELUJgKVO05IHp7B8Y7+2aOpAd0kSrIJBj+sSa6VaFKUgQAAI6AelDcUaQ62pKUhUg+lMIUdFDtbIOIS4gkpUJHI+YI5EHEeVePcMVFN+y9gWlOsq5EOJ2iFiFBIHIKBP/anqrAGp2ZlFM5y9ZKG4qPusVfLnhAPKk13wWl54U9iuTBfRVnxg+lI1GrXe8NUAaqY5+RofHiX9PDjYXbU4szik9vinNooRUmdGIZac6KdRJqG3TRANAfYxHogFxW4eoMLr1BinzmDJtytXbqKEN1Apfc3ZJqrZaH9reSaYfaarNgomnLbZIoy2aQSX60LteItjWyrY1CwcuUQwuo/spohtqKhAhLlSJeoVZrQLqEsHcfi91fytoCY3BKlExn/jTu24qlSikD/m2ZST/wCyBtPlVH7XvqaU26jM+BXWRKkEf/YfKj7Hu7lKVlRacH3pIAI6n+tUiy23V4pO/ibONXMRkBXXbB/vVQ7VdlUvrDjcd6kGP5XACSG1e+x5E9Jpswt9C9CgHEn74IiN/EP6UHxftLb2yyCREnUZBIhOqY9opbO3a49jGFLd9AtvxkMhCHAlgmYC1AHB0mZ8yM0JxDjgK9KbhhSJyltwFxQHIaoAyDS+67UWl1hVqu42PeqV3aUxqOVnEAigLTi9qFxbWduSDKlEnu0RtLyx0PJPpQ4wUXdbDPK2qsYL4t3o8LTYB2JVqVOfiUfD061Bw2zuELK0oaUk6fCterTsSrwjmAY9aJuu3TqkLaaQlTkSpSE922ynbdW53jYfKkfA+Mv2qitCVLBjUDq+KAQSBkSOcdaInNp0q/K/+ow+Cav90iyHjKkiHEW6jEHu3lJVM5HiArXh3Hm1qP8AuEthIJAU6gkbnfntsennWjn7RGHU91cW5RJhStKVgRBMgiennFD3t3wwJDjlgFNz/FZOpv8A7AQpCuoI6ZNZ7VNNf5Ncqdpp/wCB61xZ+ShCgowkhRHwpOyiNiTv/irFwKzSy2AOZKlE7qUo6lEnrJJJpPwHj1rcIAYEACCncpSMAA+4NNe4WiPvCSZ8if8AA9qDi1lpm8j5QGzep0kydImNIM+00Ww1pPxqTPJQBPuZMUlevVwEhWdglGSPUn+nvUf+t9yk954TnCoMdCR93PWukc4Ku7dSLtpWmQoOJJGwBTqz7pTvTQu1Uez/ABxTy3FqSEpSdKRjJ3UrG3IY86cu3wqFjIvCoXEg0rTeZohF1VWUR39oNCscjXJ1p8So/mP1rq9/dfu1+hrlLRkqPmfrQshS7CECi2KGaRJo0CE0GYxBE7F4QfKmiXwaThnYUQih0GTIm360du4oJTpFDurJpxI54S9f1Ai4mh/s6jUiLVVW0WPuEPTVotSIqocJYUKsbbxAq46RaGfeVqV0E24TRrTBrRZMgVuUV4FRWqroVCGjiKhU3RHezXoRO1UUJeLWIcbUhQkH2gjIM8jI3pF2f7PuXKNWotIkxnJHJWDmYP4+U2y/t3QMJIPWJ9M0o4lx4stJQhOleE6ANPrA/OlpZmrSGYYVpsDb419mHcgrddzmZAPP5EHOKqFpwU3F0oaC8okqJJPczqBMrHxEeLAxuDTXjaAykJn/AHDp8cEGEnYAjaZPzNdI7PcIZtm22W4CnAVgGJ6qx6+9VGLfu+TUmlopzv7NFOq13VwUMogqbACEwDIG8IAAjmcnOKkuO2fDbFrubdPeqSAAlKZCj8PicO567kzTX9ojrGtCXFO3DkhKLZswjMkFwJzODnfB86WWvY1bCS7cM2TEAEGNSkealE5MRzqssFGFu2l4Lxycpa7K12j4sq8QFKbcbQQQcQkrOBoEAr0zOo84AqYcXSye8urdaQtcsrSe6cSlOAPPGkwfOgu0nEkLeQpF13ikyAQmG2ucgAZlSUjerdwl83mlGqzuVpTGMKjrmYyBtzofNxinx/kLxtvf8ErfEeFcTSG3CEukQCsBpzVGkKChgnP4VWuJdib3hiytkfaLdRIIA1akxI7xERJAiR05Uc12TaRcoYvrb7KHiQy604VNlW6UHUIGBEV1bs32cVatKaU6Xm5/d6h4kJ/lJ+960zHGkq8fDFpTt35+UcQ4jwM2p+1WqghCkBam5wgkf/nJ9PSrd2J7bIuEFC8ERuc8s+5qydquBJNs4UYWiSDsAYJB2PWTg1yHsVw9C1KTqKHBlGAFnmRGY2G+1Kzxtxcn2vIxGa5JLpl54t2lfQ8UDUgTA0zBHX9f2qLtDw55y0W6hYWfj0wVAiJMczjnPyqTgnF0O/uLxPjTICiMZ6H0+tWY/wC3SA0lTiQmEhImT5namceZVUuwOXHu49CbgfDVNtpUV6kqAIEREiaYOCaVov7hghCmFLCsgpCsA7ziABTmzuQ4kGCnyUCCPUGt4pNrZjNGMXoHQgiptVFBsGvfsc0UCKuLPRbuHyNc5s1TXSu0drFs56GuY2ZoOQob25zRjg2pewqmSxMe1An2Mw6CE71MyiRUEZoi2+H51gImQK4aKlt+DBVMDEVvaXYTXQEz1ns2mNq3c4ABypsxfJitbm9EVCCX7EE0LcvxRV5e0odXNCnLwgEp7GVne02TeYqqoXFEt3ROK3FhIysY3nFAKGt74qwBWgtp3plYcPSCCTB5YJ98DFRkew/htmVDeeYgj86l4reoaTnwnrBG3pIo4NQjHMHY484KYj51TO2L6loUlI1EAnTgqIGSAIJJAyIz+FRxsJHRWuIdqrhb2lLionGlUfnVns+BhLPfOqWpaQVDvDCwQJGY5belc+7M23fXCcxmQZVkb8uXnNW/jHaQB82//hbRLhmcDeZ3OwA6ml8q/DEYxvyypWCXLi7QSFEuOTscx4sH0FWvhXbJTd6srBU45+5QOTWYABk/ShuCccV9rSt5AaZUkobSZT3aD94FOUKg7wN9+ri97J2j1x+6cbWXB44dCVpWDKXm9latUSBjzFMLoA+y12XFAu9Uww2kNsAKfciVqcUnUEk7kxE+ork3Gb5694ldMPJcWqdLSNZQ2ylJ+NSQSFCCkjfcbcrpZ8Qesu/DyZU44hSnBIJOlDZJkx9wbcj1yaJacGcccdukOnvXlrzM92hR1A+atITA2AM8qXzZlG11/sPixt0wwcItQ8LYJmApK8kanClBA1HmBHlml6+MN8PuWbi21IUlWi4ZWPEhMpKk+hAwR0FGN8M0pnUUEo1JKjJDgWHApZHU7xiJG1H8Vt0akXi0JQ6nw3CJCkONk6Vz5hCiRzIEUpjy8Wrbf+/+/YYyY7WkkdM7a8VSUMJdtw/bPKAd2lvVBQoTzyf1uDb9r/8ATRcN3RUtDPdllUGVodJCUycEgiJpdxawevbFNs0AAVoBWqfC0gzKY3VCUiOeqgO0XZF195TS1IAdKFPPLJUpCG/C02y2DBO5JOBrOM56UJqcbQjKPF0xra9vU3VrdqQka0AqQneRp3gxtXGrd1xpYcEgpIMkYkZycCut8a4/a8KtUWdslLyykoyEnJnUtZSPEqckYpT2O4t9nUGblH7t+CgqTOdufKo/bbouPua2WG/7MM37DTihnSknSSCDHl61RuMO3di4IfcDfIEHSkDrAicf3q3J4p9j4ips4ZcAIEhKQoz8IMTymPeJrT9o9oG0h6FEj4EtjIO4WVEHSRyJkJ3AJAhOEWmr6Y1OVrXY57M8RLzUOmVHCtwqd9ONj16bbzThzhDaRKfD+Ncz7AcXUd9KU7BKRt5AqOBv1JyTmup23EWjiSTtuZ9KZUadIXk77AAz0rcYpi8yk/Cc9KW3LZowET9rXv8AauehrldtiukdsEH7KuubWu9CyEGltvTVS8ClNucim7iPD60tLsYh0SLOcdKlakChVrj6UTcOQQPIVk2FG4GmlL90QcVAm6gVotU05OdHPnKkbJ44sGiP9bJ50scarQCkp/UNCMsrGyb2a2+0ilaXa0ceoPrMHzY2VcCvWL4A0nS7UqF0WGegscjRbLK5Bzgjnk+wxtVmsbtIEBKwfIb/AD+tUXghKlTqCY3+Kemw+VXWz0ACW5HJWkT7I5e1O4581Y5ily2S3vEilBOlYHMHB+QxPtXMu1t+VxpcgqMIUSUpKhkJDhP7l3mEqMHcK2m99o3FBsqCVOoA8WkkOI5fCkEx7EelctYsVPuqVbuodB/jMOJ0LUgKBGpBKkrTJ+MKGkkZSaKGLH2LsMKfWgtviQpJASHVD7wSfgcOJGyjkRMGqLWpxMqwu4dPeBUgoS2ojSrHhgzI8vKr/wBpOFhnh3chDgC092hCSFvAQSQ2FEd8AkE6JmAYjJoBPBHLhpAn96hCe4upgKIQIDmrxbkiSNQ5g8xVuwvgF4iEW9005p75hSR37akKUAnCVOtmD4kjMcwKrK+zqUXL4WtXgWpTSm1DYkqbKZwfCUn0V7U/bfumUrbu2lOEKiVadPsU+Ij0HrQnEnUAS2gIOnSBpCoSRGE58yCYrELS4sJOKl7kHcI7dh5Kbe+/8iFpS8cEwAUBxO2oHVnY4pXwQEgws93tojl4UnO86Uqj19Kq6rBxRSYOIAJz5DFXHh7Sm0pStuB/MCDJPXp5YoH1TTWuwn08X5GDBSRpCdSY0hKpgeHwyeWx22xUF9ZNNaySQl6QsFUoUCNKcZ0nSTkcwOtHW62yDmCVEwOuxyfpS3jjSlIISlRHL6fnXPjakkOtJosS/wBqdtaoDFo2q4cCEo1ggNd4SACcyRkyR0A9KpxSbhxZvH3l3RQO5aaSEtBRkJaCpkDVvg4NVZvhDgVkEAnOkifPFWaxfDASEa2iE6NQSEOgGZUhzSNRAjAUFRMEkRXY9SMaSOb6cpNtjW74Ui3bt7NPcfaQnXfXSwlTjJWZSwhZ+8JHoNPWh7viLrVym3eV3qdQ0J0gQk41KXEqUeg2iSfu007P9hiYU1cIMyVqiLhvVC9OlwHStWoElWQPuyqU3Kz7J27S+8Uhb9ykJUEr+LE6cYSYOQk4BzUVudlP2xoQdr+HBttF0tPePNANpCgNIMy284kRMbhOMnlimCFHinDCASlyClR8JhQ+9/aml1wkvl5LqdPetIKkfEUqJVBKp39PbNS9heDlDS0aQmDtgEHmNIiBtk+I7mDIq+NxpkckpWvJy3s/bOWSyl1WhAnUtQAUszgISQdKTyKvEoSUpIBrqvDbnUgFMaSPvDcHrjE+kVQf2r2ZYuGlNz3hkpCUd4s9dCT8GT4lJ8RkTVp7E8WDzQDmkODCtJgz5wcH3oqAssLLA6ADyAj5DatnG6ILavunV5HcfKtFudceVWUVftw3Fm56Vye33rqn7QX/APaKHWPrXLWB4qFkKD7deRTpYkD2pIzvTNpzIFLS7GY9BDydupIqe9+L5UGfjT60cbcKJOqqNpFZ+0Sanaepc2yZo5piqz5FZxc07J1GajKKIQ3XobrmTmrFLBCiolppmLeakVwsxNGhTQWKsRaiKJt1TU71jFeNMwaLSo1xVFt4Bbp0iFAnoAqPQnM+gNWtBAHjH0H4DAqncM4npAAys7ADxD1OyR9KPat1LMuKKuYSNtp55P4f16eGuOh3DXE148yXPFbvpC0yQJ0kRnJJ0jbnFIuCyu8bXdWK2nASUXbQHdq3EuFB0L2A3UryFbdprU7qUUhOwTjTGd5GfeaR9n+2IYX4rpZEx42VrMea0qJPqSfSihjqfau1LlqSgJd0QopBSnAMmQvHuSk9FJ3pDwm8fW8EpaJaWlKnFqTocaMAw6gjS4kgiHW5IM5OKm472paWwlUkjBUpCgNA6lRKFNeoWCOUmjeFcRQpkOeCFTDiPEDMbq8K1SBuRJ5EzULK52ks2Q2rQpahBAfVLrihqC0oSsAhaJKgDMpIgpUBKa9wm3U4BpbKG1FRC1K1JWrVp8StyScTTt3jam7xTbpt1W7utKoWCrYaSttXiJAwSkEgRq2JpYX3bF7u3hrtXCC2vCkAkyDPLMdMwetDydaC43TBePWZbSjUgJ1zEGVIWkEp1coMET1imFykhCRpG2doPX0rztGysJbmSXCQFEQNQSVhWDEEiI862aZ75E7KHxDZSVeY/U1z5Y20h1TSbFyHVSUCZx4jvBxEVA624XNCRqOtKQF6igJiSVRvjafKnVl2e1ua1EnAERGBnaT1OakvrJTTiZQZuHUJT1ACCTPs3+NRQd6RHJeWZxDs8tUpZ7tLmnUhJPTcnGAD60mtUXDV6m0BRdyArQEwnIkBahPdgEZME/PD/iV+82pTNukuvrCQ22Ej91nLji58KYmJ6c8wNZMf6Q24t0/ab185SiFFIJwYABJkk/0GaL9PjdbBZsnwOmOz7SrskLSSyokrwVW7qk57sqGkqGtKoWCmSCYO9zdvzb2gdLiltISCXChTj7ojmgAeImMjHlGRyrsedVy1q1LUA4t0vLKEtHOzeyxMnaElRUTOT0JjtWlBSsHvUrIS46DDY/l0JOoTmIBBO4nankqE27N7XtatxClG3cbVplOoKTMyAFFIIQrfwJUVAbximH7P7ZTdrCw2FkkrS2NCATk6QfEZOZVkmZoXjPD++tgppRQ4G/CuShUROkry6AeYBB865lwntNe2ut9PeXCEnuymNLZIgQFKK3XDONSoOTvVlHQf2qpYNsUvLWgHMomYxqBISox1wR7TVP8A2e8StUr0MofPLU4pKZ8wERI9Qk4pj2w4k3eWsqOlRBSMp2OFKBO8iQPJU9KpHYlwpf0SmQYChnyg+/41Cj6AS6dMxI8t4pfxV1OnXvG5yD7iMVpwniJSNKh/f51rx61K0a2Vf8hyI5+9QhQO3HEwpkJHMiqVbDJqw9sWSkJpDac6DPbMp2HW5g0yQjwg8zQvD1JUYpsGhNBmhiL8ATSpWBRGZPLNSGxEpUFZBqV4jUawkmFuhM3bip0tVKkCi2mRSXpTl2cSOFsFQxW6maNAFaOChf07b2X/AE+yO2azTAIoBMzR6XKahiUUMwxxjoBvUCl64FM7hqd6CNoScVp4X4BZcflB/A2lEkDAO52Meu/sKeXd6hobz5bfM0gtipAOSOppZecYCjpSZJ3IyecAU3gdRo3g6oB7TcSW+SlA28sDoI3jz/zVIvbNbeXARPM7ex2j0rqPDuGgpmI88Sfeh+JMBIJwnz2n1O59zTHIYKPwPj2O6XJSZ0rCtJbMYIiI9jTzs/x5aQ4ypxIMnStC2G3Fc8xhcnJ1JMzzqK7sFEFUehJVHyUoj8KrK7VLaipzUM+EJ+Kf5pOB659Kllly+2EvlD61J71Md6SrQVjAV3KipuOoCog7U6a4qu2QLfiKA9arBAeASEAYIwMH2jb2qoWt+jQNBLnMhSykjrhIAV8h61beAccIZKJZumoGq3UqHEiPhlaiiR5E8tt6vshcuIdi23+HpSwsq7sJct16pMo8SQVGcGIJ8zVa4Nxxl4uDSUuo8K0uZMdQR0IIjr5ES+7NcTtbRJLSnWW1+JTDuoJbzlaCU7bCASNqQ9sOxqVuKv7JaTuXmgoGTspSVJJAPMp6jlJqmtaCY5pP3LQ+tuN27LKnHdASncJwVE4CRnmTEedE9lbFHEHE3Sm1NttBSG0KUT4yfGrTygBIH/brXK+znDHOIOFknu0hWpaiTqSJyAmNxJ3rtCOKW9syLZptZQlOmEocUogg6vC2NYUd5MTMzvFRuvcayyhdQWiv8b4yQ84xwu3D1wTpedTpAax99R+IwcbgfhShrgv+ntqeu1IcunNRQhOtatUTClHUTBJ5hI5DnTzinaBaGihhCbNoBI1EanwpRj+Egk5HM5qi8a460CU27i3XVSHHu8yVDkGXF6p9DOK1VAbsVm5eRqNyEqSY0oeW2hrVIJUpBMuEcpB5gmNpXeJ3Fwot9/oYUUpUEKQNIGClJbMhPKJj0pTfdo30nSHFdFDShM+RhIWAfWnLCW1sgukxuoLOoRiYDgJ95PrVSdFotfHu2aLa2ISsSUhttIUlWQmAoJmuccM4u8ptSSoqCNTiQcpQ5sleiPEdSgczEeU17ecRbWoN2rSE5jUUyB6atj6GrX2Z7AaklS86xmDjcHIyRtVoooX+qPg/Grzkkyesnnmm3ALtYfSpQgEiT6866Fc9hG0j4D7eL38/rQ1vwBKFAKAjMKgiPWOR/pUIX3hY1tic9D+uda8SdKRvnntPv/MD+tq24CxpSB02546T+v6B9oUnWAPUeh38jzx5etZyS4xbQObpaKH23eBKarlsnBp321TDqR5UitlxQIO1bJjugng7ZSszT1wmaWcPdGqTTdbcjVODW20w6JUZHnWrrWTUkAI1dKkS4CAaCg1CZpVEpu4rVFtUDzcGKYSQpFNBB4lRTL8ikcZo60UetT00y2HF6KKauBFLXV1409QJ4X4F5xldoOeeFStQBS5aOleJuSkZ2FFS4rZunWyDtPxUob0jEjOeVVbgr2tUjmYM5x/So+P8V7xSj7D2oKzuChAIxO55xzHvUSpDEIcVR1T7YlKAJ2AMbY5E+uT7UibuPtDpKoCEmEz94nnAzH6xSOz4wXDKzjp1MZnoAAKfcHYAhXPfPL1/X9KIpWzPGhq8EBOBP/sREx0HIVUuL8PSuSEyTtOfwpzxi/hIAyTEDrP+KMZ4bpT4t48XqfyH51pqyjl/2ItuAlJVz0D73QE8hMTRtlfhCu8cSpSgkmAQEpk6dKQQdOx25VZrtpDapIyfmZ5Uh4tbJIkQDyAyazZZ0Dh/FkNWQuYeKNCnI1qO4gjSVQfITit7vtWFsJLa20lxIVpUuDG2k6Zzk48jVa4VfhXAH0k5a1tnqNawUf8A7A9qWoZ0NoSkYAA9cUJSlv8AUaxYozCuB2ymH1rFwwjKiPHM6TIEEDVIP4VbuLdtfsvdpht5LjYUSk6UBJODAmdlH2qidySdqjct8HHrU5S+Q3oQs6P2kKQwX1MNq7xSEq5TvnUBMwOtcx4pepcK0LQkKSQlsgZjJIJJJiClQ6ehIPRu0nEdXCbPq4psny0tK1f/AGIHvVB45ZjvWXB99CgfVChn5KHyq8bk1tmfRXByS6YpacLtylKjhMAk5MDMTuR5HapeIX4deCBKUjCfu/8AZMUvtXdLritsqE52JI6E0d/pIJCmz4t8AQZ5iisSfZ0Hst2XZTC0mZA1CMTE7fjirottPdq0YxvEwesDPrHWq52czbkRCwAZ66cj3kzVq4eREqEpVv5SJ+sirRTKcnjLjTml3I+6sLJKecKBjEkwQDjedqtVkUuJ/mzvzB3yPx95pZ2o7O64UgggzGOu6T1yZ9fWj+zSO7bOrGPpkfQj29KsodMwgY5cun6zSNd0VuGTIBOnqAeVGP3g0FWxMg9PKlHD4id6X5qcnH4DTxcYJsqvbkzcD/jVfb22pr2vuCbgjypc1tVPQJBVnMbU0YdIT1B5UFaK2o9vEisWFQz4Q2Fgz6RUT0JURG1b2SYTNeLkE4mspNu/Ae1VCv7ViovtM1CTUcU8kKcicq50Qys0OyjFFtoqyBIQCJoS4fCMmtn7wISSeVVl67U6uZ9B0qm6LUbHTPEy4fDjzNKOL8YWr92kz1IFFcQ/csctR2PP3pNwzwoU4vfMTQeV7CuC0hVdODVHQRW7hIQmoykKV5qNTcUGkoTUfaRleWbNOkJp1YcSVAJMfr+9V5s+GmFiuUR7f0ocnWzSV6Lfw26QpYWTJTt5R979dKPuuMpIgcyZ6TsB51SOGuFtSkH1HnNbXji05E88dB+hWvU3Rh49WHXtyFq67+53pDxS4LaoG53PT0+lG8PBWsfT8Sfwihr/AIWpbwTkk5PkOn5VtNGaYpYuFSoBRCXPiEkBRGUyJgwdpq18Bug82E/eRg+YGxpBxvhvdEECIx71nC3VpdHdglciI6EjVI6VtUw+CfCVF2+w0I7ab1Zu5kAx5/hmhbq0gVfpnUeMTJQpSEoUolKNQQDMJ1GVR0kxS7tM8ELZRzQhal+WspgfJM+9PFXyWGi4U6iDCE/zKMwCfYn2qkX94pzvXCZUogEjGfL2j5VOKSAZ5rHDj5f8ELfDV6SoZCiYUIUn0kGJ8j8qvPY/hepICtxt5g5H68jS3snaQhOr/wAg8hOcjHtVjebWwNaEkjy5DIn2k1TZyi22FsEjkIGR/wATn60wuLgNyOuY6xJUB/1z7Vzw9qlpebcHwxpcTuOkj5wfSmFpxFbrgM/DCh66Skj8KpyUVZFFt0Wdd/kA5SSJ8oxI9ZoG54sCe6bOSfFHLnM8jgmlfFuIlltawMwIG24A2PpS7sFblS3HswsxzxMbg7Z50tLM3FyQ1DCuSiyz8Zug0zBO5Snp5Ct+EpAQMzS/jjgeeaZGQlWpY5Ap2zy/v5UbYODT7q+tCwPj+r2a+rft18lE7Sr1XKz7UEmp+Lug3C/WoCghdMp2JIOtSrmMU4aUCoTzpc2MUwuGoCYod7DUE3i4ACam1k0uUgiCTNFB48qKkjNsTXDek1LbgVPeIBoNKimmDAb3cV4t2Bk1AbnFA3d6Ckk/CPxqmy1cgHit3qVvjkKZ9nrGEl1Ww2qtIfSpwA4k9avTrAatoTMRQc0qVBsSt2Vl9/7VcR90Vr2nYDbQSmI2qPs4qHVbH6/Kiu2CAWpHIg0JyqaQSri2ILG0HeJ8hNRcYMvAdKJ4Yr95PlS58kvmifj/ALAvwmyBuKM4bhfrmgGl+OjrJUKG2CZ96xPokQ3iQIAWN070Wy8lxAKT/nmfOiEMhSSDzFV5p/uHiCTp9OXKhJc1XlBG+LsNW2plWpO33uZ9qPtbwGVCNRAH/Eb/ADqdJStMjY0IeGQolOKwp/8Arsvj8CzjJU4n/Pypr+z/AIY65c6ENKXKRqUI0tgElJUTgA5HXGJzW/2Uasjl/mrDwnjVzbIUu20JSfiQsSFxsRGUnO/4dG8U7QNSeKakhzeLDfhUIIwQcH5UI4sLbxmkLP7SLht5arlppwrKdIcbgNgZ0pUDkEdf7Vo32+QgKi2tADOmGlSDg5Pe52icbk84ppTdbOkv/pQ8wHVt2YXd27yWtKimClJkEkGfD5xPzqp2HZUupd0A6UK3HihRGyhEmNjGxpr2Y7T36n1rt0oShZn4ClpkkR4YO22M5MxV14faIsbXxEnclYOVKO5Oc5iPKN6Gr8nP+pzrLPkviiq8J4IhCAk6hEETnSocx+IxuMc6aX/FO7T3c+IjwjBBOduoOfkKS3/HwVHQVEGBBGYMgxHzrfh6QpJLipUPhP65wfpWGwCVmOWwgKKTJwRjc7Aj86sfBuHBtORk/LyMb9ah4cgOq1qEAEJj8/T+1S8Q44lo92PEs4HXHMeYBGKWyNy0hrGlHYg7TKLjmhB+GCsjlB2I59P0KfWjvcW6lgBOPYnoPxqPgvBCVFa8qXClGCM9PnUHaC4725RZpylUFxOxiZCkn229KBXOorpBU+Pu8sn7KWBUhy4XhTm3oNonIHlyovhh0tmd/F9TTtu2SgJbSD4QfbpVXfuinXPIH+1Hw+7I3+QPMlwSKZxJQLyz/wC1StDUR5UGpUrJ6k0fajlRX2JIMUCNPrTIrmAaXg5ANMW1H5VhoKmaPLggfKtm3/ap20A6Z3qRzhwJrcCpCNL/AFr2Ac1j1nzqNDRAM0wCToj7rWsJ2B3ND9ooSiBsmp+GKJWojYYpPx65+IUCTbmNKlCxNw7xODE5q/394EW+dgMiqN2fbT3o1GOlXniNsFtlMyCPnWc3gmHyV/s8wlSSsbzjrQvbC8MJAOCc0y4IyGSpEZGfWlnbJiQFDaawt5DT1Bg3CIKifKgblP781JwdZBjqKmda/f8AtRmvc3+QFO4gTI8fvRFsrSv6VohuFe9ThklcVTIi0WsKSD1FB8e4TrTqSPENvWjOENwgDpvTLRj1wKStwkMVyiUWx4oWvCuf1jnVltLxKwCCP81txLs8l0GQNR2IqvPWbrCwd0iP18hTD4Zf1A+6BZ0NbnnRVomCBy3UTsAN/pvvmKScN44FQk4Jz+Mf396foIUMbT+v150HhLGwnJT7PH7RLvKMlQkTyIJjzgQOVSN8MtEQQ2JPPSM5j9elTsJyroIA9v8AFa93sPKU++fw/OjxyyYKWNETXH0JAIPhMynSNJAjJjMwucfyVpfcZcdHdpVpUmYGNDicxHRQG/I52GwH+lw8lJ238o0aT+I/GmTFqITiCnE84AhJ9ZEe1FlkoxGFia1tMp8EEQDGBGROnbBHKOVObPgyhlWRzHXG8UytGhAVAmYI9o/KmbbYE+3y5H6ClpTbGIxSBHmFBqEb5j15D8vaoeDcMUfEv4lCSefKN+eDTy2bECcep59PwqtdrO1Xdt/u8HxT6gxII9P1msqEpqjTnGDsl7S9qRbo0NKAcA3UMHp5daF7E2qnFKunJJE6SeU8p9oqq8A4Sq+c8QOgkyo7KSSCPQggesV17h3B0soS2keHZUZT79PpRZRUI8YmYtzfJk1gCpBWr4lA+w6GqbxmyIQs8q6BcthDaowIqpdoWj3C4zitYI02yZpao5uwmTTO2djHWgLNU+E0ew1CqvyKJ6GTllq0qnIqRKFTitEqjNEsuGAakVZtvRJbtwQTyo1V0KiZb1Co27YmfWtp1olWCL2oa6+E+lZWUYELuBbK9TVf41/EXWVlBj97G39qAeEfxhXQ1fwRXlZVZejOEUN/xx6Ur7YfnWVlYh9yCZPtYs4T/ET6UUr+P7VlZRn2LroFd+I0Tb/FWVlZfRa7HXB/iPrTxO/sa8rKTy9h4dEzPL0pZefAf1yrKyqgXIp5/i/Orhwjb3/rWVlOT+0WX3DlnZXt+deObtf8fyFZWUBBWeP/AMYf8XPyqS35eo+qq9rK1MkAy15/9aYJ/I/nWVlCCkV3v7j6qrmPa34z+vvqrKym8XQrk7OgdgP/AI3yq62v5VlZSc/vHY9El9/DNVnjn8Ffp+VZWU3g6Ytm8HMrb4/nR6firKyp5FvAyVtU/wBwV7WVIm5dDCx+GpLX4fc1lZU8hYdH/9k="/>
          <p:cNvSpPr>
            <a:spLocks noChangeAspect="1" noChangeArrowheads="1"/>
          </p:cNvSpPr>
          <p:nvPr/>
        </p:nvSpPr>
        <p:spPr bwMode="auto">
          <a:xfrm>
            <a:off x="155575" y="-2308225"/>
            <a:ext cx="7696200" cy="4810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4C4C4C"/>
              </a:solidFill>
            </a:endParaRPr>
          </a:p>
        </p:txBody>
      </p:sp>
      <p:sp>
        <p:nvSpPr>
          <p:cNvPr id="4" name="AutoShape 4" descr="data:image/jpeg;base64,/9j/4AAQSkZJRgABAQAAAQABAAD/2wCEAAkGBhQSERUUExQUFBUVGRUXFBcYFxQUFRQYFhcXFBQVGBUXHCYeFxwjGRQUHy8gJCcpLCwsFx4xNTAqNSYrLCkBCQoKDgwOGg8PGikkHyQpLCksLSopKSwpLCwsLCwsLCwsLCwsKSwsLCwsLCwsLCwsKSwsLCwsLCwsLCwsLCwpKf/AABEIALEBHAMBIgACEQEDEQH/xAAcAAACAgMBAQAAAAAAAAAAAAAEBQMGAAIHAQj/xAA+EAABAwMCAwYDBQcEAgMBAAABAgMRAAQhEjEFQVEGEyJhcYEykbEUQqHB8AcjM1LR4fEVJHKCQ2I0orIW/8QAGQEAAgMBAAAAAAAAAAAAAAAAAwQAAQIF/8QALREAAgICAgEDAgUFAQEAAAAAAAECEQMhEjFBEyJRBDJCYXGRsRSBodHwUgX/2gAMAwEAAhEDEQA/ALNaP4old0KTocrYO1EZsIfcmgTvUuutkpqWQiSk1uGzRDaBUxaxURABQrxQxRLjVaKbxVlggRRzBofTU7QqECATUiUVjSaISKhCNdwltClrMJSCSfIVTv8A+mvLpwC3HdtnYgAqx1JEbEYqzcZbKwlvTrSoguAGFBAO4HPxFP8Aan/COEssISlAEHYnmf68qhCvdm+OOEli5jvkjUFDAcTMExyIJHzp04+KC7T8C1+Ns6HUxoVzQoTuOYMkEc6UHtMgCHCEOJA1p6HqOqTuDWVLdM3x8oeLuwBJNK+IcZG0/jSkXq7lUNghGyletMWuz7SG/F4lcz64n6UpkzeB3FgrfYA3xxCMHIzHM7Zn8K3cvEOwE4iY94I/GknEezjmolKkwDjMbgT9KgTwl5ElPiAOCkgk9DFFjCHaMSyZE6aHKeDEypJI3TM9EzNBu3TiF6UfCMAeSd/rNPOE2ZDXjOkzJ6eX5UzZ4Y0nkCIj6SfnWXminvZtYpNJrQl4ZxslWlzGB7ny9KsQcRpKiQlIEkkwAAJJPtS247NJKtSTHP3zA/GaT2Fgt58sFR7psgunk4qZDc/yiAT1wOoq45Y9xf8AYHPG6937hqbO4u4cbV3TJ+BMELUJgKVO05IHp7B8Y7+2aOpAd0kSrIJBj+sSa6VaFKUgQAAI6AelDcUaQ62pKUhUg+lMIUdFDtbIOIS4gkpUJHI+YI5EHEeVePcMVFN+y9gWlOsq5EOJ2iFiFBIHIKBP/anqrAGp2ZlFM5y9ZKG4qPusVfLnhAPKk13wWl54U9iuTBfRVnxg+lI1GrXe8NUAaqY5+RofHiX9PDjYXbU4szik9vinNooRUmdGIZac6KdRJqG3TRANAfYxHogFxW4eoMLr1BinzmDJtytXbqKEN1Apfc3ZJqrZaH9reSaYfaarNgomnLbZIoy2aQSX60LteItjWyrY1CwcuUQwuo/spohtqKhAhLlSJeoVZrQLqEsHcfi91fytoCY3BKlExn/jTu24qlSikD/m2ZST/wCyBtPlVH7XvqaU26jM+BXWRKkEf/YfKj7Hu7lKVlRacH3pIAI6n+tUiy23V4pO/ibONXMRkBXXbB/vVQ7VdlUvrDjcd6kGP5XACSG1e+x5E9Jpswt9C9CgHEn74IiN/EP6UHxftLb2yyCREnUZBIhOqY9opbO3a49jGFLd9AtvxkMhCHAlgmYC1AHB0mZ8yM0JxDjgK9KbhhSJyltwFxQHIaoAyDS+67UWl1hVqu42PeqV3aUxqOVnEAigLTi9qFxbWduSDKlEnu0RtLyx0PJPpQ4wUXdbDPK2qsYL4t3o8LTYB2JVqVOfiUfD061Bw2zuELK0oaUk6fCterTsSrwjmAY9aJuu3TqkLaaQlTkSpSE922ynbdW53jYfKkfA+Mv2qitCVLBjUDq+KAQSBkSOcdaInNp0q/K/+ow+Cav90iyHjKkiHEW6jEHu3lJVM5HiArXh3Hm1qP8AuEthIJAU6gkbnfntsennWjn7RGHU91cW5RJhStKVgRBMgiennFD3t3wwJDjlgFNz/FZOpv8A7AQpCuoI6ZNZ7VNNf5Ncqdpp/wCB61xZ+ShCgowkhRHwpOyiNiTv/irFwKzSy2AOZKlE7qUo6lEnrJJJpPwHj1rcIAYEACCncpSMAA+4NNe4WiPvCSZ8if8AA9qDi1lpm8j5QGzep0kydImNIM+00Ww1pPxqTPJQBPuZMUlevVwEhWdglGSPUn+nvUf+t9yk954TnCoMdCR93PWukc4Ku7dSLtpWmQoOJJGwBTqz7pTvTQu1Uez/ABxTy3FqSEpSdKRjJ3UrG3IY86cu3wqFjIvCoXEg0rTeZohF1VWUR39oNCscjXJ1p8So/mP1rq9/dfu1+hrlLRkqPmfrQshS7CECi2KGaRJo0CE0GYxBE7F4QfKmiXwaThnYUQih0GTIm360du4oJTpFDurJpxI54S9f1Ai4mh/s6jUiLVVW0WPuEPTVotSIqocJYUKsbbxAq46RaGfeVqV0E24TRrTBrRZMgVuUV4FRWqroVCGjiKhU3RHezXoRO1UUJeLWIcbUhQkH2gjIM8jI3pF2f7PuXKNWotIkxnJHJWDmYP4+U2y/t3QMJIPWJ9M0o4lx4stJQhOleE6ANPrA/OlpZmrSGYYVpsDb419mHcgrddzmZAPP5EHOKqFpwU3F0oaC8okqJJPczqBMrHxEeLAxuDTXjaAykJn/AHDp8cEGEnYAjaZPzNdI7PcIZtm22W4CnAVgGJ6qx6+9VGLfu+TUmlopzv7NFOq13VwUMogqbACEwDIG8IAAjmcnOKkuO2fDbFrubdPeqSAAlKZCj8PicO567kzTX9ojrGtCXFO3DkhKLZswjMkFwJzODnfB86WWvY1bCS7cM2TEAEGNSkealE5MRzqssFGFu2l4Lxycpa7K12j4sq8QFKbcbQQQcQkrOBoEAr0zOo84AqYcXSye8urdaQtcsrSe6cSlOAPPGkwfOgu0nEkLeQpF13ikyAQmG2ucgAZlSUjerdwl83mlGqzuVpTGMKjrmYyBtzofNxinx/kLxtvf8ErfEeFcTSG3CEukQCsBpzVGkKChgnP4VWuJdib3hiytkfaLdRIIA1akxI7xERJAiR05Uc12TaRcoYvrb7KHiQy604VNlW6UHUIGBEV1bs32cVatKaU6Xm5/d6h4kJ/lJ+960zHGkq8fDFpTt35+UcQ4jwM2p+1WqghCkBam5wgkf/nJ9PSrd2J7bIuEFC8ERuc8s+5qydquBJNs4UYWiSDsAYJB2PWTg1yHsVw9C1KTqKHBlGAFnmRGY2G+1Kzxtxcn2vIxGa5JLpl54t2lfQ8UDUgTA0zBHX9f2qLtDw55y0W6hYWfj0wVAiJMczjnPyqTgnF0O/uLxPjTICiMZ6H0+tWY/wC3SA0lTiQmEhImT5namceZVUuwOXHu49CbgfDVNtpUV6kqAIEREiaYOCaVov7hghCmFLCsgpCsA7ziABTmzuQ4kGCnyUCCPUGt4pNrZjNGMXoHQgiptVFBsGvfsc0UCKuLPRbuHyNc5s1TXSu0drFs56GuY2ZoOQob25zRjg2pewqmSxMe1An2Mw6CE71MyiRUEZoi2+H51gImQK4aKlt+DBVMDEVvaXYTXQEz1ns2mNq3c4ABypsxfJitbm9EVCCX7EE0LcvxRV5e0odXNCnLwgEp7GVne02TeYqqoXFEt3ROK3FhIysY3nFAKGt74qwBWgtp3plYcPSCCTB5YJ98DFRkew/htmVDeeYgj86l4reoaTnwnrBG3pIo4NQjHMHY484KYj51TO2L6loUlI1EAnTgqIGSAIJJAyIz+FRxsJHRWuIdqrhb2lLionGlUfnVns+BhLPfOqWpaQVDvDCwQJGY5belc+7M23fXCcxmQZVkb8uXnNW/jHaQB82//hbRLhmcDeZ3OwA6ml8q/DEYxvyypWCXLi7QSFEuOTscx4sH0FWvhXbJTd6srBU45+5QOTWYABk/ShuCccV9rSt5AaZUkobSZT3aD94FOUKg7wN9+ri97J2j1x+6cbWXB44dCVpWDKXm9latUSBjzFMLoA+y12XFAu9Uww2kNsAKfciVqcUnUEk7kxE+ork3Gb5694ldMPJcWqdLSNZQ2ylJ+NSQSFCCkjfcbcrpZ8Qesu/DyZU44hSnBIJOlDZJkx9wbcj1yaJacGcccdukOnvXlrzM92hR1A+atITA2AM8qXzZlG11/sPixt0wwcItQ8LYJmApK8kanClBA1HmBHlml6+MN8PuWbi21IUlWi4ZWPEhMpKk+hAwR0FGN8M0pnUUEo1JKjJDgWHApZHU7xiJG1H8Vt0akXi0JQ6nw3CJCkONk6Vz5hCiRzIEUpjy8Wrbf+/+/YYyY7WkkdM7a8VSUMJdtw/bPKAd2lvVBQoTzyf1uDb9r/8ATRcN3RUtDPdllUGVodJCUycEgiJpdxawevbFNs0AAVoBWqfC0gzKY3VCUiOeqgO0XZF195TS1IAdKFPPLJUpCG/C02y2DBO5JOBrOM56UJqcbQjKPF0xra9vU3VrdqQka0AqQneRp3gxtXGrd1xpYcEgpIMkYkZycCut8a4/a8KtUWdslLyykoyEnJnUtZSPEqckYpT2O4t9nUGblH7t+CgqTOdufKo/bbouPua2WG/7MM37DTihnSknSSCDHl61RuMO3di4IfcDfIEHSkDrAicf3q3J4p9j4ips4ZcAIEhKQoz8IMTymPeJrT9o9oG0h6FEj4EtjIO4WVEHSRyJkJ3AJAhOEWmr6Y1OVrXY57M8RLzUOmVHCtwqd9ONj16bbzThzhDaRKfD+Ncz7AcXUd9KU7BKRt5AqOBv1JyTmup23EWjiSTtuZ9KZUadIXk77AAz0rcYpi8yk/Cc9KW3LZowET9rXv8AauehrldtiukdsEH7KuubWu9CyEGltvTVS8ClNucim7iPD60tLsYh0SLOcdKlakChVrj6UTcOQQPIVk2FG4GmlL90QcVAm6gVotU05OdHPnKkbJ44sGiP9bJ50scarQCkp/UNCMsrGyb2a2+0ilaXa0ceoPrMHzY2VcCvWL4A0nS7UqF0WGegscjRbLK5Bzgjnk+wxtVmsbtIEBKwfIb/AD+tUXghKlTqCY3+Kemw+VXWz0ACW5HJWkT7I5e1O4581Y5ily2S3vEilBOlYHMHB+QxPtXMu1t+VxpcgqMIUSUpKhkJDhP7l3mEqMHcK2m99o3FBsqCVOoA8WkkOI5fCkEx7EelctYsVPuqVbuodB/jMOJ0LUgKBGpBKkrTJ+MKGkkZSaKGLH2LsMKfWgtviQpJASHVD7wSfgcOJGyjkRMGqLWpxMqwu4dPeBUgoS2ojSrHhgzI8vKr/wBpOFhnh3chDgC092hCSFvAQSQ2FEd8AkE6JmAYjJoBPBHLhpAn96hCe4upgKIQIDmrxbkiSNQ5g8xVuwvgF4iEW9005p75hSR37akKUAnCVOtmD4kjMcwKrK+zqUXL4WtXgWpTSm1DYkqbKZwfCUn0V7U/bfumUrbu2lOEKiVadPsU+Ij0HrQnEnUAS2gIOnSBpCoSRGE58yCYrELS4sJOKl7kHcI7dh5Kbe+/8iFpS8cEwAUBxO2oHVnY4pXwQEgws93tojl4UnO86Uqj19Kq6rBxRSYOIAJz5DFXHh7Sm0pStuB/MCDJPXp5YoH1TTWuwn08X5GDBSRpCdSY0hKpgeHwyeWx22xUF9ZNNaySQl6QsFUoUCNKcZ0nSTkcwOtHW62yDmCVEwOuxyfpS3jjSlIISlRHL6fnXPjakkOtJosS/wBqdtaoDFo2q4cCEo1ggNd4SACcyRkyR0A9KpxSbhxZvH3l3RQO5aaSEtBRkJaCpkDVvg4NVZvhDgVkEAnOkifPFWaxfDASEa2iE6NQSEOgGZUhzSNRAjAUFRMEkRXY9SMaSOb6cpNtjW74Ui3bt7NPcfaQnXfXSwlTjJWZSwhZ+8JHoNPWh7viLrVym3eV3qdQ0J0gQk41KXEqUeg2iSfu007P9hiYU1cIMyVqiLhvVC9OlwHStWoElWQPuyqU3Kz7J27S+8Uhb9ykJUEr+LE6cYSYOQk4BzUVudlP2xoQdr+HBttF0tPePNANpCgNIMy284kRMbhOMnlimCFHinDCASlyClR8JhQ+9/aml1wkvl5LqdPetIKkfEUqJVBKp39PbNS9heDlDS0aQmDtgEHmNIiBtk+I7mDIq+NxpkckpWvJy3s/bOWSyl1WhAnUtQAUszgISQdKTyKvEoSUpIBrqvDbnUgFMaSPvDcHrjE+kVQf2r2ZYuGlNz3hkpCUd4s9dCT8GT4lJ8RkTVp7E8WDzQDmkODCtJgz5wcH3oqAssLLA6ADyAj5DatnG6ILavunV5HcfKtFudceVWUVftw3Fm56Vye33rqn7QX/APaKHWPrXLWB4qFkKD7deRTpYkD2pIzvTNpzIFLS7GY9BDydupIqe9+L5UGfjT60cbcKJOqqNpFZ+0Sanaepc2yZo5piqz5FZxc07J1GajKKIQ3XobrmTmrFLBCiolppmLeakVwsxNGhTQWKsRaiKJt1TU71jFeNMwaLSo1xVFt4Bbp0iFAnoAqPQnM+gNWtBAHjH0H4DAqncM4npAAys7ADxD1OyR9KPat1LMuKKuYSNtp55P4f16eGuOh3DXE148yXPFbvpC0yQJ0kRnJJ0jbnFIuCyu8bXdWK2nASUXbQHdq3EuFB0L2A3UryFbdprU7qUUhOwTjTGd5GfeaR9n+2IYX4rpZEx42VrMea0qJPqSfSihjqfau1LlqSgJd0QopBSnAMmQvHuSk9FJ3pDwm8fW8EpaJaWlKnFqTocaMAw6gjS4kgiHW5IM5OKm472paWwlUkjBUpCgNA6lRKFNeoWCOUmjeFcRQpkOeCFTDiPEDMbq8K1SBuRJ5EzULK52ks2Q2rQpahBAfVLrihqC0oSsAhaJKgDMpIgpUBKa9wm3U4BpbKG1FRC1K1JWrVp8StyScTTt3jam7xTbpt1W7utKoWCrYaSttXiJAwSkEgRq2JpYX3bF7u3hrtXCC2vCkAkyDPLMdMwetDydaC43TBePWZbSjUgJ1zEGVIWkEp1coMET1imFykhCRpG2doPX0rztGysJbmSXCQFEQNQSVhWDEEiI862aZ75E7KHxDZSVeY/U1z5Y20h1TSbFyHVSUCZx4jvBxEVA624XNCRqOtKQF6igJiSVRvjafKnVl2e1ua1EnAERGBnaT1OakvrJTTiZQZuHUJT1ACCTPs3+NRQd6RHJeWZxDs8tUpZ7tLmnUhJPTcnGAD60mtUXDV6m0BRdyArQEwnIkBahPdgEZME/PD/iV+82pTNukuvrCQ22Ej91nLji58KYmJ6c8wNZMf6Q24t0/ab185SiFFIJwYABJkk/0GaL9PjdbBZsnwOmOz7SrskLSSyokrwVW7qk57sqGkqGtKoWCmSCYO9zdvzb2gdLiltISCXChTj7ojmgAeImMjHlGRyrsedVy1q1LUA4t0vLKEtHOzeyxMnaElRUTOT0JjtWlBSsHvUrIS46DDY/l0JOoTmIBBO4nankqE27N7XtatxClG3cbVplOoKTMyAFFIIQrfwJUVAbximH7P7ZTdrCw2FkkrS2NCATk6QfEZOZVkmZoXjPD++tgppRQ4G/CuShUROkry6AeYBB865lwntNe2ut9PeXCEnuymNLZIgQFKK3XDONSoOTvVlHQf2qpYNsUvLWgHMomYxqBISox1wR7TVP8A2e8StUr0MofPLU4pKZ8wERI9Qk4pj2w4k3eWsqOlRBSMp2OFKBO8iQPJU9KpHYlwpf0SmQYChnyg+/41Cj6AS6dMxI8t4pfxV1OnXvG5yD7iMVpwniJSNKh/f51rx61K0a2Vf8hyI5+9QhQO3HEwpkJHMiqVbDJqw9sWSkJpDac6DPbMp2HW5g0yQjwg8zQvD1JUYpsGhNBmhiL8ATSpWBRGZPLNSGxEpUFZBqV4jUawkmFuhM3bip0tVKkCi2mRSXpTl2cSOFsFQxW6maNAFaOChf07b2X/AE+yO2azTAIoBMzR6XKahiUUMwxxjoBvUCl64FM7hqd6CNoScVp4X4BZcflB/A2lEkDAO52Meu/sKeXd6hobz5bfM0gtipAOSOppZecYCjpSZJ3IyecAU3gdRo3g6oB7TcSW+SlA28sDoI3jz/zVIvbNbeXARPM7ex2j0rqPDuGgpmI88Sfeh+JMBIJwnz2n1O59zTHIYKPwPj2O6XJSZ0rCtJbMYIiI9jTzs/x5aQ4ypxIMnStC2G3Fc8xhcnJ1JMzzqK7sFEFUehJVHyUoj8KrK7VLaipzUM+EJ+Kf5pOB659Kllly+2EvlD61J71Md6SrQVjAV3KipuOoCog7U6a4qu2QLfiKA9arBAeASEAYIwMH2jb2qoWt+jQNBLnMhSykjrhIAV8h61beAccIZKJZumoGq3UqHEiPhlaiiR5E8tt6vshcuIdi23+HpSwsq7sJct16pMo8SQVGcGIJ8zVa4Nxxl4uDSUuo8K0uZMdQR0IIjr5ES+7NcTtbRJLSnWW1+JTDuoJbzlaCU7bCASNqQ9sOxqVuKv7JaTuXmgoGTspSVJJAPMp6jlJqmtaCY5pP3LQ+tuN27LKnHdASncJwVE4CRnmTEedE9lbFHEHE3Sm1NttBSG0KUT4yfGrTygBIH/brXK+znDHOIOFknu0hWpaiTqSJyAmNxJ3rtCOKW9syLZptZQlOmEocUogg6vC2NYUd5MTMzvFRuvcayyhdQWiv8b4yQ84xwu3D1wTpedTpAax99R+IwcbgfhShrgv+ntqeu1IcunNRQhOtatUTClHUTBJ5hI5DnTzinaBaGihhCbNoBI1EanwpRj+Egk5HM5qi8a460CU27i3XVSHHu8yVDkGXF6p9DOK1VAbsVm5eRqNyEqSY0oeW2hrVIJUpBMuEcpB5gmNpXeJ3Fwot9/oYUUpUEKQNIGClJbMhPKJj0pTfdo30nSHFdFDShM+RhIWAfWnLCW1sgukxuoLOoRiYDgJ95PrVSdFotfHu2aLa2ISsSUhttIUlWQmAoJmuccM4u8ptSSoqCNTiQcpQ5sleiPEdSgczEeU17ecRbWoN2rSE5jUUyB6atj6GrX2Z7AaklS86xmDjcHIyRtVoooX+qPg/Grzkkyesnnmm3ALtYfSpQgEiT6866Fc9hG0j4D7eL38/rQ1vwBKFAKAjMKgiPWOR/pUIX3hY1tic9D+uda8SdKRvnntPv/MD+tq24CxpSB02546T+v6B9oUnWAPUeh38jzx5etZyS4xbQObpaKH23eBKarlsnBp321TDqR5UitlxQIO1bJjugng7ZSszT1wmaWcPdGqTTdbcjVODW20w6JUZHnWrrWTUkAI1dKkS4CAaCg1CZpVEpu4rVFtUDzcGKYSQpFNBB4lRTL8ikcZo60UetT00y2HF6KKauBFLXV1409QJ4X4F5xldoOeeFStQBS5aOleJuSkZ2FFS4rZunWyDtPxUob0jEjOeVVbgr2tUjmYM5x/So+P8V7xSj7D2oKzuChAIxO55xzHvUSpDEIcVR1T7YlKAJ2AMbY5E+uT7UibuPtDpKoCEmEz94nnAzH6xSOz4wXDKzjp1MZnoAAKfcHYAhXPfPL1/X9KIpWzPGhq8EBOBP/sREx0HIVUuL8PSuSEyTtOfwpzxi/hIAyTEDrP+KMZ4bpT4t48XqfyH51pqyjl/2ItuAlJVz0D73QE8hMTRtlfhCu8cSpSgkmAQEpk6dKQQdOx25VZrtpDapIyfmZ5Uh4tbJIkQDyAyazZZ0Dh/FkNWQuYeKNCnI1qO4gjSVQfITit7vtWFsJLa20lxIVpUuDG2k6Zzk48jVa4VfhXAH0k5a1tnqNawUf8A7A9qWoZ0NoSkYAA9cUJSlv8AUaxYozCuB2ymH1rFwwjKiPHM6TIEEDVIP4VbuLdtfsvdpht5LjYUSk6UBJODAmdlH2qidySdqjct8HHrU5S+Q3oQs6P2kKQwX1MNq7xSEq5TvnUBMwOtcx4pepcK0LQkKSQlsgZjJIJJJiClQ6ehIPRu0nEdXCbPq4psny0tK1f/AGIHvVB45ZjvWXB99CgfVChn5KHyq8bk1tmfRXByS6YpacLtylKjhMAk5MDMTuR5HapeIX4deCBKUjCfu/8AZMUvtXdLritsqE52JI6E0d/pIJCmz4t8AQZ5iisSfZ0Hst2XZTC0mZA1CMTE7fjirottPdq0YxvEwesDPrHWq52czbkRCwAZ66cj3kzVq4eREqEpVv5SJ+sirRTKcnjLjTml3I+6sLJKecKBjEkwQDjedqtVkUuJ/mzvzB3yPx95pZ2o7O64UgggzGOu6T1yZ9fWj+zSO7bOrGPpkfQj29KsodMwgY5cun6zSNd0VuGTIBOnqAeVGP3g0FWxMg9PKlHD4id6X5qcnH4DTxcYJsqvbkzcD/jVfb22pr2vuCbgjypc1tVPQJBVnMbU0YdIT1B5UFaK2o9vEisWFQz4Q2Fgz6RUT0JURG1b2SYTNeLkE4mspNu/Ae1VCv7ViovtM1CTUcU8kKcicq50Qys0OyjFFtoqyBIQCJoS4fCMmtn7wISSeVVl67U6uZ9B0qm6LUbHTPEy4fDjzNKOL8YWr92kz1IFFcQ/csctR2PP3pNwzwoU4vfMTQeV7CuC0hVdODVHQRW7hIQmoykKV5qNTcUGkoTUfaRleWbNOkJp1YcSVAJMfr+9V5s+GmFiuUR7f0ocnWzSV6Lfw26QpYWTJTt5R979dKPuuMpIgcyZ6TsB51SOGuFtSkH1HnNbXji05E88dB+hWvU3Rh49WHXtyFq67+53pDxS4LaoG53PT0+lG8PBWsfT8Sfwihr/AIWpbwTkk5PkOn5VtNGaYpYuFSoBRCXPiEkBRGUyJgwdpq18Bug82E/eRg+YGxpBxvhvdEECIx71nC3VpdHdglciI6EjVI6VtUw+CfCVF2+w0I7ab1Zu5kAx5/hmhbq0gVfpnUeMTJQpSEoUolKNQQDMJ1GVR0kxS7tM8ELZRzQhal+WspgfJM+9PFXyWGi4U6iDCE/zKMwCfYn2qkX94pzvXCZUogEjGfL2j5VOKSAZ5rHDj5f8ELfDV6SoZCiYUIUn0kGJ8j8qvPY/hepICtxt5g5H68jS3snaQhOr/wAg8hOcjHtVjebWwNaEkjy5DIn2k1TZyi22FsEjkIGR/wATn60wuLgNyOuY6xJUB/1z7Vzw9qlpebcHwxpcTuOkj5wfSmFpxFbrgM/DCh66Skj8KpyUVZFFt0Wdd/kA5SSJ8oxI9ZoG54sCe6bOSfFHLnM8jgmlfFuIlltawMwIG24A2PpS7sFblS3HswsxzxMbg7Z50tLM3FyQ1DCuSiyz8Zug0zBO5Snp5Ct+EpAQMzS/jjgeeaZGQlWpY5Ap2zy/v5UbYODT7q+tCwPj+r2a+rft18lE7Sr1XKz7UEmp+Lug3C/WoCghdMp2JIOtSrmMU4aUCoTzpc2MUwuGoCYod7DUE3i4ACam1k0uUgiCTNFB48qKkjNsTXDek1LbgVPeIBoNKimmDAb3cV4t2Bk1AbnFA3d6Ckk/CPxqmy1cgHit3qVvjkKZ9nrGEl1Ww2qtIfSpwA4k9avTrAatoTMRQc0qVBsSt2Vl9/7VcR90Vr2nYDbQSmI2qPs4qHVbH6/Kiu2CAWpHIg0JyqaQSri2ILG0HeJ8hNRcYMvAdKJ4Yr95PlS58kvmifj/ALAvwmyBuKM4bhfrmgGl+OjrJUKG2CZ96xPokQ3iQIAWN070Wy8lxAKT/nmfOiEMhSSDzFV5p/uHiCTp9OXKhJc1XlBG+LsNW2plWpO33uZ9qPtbwGVCNRAH/Eb/ADqdJStMjY0IeGQolOKwp/8Arsvj8CzjJU4n/Pypr+z/AIY65c6ENKXKRqUI0tgElJUTgA5HXGJzW/2Uasjl/mrDwnjVzbIUu20JSfiQsSFxsRGUnO/4dG8U7QNSeKakhzeLDfhUIIwQcH5UI4sLbxmkLP7SLht5arlppwrKdIcbgNgZ0pUDkEdf7Vo32+QgKi2tADOmGlSDg5Pe52icbk84ppTdbOkv/pQ8wHVt2YXd27yWtKimClJkEkGfD5xPzqp2HZUupd0A6UK3HihRGyhEmNjGxpr2Y7T36n1rt0oShZn4ClpkkR4YO22M5MxV14faIsbXxEnclYOVKO5Oc5iPKN6Gr8nP+pzrLPkviiq8J4IhCAk6hEETnSocx+IxuMc6aX/FO7T3c+IjwjBBOduoOfkKS3/HwVHQVEGBBGYMgxHzrfh6QpJLipUPhP65wfpWGwCVmOWwgKKTJwRjc7Aj86sfBuHBtORk/LyMb9ah4cgOq1qEAEJj8/T+1S8Q44lo92PEs4HXHMeYBGKWyNy0hrGlHYg7TKLjmhB+GCsjlB2I59P0KfWjvcW6lgBOPYnoPxqPgvBCVFa8qXClGCM9PnUHaC4725RZpylUFxOxiZCkn229KBXOorpBU+Pu8sn7KWBUhy4XhTm3oNonIHlyovhh0tmd/F9TTtu2SgJbSD4QfbpVXfuinXPIH+1Hw+7I3+QPMlwSKZxJQLyz/wC1StDUR5UGpUrJ6k0fajlRX2JIMUCNPrTIrmAaXg5ANMW1H5VhoKmaPLggfKtm3/ap20A6Z3qRzhwJrcCpCNL/AFr2Ac1j1nzqNDRAM0wCToj7rWsJ2B3ND9ooSiBsmp+GKJWojYYpPx65+IUCTbmNKlCxNw7xODE5q/394EW+dgMiqN2fbT3o1GOlXniNsFtlMyCPnWc3gmHyV/s8wlSSsbzjrQvbC8MJAOCc0y4IyGSpEZGfWlnbJiQFDaawt5DT1Bg3CIKifKgblP781JwdZBjqKmda/f8AtRmvc3+QFO4gTI8fvRFsrSv6VohuFe9ThklcVTIi0WsKSD1FB8e4TrTqSPENvWjOENwgDpvTLRj1wKStwkMVyiUWx4oWvCuf1jnVltLxKwCCP81txLs8l0GQNR2IqvPWbrCwd0iP18hTD4Zf1A+6BZ0NbnnRVomCBy3UTsAN/pvvmKScN44FQk4Jz+Mf396foIUMbT+v150HhLGwnJT7PH7RLvKMlQkTyIJjzgQOVSN8MtEQQ2JPPSM5j9elTsJyroIA9v8AFa93sPKU++fw/OjxyyYKWNETXH0JAIPhMynSNJAjJjMwucfyVpfcZcdHdpVpUmYGNDicxHRQG/I52GwH+lw8lJ238o0aT+I/GmTFqITiCnE84AhJ9ZEe1FlkoxGFia1tMp8EEQDGBGROnbBHKOVObPgyhlWRzHXG8UytGhAVAmYI9o/KmbbYE+3y5H6ClpTbGIxSBHmFBqEb5j15D8vaoeDcMUfEv4lCSefKN+eDTy2bECcep59PwqtdrO1Xdt/u8HxT6gxII9P1msqEpqjTnGDsl7S9qRbo0NKAcA3UMHp5daF7E2qnFKunJJE6SeU8p9oqq8A4Sq+c8QOgkyo7KSSCPQggesV17h3B0soS2keHZUZT79PpRZRUI8YmYtzfJk1gCpBWr4lA+w6GqbxmyIQs8q6BcthDaowIqpdoWj3C4zitYI02yZpao5uwmTTO2djHWgLNU+E0ew1CqvyKJ6GTllq0qnIqRKFTitEqjNEsuGAakVZtvRJbtwQTyo1V0KiZb1Co27YmfWtp1olWCL2oa6+E+lZWUYELuBbK9TVf41/EXWVlBj97G39qAeEfxhXQ1fwRXlZVZejOEUN/xx6Ur7YfnWVlYh9yCZPtYs4T/ET6UUr+P7VlZRn2LroFd+I0Tb/FWVlZfRa7HXB/iPrTxO/sa8rKTy9h4dEzPL0pZefAf1yrKyqgXIp5/i/Orhwjb3/rWVlOT+0WX3DlnZXt+deObtf8fyFZWUBBWeP/AMYf8XPyqS35eo+qq9rK1MkAy15/9aYJ/I/nWVlCCkV3v7j6qrmPa34z+vvqrKym8XQrk7OgdgP/AI3yq62v5VlZSc/vHY9El9/DNVnjn8Ffp+VZWU3g6Ytm8HMrb4/nR6firKyp5FvAyVtU/wBwV7WVIm5dDCx+GpLX4fc1lZU8hYdH/9k="/>
          <p:cNvSpPr>
            <a:spLocks noChangeAspect="1" noChangeArrowheads="1"/>
          </p:cNvSpPr>
          <p:nvPr/>
        </p:nvSpPr>
        <p:spPr bwMode="auto">
          <a:xfrm>
            <a:off x="307975" y="-2155825"/>
            <a:ext cx="7696200" cy="4810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4C4C4C"/>
              </a:solidFill>
            </a:endParaRPr>
          </a:p>
        </p:txBody>
      </p:sp>
      <p:sp>
        <p:nvSpPr>
          <p:cNvPr id="10" name="TextBox 9"/>
          <p:cNvSpPr txBox="1"/>
          <p:nvPr/>
        </p:nvSpPr>
        <p:spPr>
          <a:xfrm>
            <a:off x="595666" y="152400"/>
            <a:ext cx="8548335" cy="707886"/>
          </a:xfrm>
          <a:prstGeom prst="rect">
            <a:avLst/>
          </a:prstGeom>
          <a:solidFill>
            <a:schemeClr val="tx1">
              <a:lumMod val="50000"/>
              <a:alpha val="70000"/>
            </a:schemeClr>
          </a:solidFill>
        </p:spPr>
        <p:txBody>
          <a:bodyPr wrap="square" rtlCol="0">
            <a:spAutoFit/>
          </a:bodyPr>
          <a:lstStyle/>
          <a:p>
            <a:pPr algn="ctr"/>
            <a:r>
              <a:rPr lang="en-US" sz="4000" dirty="0" smtClean="0">
                <a:solidFill>
                  <a:srgbClr val="FFDE22"/>
                </a:solidFill>
                <a:effectLst>
                  <a:outerShdw blurRad="38100" dist="38100" dir="2700000" algn="tl">
                    <a:srgbClr val="000000">
                      <a:alpha val="43137"/>
                    </a:srgbClr>
                  </a:outerShdw>
                </a:effectLst>
                <a:latin typeface="Franklin Gothic Medium"/>
              </a:rPr>
              <a:t>Art Worrell &amp; Matt </a:t>
            </a:r>
            <a:r>
              <a:rPr lang="en-US" sz="4000" dirty="0" err="1" smtClean="0">
                <a:solidFill>
                  <a:srgbClr val="FFDE22"/>
                </a:solidFill>
                <a:effectLst>
                  <a:outerShdw blurRad="38100" dist="38100" dir="2700000" algn="tl">
                    <a:srgbClr val="000000">
                      <a:alpha val="43137"/>
                    </a:srgbClr>
                  </a:outerShdw>
                </a:effectLst>
                <a:latin typeface="Franklin Gothic Medium"/>
              </a:rPr>
              <a:t>Cheeley</a:t>
            </a:r>
            <a:endParaRPr lang="en-US" sz="4000" dirty="0">
              <a:solidFill>
                <a:srgbClr val="FFDE22"/>
              </a:solidFill>
              <a:effectLst>
                <a:outerShdw blurRad="38100" dist="38100" dir="2700000" algn="tl">
                  <a:srgbClr val="000000">
                    <a:alpha val="43137"/>
                  </a:srgbClr>
                </a:outerShdw>
              </a:effectLst>
              <a:latin typeface="Franklin Gothic Medium"/>
            </a:endParaRPr>
          </a:p>
        </p:txBody>
      </p:sp>
      <p:sp>
        <p:nvSpPr>
          <p:cNvPr id="2" name="Isosceles Triangle 1">
            <a:hlinkClick r:id="rId4" action="ppaction://hlinkfile"/>
          </p:cNvPr>
          <p:cNvSpPr/>
          <p:nvPr/>
        </p:nvSpPr>
        <p:spPr>
          <a:xfrm>
            <a:off x="914400" y="4953000"/>
            <a:ext cx="609600" cy="609600"/>
          </a:xfrm>
          <a:prstGeom prst="triangle">
            <a:avLst/>
          </a:prstGeom>
          <a:solidFill>
            <a:schemeClr val="tx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9596318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data:image/jpeg;base64,/9j/4AAQSkZJRgABAQAAAQABAAD/2wCEAAkGBhQSERUUExQUFBUVGRUXFBcYFxQUFRQYFhcXFBQVGBUXHCYeFxwjGRQUHy8gJCcpLCwsFx4xNTAqNSYrLCkBCQoKDgwOGg8PGikkHyQpLCksLSopKSwpLCwsLCwsLCwsLCwsKSwsLCwsLCwsLCwsKSwsLCwsLCwsLCwsLCwpKf/AABEIALEBHAMBIgACEQEDEQH/xAAcAAACAgMBAQAAAAAAAAAAAAAEBQMGAAIHAQj/xAA+EAABAwMCAwYDBQcEAgMBAAABAgMRAAQhEjEFQVEGEyJhcYEykbEUQqHB8AcjM1LR4fEVJHKCQ2I0orIW/8QAGQEAAgMBAAAAAAAAAAAAAAAAAwQAAQIF/8QALREAAgICAgEDAgUFAQEAAAAAAAECEQMhEjFBEyJRBDJCYXGRsRSBodHwUgX/2gAMAwEAAhEDEQA/ALNaP4old0KTocrYO1EZsIfcmgTvUuutkpqWQiSk1uGzRDaBUxaxURABQrxQxRLjVaKbxVlggRRzBofTU7QqECATUiUVjSaISKhCNdwltClrMJSCSfIVTv8A+mvLpwC3HdtnYgAqx1JEbEYqzcZbKwlvTrSoguAGFBAO4HPxFP8Aan/COEssISlAEHYnmf68qhCvdm+OOEli5jvkjUFDAcTMExyIJHzp04+KC7T8C1+Ns6HUxoVzQoTuOYMkEc6UHtMgCHCEOJA1p6HqOqTuDWVLdM3x8oeLuwBJNK+IcZG0/jSkXq7lUNghGyletMWuz7SG/F4lcz64n6UpkzeB3FgrfYA3xxCMHIzHM7Zn8K3cvEOwE4iY94I/GknEezjmolKkwDjMbgT9KgTwl5ElPiAOCkgk9DFFjCHaMSyZE6aHKeDEypJI3TM9EzNBu3TiF6UfCMAeSd/rNPOE2ZDXjOkzJ6eX5UzZ4Y0nkCIj6SfnWXminvZtYpNJrQl4ZxslWlzGB7ny9KsQcRpKiQlIEkkwAAJJPtS247NJKtSTHP3zA/GaT2Fgt58sFR7psgunk4qZDc/yiAT1wOoq45Y9xf8AYHPG6937hqbO4u4cbV3TJ+BMELUJgKVO05IHp7B8Y7+2aOpAd0kSrIJBj+sSa6VaFKUgQAAI6AelDcUaQ62pKUhUg+lMIUdFDtbIOIS4gkpUJHI+YI5EHEeVePcMVFN+y9gWlOsq5EOJ2iFiFBIHIKBP/anqrAGp2ZlFM5y9ZKG4qPusVfLnhAPKk13wWl54U9iuTBfRVnxg+lI1GrXe8NUAaqY5+RofHiX9PDjYXbU4szik9vinNooRUmdGIZac6KdRJqG3TRANAfYxHogFxW4eoMLr1BinzmDJtytXbqKEN1Apfc3ZJqrZaH9reSaYfaarNgomnLbZIoy2aQSX60LteItjWyrY1CwcuUQwuo/spohtqKhAhLlSJeoVZrQLqEsHcfi91fytoCY3BKlExn/jTu24qlSikD/m2ZST/wCyBtPlVH7XvqaU26jM+BXWRKkEf/YfKj7Hu7lKVlRacH3pIAI6n+tUiy23V4pO/ibONXMRkBXXbB/vVQ7VdlUvrDjcd6kGP5XACSG1e+x5E9Jpswt9C9CgHEn74IiN/EP6UHxftLb2yyCREnUZBIhOqY9opbO3a49jGFLd9AtvxkMhCHAlgmYC1AHB0mZ8yM0JxDjgK9KbhhSJyltwFxQHIaoAyDS+67UWl1hVqu42PeqV3aUxqOVnEAigLTi9qFxbWduSDKlEnu0RtLyx0PJPpQ4wUXdbDPK2qsYL4t3o8LTYB2JVqVOfiUfD061Bw2zuELK0oaUk6fCterTsSrwjmAY9aJuu3TqkLaaQlTkSpSE922ynbdW53jYfKkfA+Mv2qitCVLBjUDq+KAQSBkSOcdaInNp0q/K/+ow+Cav90iyHjKkiHEW6jEHu3lJVM5HiArXh3Hm1qP8AuEthIJAU6gkbnfntsennWjn7RGHU91cW5RJhStKVgRBMgiennFD3t3wwJDjlgFNz/FZOpv8A7AQpCuoI6ZNZ7VNNf5Ncqdpp/wCB61xZ+ShCgowkhRHwpOyiNiTv/irFwKzSy2AOZKlE7qUo6lEnrJJJpPwHj1rcIAYEACCncpSMAA+4NNe4WiPvCSZ8if8AA9qDi1lpm8j5QGzep0kydImNIM+00Ww1pPxqTPJQBPuZMUlevVwEhWdglGSPUn+nvUf+t9yk954TnCoMdCR93PWukc4Ku7dSLtpWmQoOJJGwBTqz7pTvTQu1Uez/ABxTy3FqSEpSdKRjJ3UrG3IY86cu3wqFjIvCoXEg0rTeZohF1VWUR39oNCscjXJ1p8So/mP1rq9/dfu1+hrlLRkqPmfrQshS7CECi2KGaRJo0CE0GYxBE7F4QfKmiXwaThnYUQih0GTIm360du4oJTpFDurJpxI54S9f1Ai4mh/s6jUiLVVW0WPuEPTVotSIqocJYUKsbbxAq46RaGfeVqV0E24TRrTBrRZMgVuUV4FRWqroVCGjiKhU3RHezXoRO1UUJeLWIcbUhQkH2gjIM8jI3pF2f7PuXKNWotIkxnJHJWDmYP4+U2y/t3QMJIPWJ9M0o4lx4stJQhOleE6ANPrA/OlpZmrSGYYVpsDb419mHcgrddzmZAPP5EHOKqFpwU3F0oaC8okqJJPczqBMrHxEeLAxuDTXjaAykJn/AHDp8cEGEnYAjaZPzNdI7PcIZtm22W4CnAVgGJ6qx6+9VGLfu+TUmlopzv7NFOq13VwUMogqbACEwDIG8IAAjmcnOKkuO2fDbFrubdPeqSAAlKZCj8PicO567kzTX9ojrGtCXFO3DkhKLZswjMkFwJzODnfB86WWvY1bCS7cM2TEAEGNSkealE5MRzqssFGFu2l4Lxycpa7K12j4sq8QFKbcbQQQcQkrOBoEAr0zOo84AqYcXSye8urdaQtcsrSe6cSlOAPPGkwfOgu0nEkLeQpF13ikyAQmG2ucgAZlSUjerdwl83mlGqzuVpTGMKjrmYyBtzofNxinx/kLxtvf8ErfEeFcTSG3CEukQCsBpzVGkKChgnP4VWuJdib3hiytkfaLdRIIA1akxI7xERJAiR05Uc12TaRcoYvrb7KHiQy604VNlW6UHUIGBEV1bs32cVatKaU6Xm5/d6h4kJ/lJ+960zHGkq8fDFpTt35+UcQ4jwM2p+1WqghCkBam5wgkf/nJ9PSrd2J7bIuEFC8ERuc8s+5qydquBJNs4UYWiSDsAYJB2PWTg1yHsVw9C1KTqKHBlGAFnmRGY2G+1Kzxtxcn2vIxGa5JLpl54t2lfQ8UDUgTA0zBHX9f2qLtDw55y0W6hYWfj0wVAiJMczjnPyqTgnF0O/uLxPjTICiMZ6H0+tWY/wC3SA0lTiQmEhImT5namceZVUuwOXHu49CbgfDVNtpUV6kqAIEREiaYOCaVov7hghCmFLCsgpCsA7ziABTmzuQ4kGCnyUCCPUGt4pNrZjNGMXoHQgiptVFBsGvfsc0UCKuLPRbuHyNc5s1TXSu0drFs56GuY2ZoOQob25zRjg2pewqmSxMe1An2Mw6CE71MyiRUEZoi2+H51gImQK4aKlt+DBVMDEVvaXYTXQEz1ns2mNq3c4ABypsxfJitbm9EVCCX7EE0LcvxRV5e0odXNCnLwgEp7GVne02TeYqqoXFEt3ROK3FhIysY3nFAKGt74qwBWgtp3plYcPSCCTB5YJ98DFRkew/htmVDeeYgj86l4reoaTnwnrBG3pIo4NQjHMHY484KYj51TO2L6loUlI1EAnTgqIGSAIJJAyIz+FRxsJHRWuIdqrhb2lLionGlUfnVns+BhLPfOqWpaQVDvDCwQJGY5belc+7M23fXCcxmQZVkb8uXnNW/jHaQB82//hbRLhmcDeZ3OwA6ml8q/DEYxvyypWCXLi7QSFEuOTscx4sH0FWvhXbJTd6srBU45+5QOTWYABk/ShuCccV9rSt5AaZUkobSZT3aD94FOUKg7wN9+ri97J2j1x+6cbWXB44dCVpWDKXm9latUSBjzFMLoA+y12XFAu9Uww2kNsAKfciVqcUnUEk7kxE+ork3Gb5694ldMPJcWqdLSNZQ2ylJ+NSQSFCCkjfcbcrpZ8Qesu/DyZU44hSnBIJOlDZJkx9wbcj1yaJacGcccdukOnvXlrzM92hR1A+atITA2AM8qXzZlG11/sPixt0wwcItQ8LYJmApK8kanClBA1HmBHlml6+MN8PuWbi21IUlWi4ZWPEhMpKk+hAwR0FGN8M0pnUUEo1JKjJDgWHApZHU7xiJG1H8Vt0akXi0JQ6nw3CJCkONk6Vz5hCiRzIEUpjy8Wrbf+/+/YYyY7WkkdM7a8VSUMJdtw/bPKAd2lvVBQoTzyf1uDb9r/8ATRcN3RUtDPdllUGVodJCUycEgiJpdxawevbFNs0AAVoBWqfC0gzKY3VCUiOeqgO0XZF195TS1IAdKFPPLJUpCG/C02y2DBO5JOBrOM56UJqcbQjKPF0xra9vU3VrdqQka0AqQneRp3gxtXGrd1xpYcEgpIMkYkZycCut8a4/a8KtUWdslLyykoyEnJnUtZSPEqckYpT2O4t9nUGblH7t+CgqTOdufKo/bbouPua2WG/7MM37DTihnSknSSCDHl61RuMO3di4IfcDfIEHSkDrAicf3q3J4p9j4ips4ZcAIEhKQoz8IMTymPeJrT9o9oG0h6FEj4EtjIO4WVEHSRyJkJ3AJAhOEWmr6Y1OVrXY57M8RLzUOmVHCtwqd9ONj16bbzThzhDaRKfD+Ncz7AcXUd9KU7BKRt5AqOBv1JyTmup23EWjiSTtuZ9KZUadIXk77AAz0rcYpi8yk/Cc9KW3LZowET9rXv8AauehrldtiukdsEH7KuubWu9CyEGltvTVS8ClNucim7iPD60tLsYh0SLOcdKlakChVrj6UTcOQQPIVk2FG4GmlL90QcVAm6gVotU05OdHPnKkbJ44sGiP9bJ50scarQCkp/UNCMsrGyb2a2+0ilaXa0ceoPrMHzY2VcCvWL4A0nS7UqF0WGegscjRbLK5Bzgjnk+wxtVmsbtIEBKwfIb/AD+tUXghKlTqCY3+Kemw+VXWz0ACW5HJWkT7I5e1O4581Y5ily2S3vEilBOlYHMHB+QxPtXMu1t+VxpcgqMIUSUpKhkJDhP7l3mEqMHcK2m99o3FBsqCVOoA8WkkOI5fCkEx7EelctYsVPuqVbuodB/jMOJ0LUgKBGpBKkrTJ+MKGkkZSaKGLH2LsMKfWgtviQpJASHVD7wSfgcOJGyjkRMGqLWpxMqwu4dPeBUgoS2ojSrHhgzI8vKr/wBpOFhnh3chDgC092hCSFvAQSQ2FEd8AkE6JmAYjJoBPBHLhpAn96hCe4upgKIQIDmrxbkiSNQ5g8xVuwvgF4iEW9005p75hSR37akKUAnCVOtmD4kjMcwKrK+zqUXL4WtXgWpTSm1DYkqbKZwfCUn0V7U/bfumUrbu2lOEKiVadPsU+Ij0HrQnEnUAS2gIOnSBpCoSRGE58yCYrELS4sJOKl7kHcI7dh5Kbe+/8iFpS8cEwAUBxO2oHVnY4pXwQEgws93tojl4UnO86Uqj19Kq6rBxRSYOIAJz5DFXHh7Sm0pStuB/MCDJPXp5YoH1TTWuwn08X5GDBSRpCdSY0hKpgeHwyeWx22xUF9ZNNaySQl6QsFUoUCNKcZ0nSTkcwOtHW62yDmCVEwOuxyfpS3jjSlIISlRHL6fnXPjakkOtJosS/wBqdtaoDFo2q4cCEo1ggNd4SACcyRkyR0A9KpxSbhxZvH3l3RQO5aaSEtBRkJaCpkDVvg4NVZvhDgVkEAnOkifPFWaxfDASEa2iE6NQSEOgGZUhzSNRAjAUFRMEkRXY9SMaSOb6cpNtjW74Ui3bt7NPcfaQnXfXSwlTjJWZSwhZ+8JHoNPWh7viLrVym3eV3qdQ0J0gQk41KXEqUeg2iSfu007P9hiYU1cIMyVqiLhvVC9OlwHStWoElWQPuyqU3Kz7J27S+8Uhb9ykJUEr+LE6cYSYOQk4BzUVudlP2xoQdr+HBttF0tPePNANpCgNIMy284kRMbhOMnlimCFHinDCASlyClR8JhQ+9/aml1wkvl5LqdPetIKkfEUqJVBKp39PbNS9heDlDS0aQmDtgEHmNIiBtk+I7mDIq+NxpkckpWvJy3s/bOWSyl1WhAnUtQAUszgISQdKTyKvEoSUpIBrqvDbnUgFMaSPvDcHrjE+kVQf2r2ZYuGlNz3hkpCUd4s9dCT8GT4lJ8RkTVp7E8WDzQDmkODCtJgz5wcH3oqAssLLA6ADyAj5DatnG6ILavunV5HcfKtFudceVWUVftw3Fm56Vye33rqn7QX/APaKHWPrXLWB4qFkKD7deRTpYkD2pIzvTNpzIFLS7GY9BDydupIqe9+L5UGfjT60cbcKJOqqNpFZ+0Sanaepc2yZo5piqz5FZxc07J1GajKKIQ3XobrmTmrFLBCiolppmLeakVwsxNGhTQWKsRaiKJt1TU71jFeNMwaLSo1xVFt4Bbp0iFAnoAqPQnM+gNWtBAHjH0H4DAqncM4npAAys7ADxD1OyR9KPat1LMuKKuYSNtp55P4f16eGuOh3DXE148yXPFbvpC0yQJ0kRnJJ0jbnFIuCyu8bXdWK2nASUXbQHdq3EuFB0L2A3UryFbdprU7qUUhOwTjTGd5GfeaR9n+2IYX4rpZEx42VrMea0qJPqSfSihjqfau1LlqSgJd0QopBSnAMmQvHuSk9FJ3pDwm8fW8EpaJaWlKnFqTocaMAw6gjS4kgiHW5IM5OKm472paWwlUkjBUpCgNA6lRKFNeoWCOUmjeFcRQpkOeCFTDiPEDMbq8K1SBuRJ5EzULK52ks2Q2rQpahBAfVLrihqC0oSsAhaJKgDMpIgpUBKa9wm3U4BpbKG1FRC1K1JWrVp8StyScTTt3jam7xTbpt1W7utKoWCrYaSttXiJAwSkEgRq2JpYX3bF7u3hrtXCC2vCkAkyDPLMdMwetDydaC43TBePWZbSjUgJ1zEGVIWkEp1coMET1imFykhCRpG2doPX0rztGysJbmSXCQFEQNQSVhWDEEiI862aZ75E7KHxDZSVeY/U1z5Y20h1TSbFyHVSUCZx4jvBxEVA624XNCRqOtKQF6igJiSVRvjafKnVl2e1ua1EnAERGBnaT1OakvrJTTiZQZuHUJT1ACCTPs3+NRQd6RHJeWZxDs8tUpZ7tLmnUhJPTcnGAD60mtUXDV6m0BRdyArQEwnIkBahPdgEZME/PD/iV+82pTNukuvrCQ22Ej91nLji58KYmJ6c8wNZMf6Q24t0/ab185SiFFIJwYABJkk/0GaL9PjdbBZsnwOmOz7SrskLSSyokrwVW7qk57sqGkqGtKoWCmSCYO9zdvzb2gdLiltISCXChTj7ojmgAeImMjHlGRyrsedVy1q1LUA4t0vLKEtHOzeyxMnaElRUTOT0JjtWlBSsHvUrIS46DDY/l0JOoTmIBBO4nankqE27N7XtatxClG3cbVplOoKTMyAFFIIQrfwJUVAbximH7P7ZTdrCw2FkkrS2NCATk6QfEZOZVkmZoXjPD++tgppRQ4G/CuShUROkry6AeYBB865lwntNe2ut9PeXCEnuymNLZIgQFKK3XDONSoOTvVlHQf2qpYNsUvLWgHMomYxqBISox1wR7TVP8A2e8StUr0MofPLU4pKZ8wERI9Qk4pj2w4k3eWsqOlRBSMp2OFKBO8iQPJU9KpHYlwpf0SmQYChnyg+/41Cj6AS6dMxI8t4pfxV1OnXvG5yD7iMVpwniJSNKh/f51rx61K0a2Vf8hyI5+9QhQO3HEwpkJHMiqVbDJqw9sWSkJpDac6DPbMp2HW5g0yQjwg8zQvD1JUYpsGhNBmhiL8ATSpWBRGZPLNSGxEpUFZBqV4jUawkmFuhM3bip0tVKkCi2mRSXpTl2cSOFsFQxW6maNAFaOChf07b2X/AE+yO2azTAIoBMzR6XKahiUUMwxxjoBvUCl64FM7hqd6CNoScVp4X4BZcflB/A2lEkDAO52Meu/sKeXd6hobz5bfM0gtipAOSOppZecYCjpSZJ3IyecAU3gdRo3g6oB7TcSW+SlA28sDoI3jz/zVIvbNbeXARPM7ex2j0rqPDuGgpmI88Sfeh+JMBIJwnz2n1O59zTHIYKPwPj2O6XJSZ0rCtJbMYIiI9jTzs/x5aQ4ypxIMnStC2G3Fc8xhcnJ1JMzzqK7sFEFUehJVHyUoj8KrK7VLaipzUM+EJ+Kf5pOB659Kllly+2EvlD61J71Md6SrQVjAV3KipuOoCog7U6a4qu2QLfiKA9arBAeASEAYIwMH2jb2qoWt+jQNBLnMhSykjrhIAV8h61beAccIZKJZumoGq3UqHEiPhlaiiR5E8tt6vshcuIdi23+HpSwsq7sJct16pMo8SQVGcGIJ8zVa4Nxxl4uDSUuo8K0uZMdQR0IIjr5ES+7NcTtbRJLSnWW1+JTDuoJbzlaCU7bCASNqQ9sOxqVuKv7JaTuXmgoGTspSVJJAPMp6jlJqmtaCY5pP3LQ+tuN27LKnHdASncJwVE4CRnmTEedE9lbFHEHE3Sm1NttBSG0KUT4yfGrTygBIH/brXK+znDHOIOFknu0hWpaiTqSJyAmNxJ3rtCOKW9syLZptZQlOmEocUogg6vC2NYUd5MTMzvFRuvcayyhdQWiv8b4yQ84xwu3D1wTpedTpAax99R+IwcbgfhShrgv+ntqeu1IcunNRQhOtatUTClHUTBJ5hI5DnTzinaBaGihhCbNoBI1EanwpRj+Egk5HM5qi8a460CU27i3XVSHHu8yVDkGXF6p9DOK1VAbsVm5eRqNyEqSY0oeW2hrVIJUpBMuEcpB5gmNpXeJ3Fwot9/oYUUpUEKQNIGClJbMhPKJj0pTfdo30nSHFdFDShM+RhIWAfWnLCW1sgukxuoLOoRiYDgJ95PrVSdFotfHu2aLa2ISsSUhttIUlWQmAoJmuccM4u8ptSSoqCNTiQcpQ5sleiPEdSgczEeU17ecRbWoN2rSE5jUUyB6atj6GrX2Z7AaklS86xmDjcHIyRtVoooX+qPg/Grzkkyesnnmm3ALtYfSpQgEiT6866Fc9hG0j4D7eL38/rQ1vwBKFAKAjMKgiPWOR/pUIX3hY1tic9D+uda8SdKRvnntPv/MD+tq24CxpSB02546T+v6B9oUnWAPUeh38jzx5etZyS4xbQObpaKH23eBKarlsnBp321TDqR5UitlxQIO1bJjugng7ZSszT1wmaWcPdGqTTdbcjVODW20w6JUZHnWrrWTUkAI1dKkS4CAaCg1CZpVEpu4rVFtUDzcGKYSQpFNBB4lRTL8ikcZo60UetT00y2HF6KKauBFLXV1409QJ4X4F5xldoOeeFStQBS5aOleJuSkZ2FFS4rZunWyDtPxUob0jEjOeVVbgr2tUjmYM5x/So+P8V7xSj7D2oKzuChAIxO55xzHvUSpDEIcVR1T7YlKAJ2AMbY5E+uT7UibuPtDpKoCEmEz94nnAzH6xSOz4wXDKzjp1MZnoAAKfcHYAhXPfPL1/X9KIpWzPGhq8EBOBP/sREx0HIVUuL8PSuSEyTtOfwpzxi/hIAyTEDrP+KMZ4bpT4t48XqfyH51pqyjl/2ItuAlJVz0D73QE8hMTRtlfhCu8cSpSgkmAQEpk6dKQQdOx25VZrtpDapIyfmZ5Uh4tbJIkQDyAyazZZ0Dh/FkNWQuYeKNCnI1qO4gjSVQfITit7vtWFsJLa20lxIVpUuDG2k6Zzk48jVa4VfhXAH0k5a1tnqNawUf8A7A9qWoZ0NoSkYAA9cUJSlv8AUaxYozCuB2ymH1rFwwjKiPHM6TIEEDVIP4VbuLdtfsvdpht5LjYUSk6UBJODAmdlH2qidySdqjct8HHrU5S+Q3oQs6P2kKQwX1MNq7xSEq5TvnUBMwOtcx4pepcK0LQkKSQlsgZjJIJJJiClQ6ehIPRu0nEdXCbPq4psny0tK1f/AGIHvVB45ZjvWXB99CgfVChn5KHyq8bk1tmfRXByS6YpacLtylKjhMAk5MDMTuR5HapeIX4deCBKUjCfu/8AZMUvtXdLritsqE52JI6E0d/pIJCmz4t8AQZ5iisSfZ0Hst2XZTC0mZA1CMTE7fjirottPdq0YxvEwesDPrHWq52czbkRCwAZ66cj3kzVq4eREqEpVv5SJ+sirRTKcnjLjTml3I+6sLJKecKBjEkwQDjedqtVkUuJ/mzvzB3yPx95pZ2o7O64UgggzGOu6T1yZ9fWj+zSO7bOrGPpkfQj29KsodMwgY5cun6zSNd0VuGTIBOnqAeVGP3g0FWxMg9PKlHD4id6X5qcnH4DTxcYJsqvbkzcD/jVfb22pr2vuCbgjypc1tVPQJBVnMbU0YdIT1B5UFaK2o9vEisWFQz4Q2Fgz6RUT0JURG1b2SYTNeLkE4mspNu/Ae1VCv7ViovtM1CTUcU8kKcicq50Qys0OyjFFtoqyBIQCJoS4fCMmtn7wISSeVVl67U6uZ9B0qm6LUbHTPEy4fDjzNKOL8YWr92kz1IFFcQ/csctR2PP3pNwzwoU4vfMTQeV7CuC0hVdODVHQRW7hIQmoykKV5qNTcUGkoTUfaRleWbNOkJp1YcSVAJMfr+9V5s+GmFiuUR7f0ocnWzSV6Lfw26QpYWTJTt5R979dKPuuMpIgcyZ6TsB51SOGuFtSkH1HnNbXji05E88dB+hWvU3Rh49WHXtyFq67+53pDxS4LaoG53PT0+lG8PBWsfT8Sfwihr/AIWpbwTkk5PkOn5VtNGaYpYuFSoBRCXPiEkBRGUyJgwdpq18Bug82E/eRg+YGxpBxvhvdEECIx71nC3VpdHdglciI6EjVI6VtUw+CfCVF2+w0I7ab1Zu5kAx5/hmhbq0gVfpnUeMTJQpSEoUolKNQQDMJ1GVR0kxS7tM8ELZRzQhal+WspgfJM+9PFXyWGi4U6iDCE/zKMwCfYn2qkX94pzvXCZUogEjGfL2j5VOKSAZ5rHDj5f8ELfDV6SoZCiYUIUn0kGJ8j8qvPY/hepICtxt5g5H68jS3snaQhOr/wAg8hOcjHtVjebWwNaEkjy5DIn2k1TZyi22FsEjkIGR/wATn60wuLgNyOuY6xJUB/1z7Vzw9qlpebcHwxpcTuOkj5wfSmFpxFbrgM/DCh66Skj8KpyUVZFFt0Wdd/kA5SSJ8oxI9ZoG54sCe6bOSfFHLnM8jgmlfFuIlltawMwIG24A2PpS7sFblS3HswsxzxMbg7Z50tLM3FyQ1DCuSiyz8Zug0zBO5Snp5Ct+EpAQMzS/jjgeeaZGQlWpY5Ap2zy/v5UbYODT7q+tCwPj+r2a+rft18lE7Sr1XKz7UEmp+Lug3C/WoCghdMp2JIOtSrmMU4aUCoTzpc2MUwuGoCYod7DUE3i4ACam1k0uUgiCTNFB48qKkjNsTXDek1LbgVPeIBoNKimmDAb3cV4t2Bk1AbnFA3d6Ckk/CPxqmy1cgHit3qVvjkKZ9nrGEl1Ww2qtIfSpwA4k9avTrAatoTMRQc0qVBsSt2Vl9/7VcR90Vr2nYDbQSmI2qPs4qHVbH6/Kiu2CAWpHIg0JyqaQSri2ILG0HeJ8hNRcYMvAdKJ4Yr95PlS58kvmifj/ALAvwmyBuKM4bhfrmgGl+OjrJUKG2CZ96xPokQ3iQIAWN070Wy8lxAKT/nmfOiEMhSSDzFV5p/uHiCTp9OXKhJc1XlBG+LsNW2plWpO33uZ9qPtbwGVCNRAH/Eb/ADqdJStMjY0IeGQolOKwp/8Arsvj8CzjJU4n/Pypr+z/AIY65c6ENKXKRqUI0tgElJUTgA5HXGJzW/2Uasjl/mrDwnjVzbIUu20JSfiQsSFxsRGUnO/4dG8U7QNSeKakhzeLDfhUIIwQcH5UI4sLbxmkLP7SLht5arlppwrKdIcbgNgZ0pUDkEdf7Vo32+QgKi2tADOmGlSDg5Pe52icbk84ppTdbOkv/pQ8wHVt2YXd27yWtKimClJkEkGfD5xPzqp2HZUupd0A6UK3HihRGyhEmNjGxpr2Y7T36n1rt0oShZn4ClpkkR4YO22M5MxV14faIsbXxEnclYOVKO5Oc5iPKN6Gr8nP+pzrLPkviiq8J4IhCAk6hEETnSocx+IxuMc6aX/FO7T3c+IjwjBBOduoOfkKS3/HwVHQVEGBBGYMgxHzrfh6QpJLipUPhP65wfpWGwCVmOWwgKKTJwRjc7Aj86sfBuHBtORk/LyMb9ah4cgOq1qEAEJj8/T+1S8Q44lo92PEs4HXHMeYBGKWyNy0hrGlHYg7TKLjmhB+GCsjlB2I59P0KfWjvcW6lgBOPYnoPxqPgvBCVFa8qXClGCM9PnUHaC4725RZpylUFxOxiZCkn229KBXOorpBU+Pu8sn7KWBUhy4XhTm3oNonIHlyovhh0tmd/F9TTtu2SgJbSD4QfbpVXfuinXPIH+1Hw+7I3+QPMlwSKZxJQLyz/wC1StDUR5UGpUrJ6k0fajlRX2JIMUCNPrTIrmAaXg5ANMW1H5VhoKmaPLggfKtm3/ap20A6Z3qRzhwJrcCpCNL/AFr2Ac1j1nzqNDRAM0wCToj7rWsJ2B3ND9ooSiBsmp+GKJWojYYpPx65+IUCTbmNKlCxNw7xODE5q/394EW+dgMiqN2fbT3o1GOlXniNsFtlMyCPnWc3gmHyV/s8wlSSsbzjrQvbC8MJAOCc0y4IyGSpEZGfWlnbJiQFDaawt5DT1Bg3CIKifKgblP781JwdZBjqKmda/f8AtRmvc3+QFO4gTI8fvRFsrSv6VohuFe9ThklcVTIi0WsKSD1FB8e4TrTqSPENvWjOENwgDpvTLRj1wKStwkMVyiUWx4oWvCuf1jnVltLxKwCCP81txLs8l0GQNR2IqvPWbrCwd0iP18hTD4Zf1A+6BZ0NbnnRVomCBy3UTsAN/pvvmKScN44FQk4Jz+Mf396foIUMbT+v150HhLGwnJT7PH7RLvKMlQkTyIJjzgQOVSN8MtEQQ2JPPSM5j9elTsJyroIA9v8AFa93sPKU++fw/OjxyyYKWNETXH0JAIPhMynSNJAjJjMwucfyVpfcZcdHdpVpUmYGNDicxHRQG/I52GwH+lw8lJ238o0aT+I/GmTFqITiCnE84AhJ9ZEe1FlkoxGFia1tMp8EEQDGBGROnbBHKOVObPgyhlWRzHXG8UytGhAVAmYI9o/KmbbYE+3y5H6ClpTbGIxSBHmFBqEb5j15D8vaoeDcMUfEv4lCSefKN+eDTy2bECcep59PwqtdrO1Xdt/u8HxT6gxII9P1msqEpqjTnGDsl7S9qRbo0NKAcA3UMHp5daF7E2qnFKunJJE6SeU8p9oqq8A4Sq+c8QOgkyo7KSSCPQggesV17h3B0soS2keHZUZT79PpRZRUI8YmYtzfJk1gCpBWr4lA+w6GqbxmyIQs8q6BcthDaowIqpdoWj3C4zitYI02yZpao5uwmTTO2djHWgLNU+E0ew1CqvyKJ6GTllq0qnIqRKFTitEqjNEsuGAakVZtvRJbtwQTyo1V0KiZb1Co27YmfWtp1olWCL2oa6+E+lZWUYELuBbK9TVf41/EXWVlBj97G39qAeEfxhXQ1fwRXlZVZejOEUN/xx6Ur7YfnWVlYh9yCZPtYs4T/ET6UUr+P7VlZRn2LroFd+I0Tb/FWVlZfRa7HXB/iPrTxO/sa8rKTy9h4dEzPL0pZefAf1yrKyqgXIp5/i/Orhwjb3/rWVlOT+0WX3DlnZXt+deObtf8fyFZWUBBWeP/AMYf8XPyqS35eo+qq9rK1MkAy15/9aYJ/I/nWVlCCkV3v7j6qrmPa34z+vvqrKym8XQrk7OgdgP/AI3yq62v5VlZSc/vHY9El9/DNVnjn8Ffp+VZWU3g6Ytm8HMrb4/nR6firKyp5FvAyVtU/wBwV7WVIm5dDCx+GpLX4fc1lZU8hYdH/9k="/>
          <p:cNvSpPr>
            <a:spLocks noChangeAspect="1" noChangeArrowheads="1"/>
          </p:cNvSpPr>
          <p:nvPr/>
        </p:nvSpPr>
        <p:spPr bwMode="auto">
          <a:xfrm>
            <a:off x="155575" y="-2308225"/>
            <a:ext cx="7696200" cy="4810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4C4C4C"/>
              </a:solidFill>
            </a:endParaRPr>
          </a:p>
        </p:txBody>
      </p:sp>
      <p:sp>
        <p:nvSpPr>
          <p:cNvPr id="4" name="AutoShape 4" descr="data:image/jpeg;base64,/9j/4AAQSkZJRgABAQAAAQABAAD/2wCEAAkGBhQSERUUExQUFBUVGRUXFBcYFxQUFRQYFhcXFBQVGBUXHCYeFxwjGRQUHy8gJCcpLCwsFx4xNTAqNSYrLCkBCQoKDgwOGg8PGikkHyQpLCksLSopKSwpLCwsLCwsLCwsLCwsKSwsLCwsLCwsLCwsKSwsLCwsLCwsLCwsLCwpKf/AABEIALEBHAMBIgACEQEDEQH/xAAcAAACAgMBAQAAAAAAAAAAAAAEBQMGAAIHAQj/xAA+EAABAwMCAwYDBQcEAgMBAAABAgMRAAQhEjEFQVEGEyJhcYEykbEUQqHB8AcjM1LR4fEVJHKCQ2I0orIW/8QAGQEAAgMBAAAAAAAAAAAAAAAAAwQAAQIF/8QALREAAgICAgEDAgUFAQEAAAAAAAECEQMhEjFBEyJRBDJCYXGRsRSBodHwUgX/2gAMAwEAAhEDEQA/ALNaP4old0KTocrYO1EZsIfcmgTvUuutkpqWQiSk1uGzRDaBUxaxURABQrxQxRLjVaKbxVlggRRzBofTU7QqECATUiUVjSaISKhCNdwltClrMJSCSfIVTv8A+mvLpwC3HdtnYgAqx1JEbEYqzcZbKwlvTrSoguAGFBAO4HPxFP8Aan/COEssISlAEHYnmf68qhCvdm+OOEli5jvkjUFDAcTMExyIJHzp04+KC7T8C1+Ns6HUxoVzQoTuOYMkEc6UHtMgCHCEOJA1p6HqOqTuDWVLdM3x8oeLuwBJNK+IcZG0/jSkXq7lUNghGyletMWuz7SG/F4lcz64n6UpkzeB3FgrfYA3xxCMHIzHM7Zn8K3cvEOwE4iY94I/GknEezjmolKkwDjMbgT9KgTwl5ElPiAOCkgk9DFFjCHaMSyZE6aHKeDEypJI3TM9EzNBu3TiF6UfCMAeSd/rNPOE2ZDXjOkzJ6eX5UzZ4Y0nkCIj6SfnWXminvZtYpNJrQl4ZxslWlzGB7ny9KsQcRpKiQlIEkkwAAJJPtS247NJKtSTHP3zA/GaT2Fgt58sFR7psgunk4qZDc/yiAT1wOoq45Y9xf8AYHPG6937hqbO4u4cbV3TJ+BMELUJgKVO05IHp7B8Y7+2aOpAd0kSrIJBj+sSa6VaFKUgQAAI6AelDcUaQ62pKUhUg+lMIUdFDtbIOIS4gkpUJHI+YI5EHEeVePcMVFN+y9gWlOsq5EOJ2iFiFBIHIKBP/anqrAGp2ZlFM5y9ZKG4qPusVfLnhAPKk13wWl54U9iuTBfRVnxg+lI1GrXe8NUAaqY5+RofHiX9PDjYXbU4szik9vinNooRUmdGIZac6KdRJqG3TRANAfYxHogFxW4eoMLr1BinzmDJtytXbqKEN1Apfc3ZJqrZaH9reSaYfaarNgomnLbZIoy2aQSX60LteItjWyrY1CwcuUQwuo/spohtqKhAhLlSJeoVZrQLqEsHcfi91fytoCY3BKlExn/jTu24qlSikD/m2ZST/wCyBtPlVH7XvqaU26jM+BXWRKkEf/YfKj7Hu7lKVlRacH3pIAI6n+tUiy23V4pO/ibONXMRkBXXbB/vVQ7VdlUvrDjcd6kGP5XACSG1e+x5E9Jpswt9C9CgHEn74IiN/EP6UHxftLb2yyCREnUZBIhOqY9opbO3a49jGFLd9AtvxkMhCHAlgmYC1AHB0mZ8yM0JxDjgK9KbhhSJyltwFxQHIaoAyDS+67UWl1hVqu42PeqV3aUxqOVnEAigLTi9qFxbWduSDKlEnu0RtLyx0PJPpQ4wUXdbDPK2qsYL4t3o8LTYB2JVqVOfiUfD061Bw2zuELK0oaUk6fCterTsSrwjmAY9aJuu3TqkLaaQlTkSpSE922ynbdW53jYfKkfA+Mv2qitCVLBjUDq+KAQSBkSOcdaInNp0q/K/+ow+Cav90iyHjKkiHEW6jEHu3lJVM5HiArXh3Hm1qP8AuEthIJAU6gkbnfntsennWjn7RGHU91cW5RJhStKVgRBMgiennFD3t3wwJDjlgFNz/FZOpv8A7AQpCuoI6ZNZ7VNNf5Ncqdpp/wCB61xZ+ShCgowkhRHwpOyiNiTv/irFwKzSy2AOZKlE7qUo6lEnrJJJpPwHj1rcIAYEACCncpSMAA+4NNe4WiPvCSZ8if8AA9qDi1lpm8j5QGzep0kydImNIM+00Ww1pPxqTPJQBPuZMUlevVwEhWdglGSPUn+nvUf+t9yk954TnCoMdCR93PWukc4Ku7dSLtpWmQoOJJGwBTqz7pTvTQu1Uez/ABxTy3FqSEpSdKRjJ3UrG3IY86cu3wqFjIvCoXEg0rTeZohF1VWUR39oNCscjXJ1p8So/mP1rq9/dfu1+hrlLRkqPmfrQshS7CECi2KGaRJo0CE0GYxBE7F4QfKmiXwaThnYUQih0GTIm360du4oJTpFDurJpxI54S9f1Ai4mh/s6jUiLVVW0WPuEPTVotSIqocJYUKsbbxAq46RaGfeVqV0E24TRrTBrRZMgVuUV4FRWqroVCGjiKhU3RHezXoRO1UUJeLWIcbUhQkH2gjIM8jI3pF2f7PuXKNWotIkxnJHJWDmYP4+U2y/t3QMJIPWJ9M0o4lx4stJQhOleE6ANPrA/OlpZmrSGYYVpsDb419mHcgrddzmZAPP5EHOKqFpwU3F0oaC8okqJJPczqBMrHxEeLAxuDTXjaAykJn/AHDp8cEGEnYAjaZPzNdI7PcIZtm22W4CnAVgGJ6qx6+9VGLfu+TUmlopzv7NFOq13VwUMogqbACEwDIG8IAAjmcnOKkuO2fDbFrubdPeqSAAlKZCj8PicO567kzTX9ojrGtCXFO3DkhKLZswjMkFwJzODnfB86WWvY1bCS7cM2TEAEGNSkealE5MRzqssFGFu2l4Lxycpa7K12j4sq8QFKbcbQQQcQkrOBoEAr0zOo84AqYcXSye8urdaQtcsrSe6cSlOAPPGkwfOgu0nEkLeQpF13ikyAQmG2ucgAZlSUjerdwl83mlGqzuVpTGMKjrmYyBtzofNxinx/kLxtvf8ErfEeFcTSG3CEukQCsBpzVGkKChgnP4VWuJdib3hiytkfaLdRIIA1akxI7xERJAiR05Uc12TaRcoYvrb7KHiQy604VNlW6UHUIGBEV1bs32cVatKaU6Xm5/d6h4kJ/lJ+960zHGkq8fDFpTt35+UcQ4jwM2p+1WqghCkBam5wgkf/nJ9PSrd2J7bIuEFC8ERuc8s+5qydquBJNs4UYWiSDsAYJB2PWTg1yHsVw9C1KTqKHBlGAFnmRGY2G+1Kzxtxcn2vIxGa5JLpl54t2lfQ8UDUgTA0zBHX9f2qLtDw55y0W6hYWfj0wVAiJMczjnPyqTgnF0O/uLxPjTICiMZ6H0+tWY/wC3SA0lTiQmEhImT5namceZVUuwOXHu49CbgfDVNtpUV6kqAIEREiaYOCaVov7hghCmFLCsgpCsA7ziABTmzuQ4kGCnyUCCPUGt4pNrZjNGMXoHQgiptVFBsGvfsc0UCKuLPRbuHyNc5s1TXSu0drFs56GuY2ZoOQob25zRjg2pewqmSxMe1An2Mw6CE71MyiRUEZoi2+H51gImQK4aKlt+DBVMDEVvaXYTXQEz1ns2mNq3c4ABypsxfJitbm9EVCCX7EE0LcvxRV5e0odXNCnLwgEp7GVne02TeYqqoXFEt3ROK3FhIysY3nFAKGt74qwBWgtp3plYcPSCCTB5YJ98DFRkew/htmVDeeYgj86l4reoaTnwnrBG3pIo4NQjHMHY484KYj51TO2L6loUlI1EAnTgqIGSAIJJAyIz+FRxsJHRWuIdqrhb2lLionGlUfnVns+BhLPfOqWpaQVDvDCwQJGY5belc+7M23fXCcxmQZVkb8uXnNW/jHaQB82//hbRLhmcDeZ3OwA6ml8q/DEYxvyypWCXLi7QSFEuOTscx4sH0FWvhXbJTd6srBU45+5QOTWYABk/ShuCccV9rSt5AaZUkobSZT3aD94FOUKg7wN9+ri97J2j1x+6cbWXB44dCVpWDKXm9latUSBjzFMLoA+y12XFAu9Uww2kNsAKfciVqcUnUEk7kxE+ork3Gb5694ldMPJcWqdLSNZQ2ylJ+NSQSFCCkjfcbcrpZ8Qesu/DyZU44hSnBIJOlDZJkx9wbcj1yaJacGcccdukOnvXlrzM92hR1A+atITA2AM8qXzZlG11/sPixt0wwcItQ8LYJmApK8kanClBA1HmBHlml6+MN8PuWbi21IUlWi4ZWPEhMpKk+hAwR0FGN8M0pnUUEo1JKjJDgWHApZHU7xiJG1H8Vt0akXi0JQ6nw3CJCkONk6Vz5hCiRzIEUpjy8Wrbf+/+/YYyY7WkkdM7a8VSUMJdtw/bPKAd2lvVBQoTzyf1uDb9r/8ATRcN3RUtDPdllUGVodJCUycEgiJpdxawevbFNs0AAVoBWqfC0gzKY3VCUiOeqgO0XZF195TS1IAdKFPPLJUpCG/C02y2DBO5JOBrOM56UJqcbQjKPF0xra9vU3VrdqQka0AqQneRp3gxtXGrd1xpYcEgpIMkYkZycCut8a4/a8KtUWdslLyykoyEnJnUtZSPEqckYpT2O4t9nUGblH7t+CgqTOdufKo/bbouPua2WG/7MM37DTihnSknSSCDHl61RuMO3di4IfcDfIEHSkDrAicf3q3J4p9j4ips4ZcAIEhKQoz8IMTymPeJrT9o9oG0h6FEj4EtjIO4WVEHSRyJkJ3AJAhOEWmr6Y1OVrXY57M8RLzUOmVHCtwqd9ONj16bbzThzhDaRKfD+Ncz7AcXUd9KU7BKRt5AqOBv1JyTmup23EWjiSTtuZ9KZUadIXk77AAz0rcYpi8yk/Cc9KW3LZowET9rXv8AauehrldtiukdsEH7KuubWu9CyEGltvTVS8ClNucim7iPD60tLsYh0SLOcdKlakChVrj6UTcOQQPIVk2FG4GmlL90QcVAm6gVotU05OdHPnKkbJ44sGiP9bJ50scarQCkp/UNCMsrGyb2a2+0ilaXa0ceoPrMHzY2VcCvWL4A0nS7UqF0WGegscjRbLK5Bzgjnk+wxtVmsbtIEBKwfIb/AD+tUXghKlTqCY3+Kemw+VXWz0ACW5HJWkT7I5e1O4581Y5ily2S3vEilBOlYHMHB+QxPtXMu1t+VxpcgqMIUSUpKhkJDhP7l3mEqMHcK2m99o3FBsqCVOoA8WkkOI5fCkEx7EelctYsVPuqVbuodB/jMOJ0LUgKBGpBKkrTJ+MKGkkZSaKGLH2LsMKfWgtviQpJASHVD7wSfgcOJGyjkRMGqLWpxMqwu4dPeBUgoS2ojSrHhgzI8vKr/wBpOFhnh3chDgC092hCSFvAQSQ2FEd8AkE6JmAYjJoBPBHLhpAn96hCe4upgKIQIDmrxbkiSNQ5g8xVuwvgF4iEW9005p75hSR37akKUAnCVOtmD4kjMcwKrK+zqUXL4WtXgWpTSm1DYkqbKZwfCUn0V7U/bfumUrbu2lOEKiVadPsU+Ij0HrQnEnUAS2gIOnSBpCoSRGE58yCYrELS4sJOKl7kHcI7dh5Kbe+/8iFpS8cEwAUBxO2oHVnY4pXwQEgws93tojl4UnO86Uqj19Kq6rBxRSYOIAJz5DFXHh7Sm0pStuB/MCDJPXp5YoH1TTWuwn08X5GDBSRpCdSY0hKpgeHwyeWx22xUF9ZNNaySQl6QsFUoUCNKcZ0nSTkcwOtHW62yDmCVEwOuxyfpS3jjSlIISlRHL6fnXPjakkOtJosS/wBqdtaoDFo2q4cCEo1ggNd4SACcyRkyR0A9KpxSbhxZvH3l3RQO5aaSEtBRkJaCpkDVvg4NVZvhDgVkEAnOkifPFWaxfDASEa2iE6NQSEOgGZUhzSNRAjAUFRMEkRXY9SMaSOb6cpNtjW74Ui3bt7NPcfaQnXfXSwlTjJWZSwhZ+8JHoNPWh7viLrVym3eV3qdQ0J0gQk41KXEqUeg2iSfu007P9hiYU1cIMyVqiLhvVC9OlwHStWoElWQPuyqU3Kz7J27S+8Uhb9ykJUEr+LE6cYSYOQk4BzUVudlP2xoQdr+HBttF0tPePNANpCgNIMy284kRMbhOMnlimCFHinDCASlyClR8JhQ+9/aml1wkvl5LqdPetIKkfEUqJVBKp39PbNS9heDlDS0aQmDtgEHmNIiBtk+I7mDIq+NxpkckpWvJy3s/bOWSyl1WhAnUtQAUszgISQdKTyKvEoSUpIBrqvDbnUgFMaSPvDcHrjE+kVQf2r2ZYuGlNz3hkpCUd4s9dCT8GT4lJ8RkTVp7E8WDzQDmkODCtJgz5wcH3oqAssLLA6ADyAj5DatnG6ILavunV5HcfKtFudceVWUVftw3Fm56Vye33rqn7QX/APaKHWPrXLWB4qFkKD7deRTpYkD2pIzvTNpzIFLS7GY9BDydupIqe9+L5UGfjT60cbcKJOqqNpFZ+0Sanaepc2yZo5piqz5FZxc07J1GajKKIQ3XobrmTmrFLBCiolppmLeakVwsxNGhTQWKsRaiKJt1TU71jFeNMwaLSo1xVFt4Bbp0iFAnoAqPQnM+gNWtBAHjH0H4DAqncM4npAAys7ADxD1OyR9KPat1LMuKKuYSNtp55P4f16eGuOh3DXE148yXPFbvpC0yQJ0kRnJJ0jbnFIuCyu8bXdWK2nASUXbQHdq3EuFB0L2A3UryFbdprU7qUUhOwTjTGd5GfeaR9n+2IYX4rpZEx42VrMea0qJPqSfSihjqfau1LlqSgJd0QopBSnAMmQvHuSk9FJ3pDwm8fW8EpaJaWlKnFqTocaMAw6gjS4kgiHW5IM5OKm472paWwlUkjBUpCgNA6lRKFNeoWCOUmjeFcRQpkOeCFTDiPEDMbq8K1SBuRJ5EzULK52ks2Q2rQpahBAfVLrihqC0oSsAhaJKgDMpIgpUBKa9wm3U4BpbKG1FRC1K1JWrVp8StyScTTt3jam7xTbpt1W7utKoWCrYaSttXiJAwSkEgRq2JpYX3bF7u3hrtXCC2vCkAkyDPLMdMwetDydaC43TBePWZbSjUgJ1zEGVIWkEp1coMET1imFykhCRpG2doPX0rztGysJbmSXCQFEQNQSVhWDEEiI862aZ75E7KHxDZSVeY/U1z5Y20h1TSbFyHVSUCZx4jvBxEVA624XNCRqOtKQF6igJiSVRvjafKnVl2e1ua1EnAERGBnaT1OakvrJTTiZQZuHUJT1ACCTPs3+NRQd6RHJeWZxDs8tUpZ7tLmnUhJPTcnGAD60mtUXDV6m0BRdyArQEwnIkBahPdgEZME/PD/iV+82pTNukuvrCQ22Ej91nLji58KYmJ6c8wNZMf6Q24t0/ab185SiFFIJwYABJkk/0GaL9PjdbBZsnwOmOz7SrskLSSyokrwVW7qk57sqGkqGtKoWCmSCYO9zdvzb2gdLiltISCXChTj7ojmgAeImMjHlGRyrsedVy1q1LUA4t0vLKEtHOzeyxMnaElRUTOT0JjtWlBSsHvUrIS46DDY/l0JOoTmIBBO4nankqE27N7XtatxClG3cbVplOoKTMyAFFIIQrfwJUVAbximH7P7ZTdrCw2FkkrS2NCATk6QfEZOZVkmZoXjPD++tgppRQ4G/CuShUROkry6AeYBB865lwntNe2ut9PeXCEnuymNLZIgQFKK3XDONSoOTvVlHQf2qpYNsUvLWgHMomYxqBISox1wR7TVP8A2e8StUr0MofPLU4pKZ8wERI9Qk4pj2w4k3eWsqOlRBSMp2OFKBO8iQPJU9KpHYlwpf0SmQYChnyg+/41Cj6AS6dMxI8t4pfxV1OnXvG5yD7iMVpwniJSNKh/f51rx61K0a2Vf8hyI5+9QhQO3HEwpkJHMiqVbDJqw9sWSkJpDac6DPbMp2HW5g0yQjwg8zQvD1JUYpsGhNBmhiL8ATSpWBRGZPLNSGxEpUFZBqV4jUawkmFuhM3bip0tVKkCi2mRSXpTl2cSOFsFQxW6maNAFaOChf07b2X/AE+yO2azTAIoBMzR6XKahiUUMwxxjoBvUCl64FM7hqd6CNoScVp4X4BZcflB/A2lEkDAO52Meu/sKeXd6hobz5bfM0gtipAOSOppZecYCjpSZJ3IyecAU3gdRo3g6oB7TcSW+SlA28sDoI3jz/zVIvbNbeXARPM7ex2j0rqPDuGgpmI88Sfeh+JMBIJwnz2n1O59zTHIYKPwPj2O6XJSZ0rCtJbMYIiI9jTzs/x5aQ4ypxIMnStC2G3Fc8xhcnJ1JMzzqK7sFEFUehJVHyUoj8KrK7VLaipzUM+EJ+Kf5pOB659Kllly+2EvlD61J71Md6SrQVjAV3KipuOoCog7U6a4qu2QLfiKA9arBAeASEAYIwMH2jb2qoWt+jQNBLnMhSykjrhIAV8h61beAccIZKJZumoGq3UqHEiPhlaiiR5E8tt6vshcuIdi23+HpSwsq7sJct16pMo8SQVGcGIJ8zVa4Nxxl4uDSUuo8K0uZMdQR0IIjr5ES+7NcTtbRJLSnWW1+JTDuoJbzlaCU7bCASNqQ9sOxqVuKv7JaTuXmgoGTspSVJJAPMp6jlJqmtaCY5pP3LQ+tuN27LKnHdASncJwVE4CRnmTEedE9lbFHEHE3Sm1NttBSG0KUT4yfGrTygBIH/brXK+znDHOIOFknu0hWpaiTqSJyAmNxJ3rtCOKW9syLZptZQlOmEocUogg6vC2NYUd5MTMzvFRuvcayyhdQWiv8b4yQ84xwu3D1wTpedTpAax99R+IwcbgfhShrgv+ntqeu1IcunNRQhOtatUTClHUTBJ5hI5DnTzinaBaGihhCbNoBI1EanwpRj+Egk5HM5qi8a460CU27i3XVSHHu8yVDkGXF6p9DOK1VAbsVm5eRqNyEqSY0oeW2hrVIJUpBMuEcpB5gmNpXeJ3Fwot9/oYUUpUEKQNIGClJbMhPKJj0pTfdo30nSHFdFDShM+RhIWAfWnLCW1sgukxuoLOoRiYDgJ95PrVSdFotfHu2aLa2ISsSUhttIUlWQmAoJmuccM4u8ptSSoqCNTiQcpQ5sleiPEdSgczEeU17ecRbWoN2rSE5jUUyB6atj6GrX2Z7AaklS86xmDjcHIyRtVoooX+qPg/Grzkkyesnnmm3ALtYfSpQgEiT6866Fc9hG0j4D7eL38/rQ1vwBKFAKAjMKgiPWOR/pUIX3hY1tic9D+uda8SdKRvnntPv/MD+tq24CxpSB02546T+v6B9oUnWAPUeh38jzx5etZyS4xbQObpaKH23eBKarlsnBp321TDqR5UitlxQIO1bJjugng7ZSszT1wmaWcPdGqTTdbcjVODW20w6JUZHnWrrWTUkAI1dKkS4CAaCg1CZpVEpu4rVFtUDzcGKYSQpFNBB4lRTL8ikcZo60UetT00y2HF6KKauBFLXV1409QJ4X4F5xldoOeeFStQBS5aOleJuSkZ2FFS4rZunWyDtPxUob0jEjOeVVbgr2tUjmYM5x/So+P8V7xSj7D2oKzuChAIxO55xzHvUSpDEIcVR1T7YlKAJ2AMbY5E+uT7UibuPtDpKoCEmEz94nnAzH6xSOz4wXDKzjp1MZnoAAKfcHYAhXPfPL1/X9KIpWzPGhq8EBOBP/sREx0HIVUuL8PSuSEyTtOfwpzxi/hIAyTEDrP+KMZ4bpT4t48XqfyH51pqyjl/2ItuAlJVz0D73QE8hMTRtlfhCu8cSpSgkmAQEpk6dKQQdOx25VZrtpDapIyfmZ5Uh4tbJIkQDyAyazZZ0Dh/FkNWQuYeKNCnI1qO4gjSVQfITit7vtWFsJLa20lxIVpUuDG2k6Zzk48jVa4VfhXAH0k5a1tnqNawUf8A7A9qWoZ0NoSkYAA9cUJSlv8AUaxYozCuB2ymH1rFwwjKiPHM6TIEEDVIP4VbuLdtfsvdpht5LjYUSk6UBJODAmdlH2qidySdqjct8HHrU5S+Q3oQs6P2kKQwX1MNq7xSEq5TvnUBMwOtcx4pepcK0LQkKSQlsgZjJIJJJiClQ6ehIPRu0nEdXCbPq4psny0tK1f/AGIHvVB45ZjvWXB99CgfVChn5KHyq8bk1tmfRXByS6YpacLtylKjhMAk5MDMTuR5HapeIX4deCBKUjCfu/8AZMUvtXdLritsqE52JI6E0d/pIJCmz4t8AQZ5iisSfZ0Hst2XZTC0mZA1CMTE7fjirottPdq0YxvEwesDPrHWq52czbkRCwAZ66cj3kzVq4eREqEpVv5SJ+sirRTKcnjLjTml3I+6sLJKecKBjEkwQDjedqtVkUuJ/mzvzB3yPx95pZ2o7O64UgggzGOu6T1yZ9fWj+zSO7bOrGPpkfQj29KsodMwgY5cun6zSNd0VuGTIBOnqAeVGP3g0FWxMg9PKlHD4id6X5qcnH4DTxcYJsqvbkzcD/jVfb22pr2vuCbgjypc1tVPQJBVnMbU0YdIT1B5UFaK2o9vEisWFQz4Q2Fgz6RUT0JURG1b2SYTNeLkE4mspNu/Ae1VCv7ViovtM1CTUcU8kKcicq50Qys0OyjFFtoqyBIQCJoS4fCMmtn7wISSeVVl67U6uZ9B0qm6LUbHTPEy4fDjzNKOL8YWr92kz1IFFcQ/csctR2PP3pNwzwoU4vfMTQeV7CuC0hVdODVHQRW7hIQmoykKV5qNTcUGkoTUfaRleWbNOkJp1YcSVAJMfr+9V5s+GmFiuUR7f0ocnWzSV6Lfw26QpYWTJTt5R979dKPuuMpIgcyZ6TsB51SOGuFtSkH1HnNbXji05E88dB+hWvU3Rh49WHXtyFq67+53pDxS4LaoG53PT0+lG8PBWsfT8Sfwihr/AIWpbwTkk5PkOn5VtNGaYpYuFSoBRCXPiEkBRGUyJgwdpq18Bug82E/eRg+YGxpBxvhvdEECIx71nC3VpdHdglciI6EjVI6VtUw+CfCVF2+w0I7ab1Zu5kAx5/hmhbq0gVfpnUeMTJQpSEoUolKNQQDMJ1GVR0kxS7tM8ELZRzQhal+WspgfJM+9PFXyWGi4U6iDCE/zKMwCfYn2qkX94pzvXCZUogEjGfL2j5VOKSAZ5rHDj5f8ELfDV6SoZCiYUIUn0kGJ8j8qvPY/hepICtxt5g5H68jS3snaQhOr/wAg8hOcjHtVjebWwNaEkjy5DIn2k1TZyi22FsEjkIGR/wATn60wuLgNyOuY6xJUB/1z7Vzw9qlpebcHwxpcTuOkj5wfSmFpxFbrgM/DCh66Skj8KpyUVZFFt0Wdd/kA5SSJ8oxI9ZoG54sCe6bOSfFHLnM8jgmlfFuIlltawMwIG24A2PpS7sFblS3HswsxzxMbg7Z50tLM3FyQ1DCuSiyz8Zug0zBO5Snp5Ct+EpAQMzS/jjgeeaZGQlWpY5Ap2zy/v5UbYODT7q+tCwPj+r2a+rft18lE7Sr1XKz7UEmp+Lug3C/WoCghdMp2JIOtSrmMU4aUCoTzpc2MUwuGoCYod7DUE3i4ACam1k0uUgiCTNFB48qKkjNsTXDek1LbgVPeIBoNKimmDAb3cV4t2Bk1AbnFA3d6Ckk/CPxqmy1cgHit3qVvjkKZ9nrGEl1Ww2qtIfSpwA4k9avTrAatoTMRQc0qVBsSt2Vl9/7VcR90Vr2nYDbQSmI2qPs4qHVbH6/Kiu2CAWpHIg0JyqaQSri2ILG0HeJ8hNRcYMvAdKJ4Yr95PlS58kvmifj/ALAvwmyBuKM4bhfrmgGl+OjrJUKG2CZ96xPokQ3iQIAWN070Wy8lxAKT/nmfOiEMhSSDzFV5p/uHiCTp9OXKhJc1XlBG+LsNW2plWpO33uZ9qPtbwGVCNRAH/Eb/ADqdJStMjY0IeGQolOKwp/8Arsvj8CzjJU4n/Pypr+z/AIY65c6ENKXKRqUI0tgElJUTgA5HXGJzW/2Uasjl/mrDwnjVzbIUu20JSfiQsSFxsRGUnO/4dG8U7QNSeKakhzeLDfhUIIwQcH5UI4sLbxmkLP7SLht5arlppwrKdIcbgNgZ0pUDkEdf7Vo32+QgKi2tADOmGlSDg5Pe52icbk84ppTdbOkv/pQ8wHVt2YXd27yWtKimClJkEkGfD5xPzqp2HZUupd0A6UK3HihRGyhEmNjGxpr2Y7T36n1rt0oShZn4ClpkkR4YO22M5MxV14faIsbXxEnclYOVKO5Oc5iPKN6Gr8nP+pzrLPkviiq8J4IhCAk6hEETnSocx+IxuMc6aX/FO7T3c+IjwjBBOduoOfkKS3/HwVHQVEGBBGYMgxHzrfh6QpJLipUPhP65wfpWGwCVmOWwgKKTJwRjc7Aj86sfBuHBtORk/LyMb9ah4cgOq1qEAEJj8/T+1S8Q44lo92PEs4HXHMeYBGKWyNy0hrGlHYg7TKLjmhB+GCsjlB2I59P0KfWjvcW6lgBOPYnoPxqPgvBCVFa8qXClGCM9PnUHaC4725RZpylUFxOxiZCkn229KBXOorpBU+Pu8sn7KWBUhy4XhTm3oNonIHlyovhh0tmd/F9TTtu2SgJbSD4QfbpVXfuinXPIH+1Hw+7I3+QPMlwSKZxJQLyz/wC1StDUR5UGpUrJ6k0fajlRX2JIMUCNPrTIrmAaXg5ANMW1H5VhoKmaPLggfKtm3/ap20A6Z3qRzhwJrcCpCNL/AFr2Ac1j1nzqNDRAM0wCToj7rWsJ2B3ND9ooSiBsmp+GKJWojYYpPx65+IUCTbmNKlCxNw7xODE5q/394EW+dgMiqN2fbT3o1GOlXniNsFtlMyCPnWc3gmHyV/s8wlSSsbzjrQvbC8MJAOCc0y4IyGSpEZGfWlnbJiQFDaawt5DT1Bg3CIKifKgblP781JwdZBjqKmda/f8AtRmvc3+QFO4gTI8fvRFsrSv6VohuFe9ThklcVTIi0WsKSD1FB8e4TrTqSPENvWjOENwgDpvTLRj1wKStwkMVyiUWx4oWvCuf1jnVltLxKwCCP81txLs8l0GQNR2IqvPWbrCwd0iP18hTD4Zf1A+6BZ0NbnnRVomCBy3UTsAN/pvvmKScN44FQk4Jz+Mf396foIUMbT+v150HhLGwnJT7PH7RLvKMlQkTyIJjzgQOVSN8MtEQQ2JPPSM5j9elTsJyroIA9v8AFa93sPKU++fw/OjxyyYKWNETXH0JAIPhMynSNJAjJjMwucfyVpfcZcdHdpVpUmYGNDicxHRQG/I52GwH+lw8lJ238o0aT+I/GmTFqITiCnE84AhJ9ZEe1FlkoxGFia1tMp8EEQDGBGROnbBHKOVObPgyhlWRzHXG8UytGhAVAmYI9o/KmbbYE+3y5H6ClpTbGIxSBHmFBqEb5j15D8vaoeDcMUfEv4lCSefKN+eDTy2bECcep59PwqtdrO1Xdt/u8HxT6gxII9P1msqEpqjTnGDsl7S9qRbo0NKAcA3UMHp5daF7E2qnFKunJJE6SeU8p9oqq8A4Sq+c8QOgkyo7KSSCPQggesV17h3B0soS2keHZUZT79PpRZRUI8YmYtzfJk1gCpBWr4lA+w6GqbxmyIQs8q6BcthDaowIqpdoWj3C4zitYI02yZpao5uwmTTO2djHWgLNU+E0ew1CqvyKJ6GTllq0qnIqRKFTitEqjNEsuGAakVZtvRJbtwQTyo1V0KiZb1Co27YmfWtp1olWCL2oa6+E+lZWUYELuBbK9TVf41/EXWVlBj97G39qAeEfxhXQ1fwRXlZVZejOEUN/xx6Ur7YfnWVlYh9yCZPtYs4T/ET6UUr+P7VlZRn2LroFd+I0Tb/FWVlZfRa7HXB/iPrTxO/sa8rKTy9h4dEzPL0pZefAf1yrKyqgXIp5/i/Orhwjb3/rWVlOT+0WX3DlnZXt+deObtf8fyFZWUBBWeP/AMYf8XPyqS35eo+qq9rK1MkAy15/9aYJ/I/nWVlCCkV3v7j6qrmPa34z+vvqrKym8XQrk7OgdgP/AI3yq62v5VlZSc/vHY9El9/DNVnjn8Ffp+VZWU3g6Ytm8HMrb4/nR6firKyp5FvAyVtU/wBwV7WVIm5dDCx+GpLX4fc1lZU8hYdH/9k="/>
          <p:cNvSpPr>
            <a:spLocks noChangeAspect="1" noChangeArrowheads="1"/>
          </p:cNvSpPr>
          <p:nvPr/>
        </p:nvSpPr>
        <p:spPr bwMode="auto">
          <a:xfrm>
            <a:off x="307975" y="-2155825"/>
            <a:ext cx="7696200" cy="4810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4C4C4C"/>
              </a:solidFill>
            </a:endParaRPr>
          </a:p>
        </p:txBody>
      </p:sp>
      <p:pic>
        <p:nvPicPr>
          <p:cNvPr id="5124" name="Picture 4" descr="Image result for pigeons school wind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8576"/>
            <a:ext cx="8686800" cy="60007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57199" y="191869"/>
            <a:ext cx="8714956" cy="646331"/>
          </a:xfrm>
          <a:prstGeom prst="rect">
            <a:avLst/>
          </a:prstGeom>
          <a:solidFill>
            <a:schemeClr val="bg1">
              <a:lumMod val="75000"/>
              <a:alpha val="85000"/>
            </a:schemeClr>
          </a:solidFill>
        </p:spPr>
        <p:txBody>
          <a:bodyPr wrap="square" rtlCol="0">
            <a:spAutoFit/>
          </a:bodyPr>
          <a:lstStyle/>
          <a:p>
            <a:pPr algn="ctr"/>
            <a:r>
              <a:rPr lang="en-US" sz="3600" dirty="0" smtClean="0">
                <a:solidFill>
                  <a:srgbClr val="FFDE22"/>
                </a:solidFill>
                <a:latin typeface="Franklin Gothic Book" panose="020B0503020102020204" pitchFamily="34" charset="0"/>
              </a:rPr>
              <a:t>While Some </a:t>
            </a:r>
            <a:r>
              <a:rPr lang="en-US" sz="3600" dirty="0">
                <a:solidFill>
                  <a:srgbClr val="FFDE22"/>
                </a:solidFill>
                <a:latin typeface="Franklin Gothic Book" panose="020B0503020102020204" pitchFamily="34" charset="0"/>
              </a:rPr>
              <a:t>Challenges are </a:t>
            </a:r>
            <a:r>
              <a:rPr lang="en-US" sz="3600" dirty="0" smtClean="0">
                <a:solidFill>
                  <a:srgbClr val="FFDE22"/>
                </a:solidFill>
                <a:latin typeface="Franklin Gothic Book" panose="020B0503020102020204" pitchFamily="34" charset="0"/>
              </a:rPr>
              <a:t>Unpredictable…</a:t>
            </a:r>
            <a:endParaRPr lang="en-US" sz="3600" dirty="0">
              <a:solidFill>
                <a:srgbClr val="FFDE22"/>
              </a:solidFill>
              <a:latin typeface="Franklin Gothic Book" panose="020B0503020102020204" pitchFamily="34" charset="0"/>
            </a:endParaRPr>
          </a:p>
        </p:txBody>
      </p:sp>
    </p:spTree>
    <p:extLst>
      <p:ext uri="{BB962C8B-B14F-4D97-AF65-F5344CB8AC3E}">
        <p14:creationId xmlns:p14="http://schemas.microsoft.com/office/powerpoint/2010/main" val="293951801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457200" y="66523"/>
            <a:ext cx="8686800" cy="584775"/>
          </a:xfrm>
          <a:prstGeom prst="rect">
            <a:avLst/>
          </a:prstGeom>
          <a:solidFill>
            <a:schemeClr val="tx1">
              <a:alpha val="80000"/>
            </a:schemeClr>
          </a:solidFill>
        </p:spPr>
        <p:txBody>
          <a:bodyPr wrap="square" rtlCol="0">
            <a:spAutoFit/>
          </a:bodyPr>
          <a:lstStyle/>
          <a:p>
            <a:pPr algn="ctr"/>
            <a:r>
              <a:rPr lang="en-US" sz="3200" i="1" dirty="0" smtClean="0">
                <a:solidFill>
                  <a:srgbClr val="FFDD00"/>
                </a:solidFill>
                <a:latin typeface="Franklin Gothic Medium" pitchFamily="34" charset="0"/>
              </a:rPr>
              <a:t>TLaC Online</a:t>
            </a:r>
            <a:endParaRPr lang="en-US" sz="3200" i="1" dirty="0">
              <a:solidFill>
                <a:srgbClr val="FFDD00"/>
              </a:solidFill>
              <a:latin typeface="Franklin Gothic Medium"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672" y="1170978"/>
            <a:ext cx="8449855" cy="4525007"/>
          </a:xfrm>
          <a:prstGeom prst="rect">
            <a:avLst/>
          </a:prstGeom>
        </p:spPr>
      </p:pic>
      <p:sp>
        <p:nvSpPr>
          <p:cNvPr id="3" name="TextBox 2"/>
          <p:cNvSpPr txBox="1"/>
          <p:nvPr/>
        </p:nvSpPr>
        <p:spPr>
          <a:xfrm>
            <a:off x="1752600" y="5867400"/>
            <a:ext cx="990600" cy="381000"/>
          </a:xfrm>
          <a:prstGeom prst="rect">
            <a:avLst/>
          </a:prstGeom>
          <a:noFill/>
        </p:spPr>
        <p:txBody>
          <a:bodyPr wrap="square" rtlCol="0">
            <a:spAutoFit/>
          </a:bodyPr>
          <a:lstStyle/>
          <a:p>
            <a:r>
              <a:rPr lang="en-US" dirty="0" smtClean="0">
                <a:solidFill>
                  <a:schemeClr val="tx2"/>
                </a:solidFill>
                <a:hlinkClick r:id="rId4"/>
              </a:rPr>
              <a:t>∆</a:t>
            </a:r>
            <a:endParaRPr lang="en-US" dirty="0">
              <a:solidFill>
                <a:schemeClr val="tx2"/>
              </a:solidFill>
            </a:endParaRPr>
          </a:p>
        </p:txBody>
      </p:sp>
    </p:spTree>
    <p:extLst>
      <p:ext uri="{BB962C8B-B14F-4D97-AF65-F5344CB8AC3E}">
        <p14:creationId xmlns:p14="http://schemas.microsoft.com/office/powerpoint/2010/main" val="181223903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wood-w.com/wp-content/uploads/2013/04/1021.jpg"/>
          <p:cNvPicPr>
            <a:picLocks noChangeAspect="1" noChangeArrowheads="1"/>
          </p:cNvPicPr>
          <p:nvPr/>
        </p:nvPicPr>
        <p:blipFill>
          <a:blip r:embed="rId3">
            <a:extLst>
              <a:ext uri="{BEBA8EAE-BF5A-486C-A8C5-ECC9F3942E4B}">
                <a14:imgProps xmlns:a14="http://schemas.microsoft.com/office/drawing/2010/main">
                  <a14:imgLayer r:embed="rId4">
                    <a14:imgEffect>
                      <a14:artisticGlowEdges/>
                    </a14:imgEffect>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685801" y="185738"/>
            <a:ext cx="5181599" cy="396006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6172200" y="3114675"/>
            <a:ext cx="2590800" cy="2600325"/>
          </a:xfrm>
          <a:prstGeom prst="ellipse">
            <a:avLst/>
          </a:prstGeom>
          <a:solidFill>
            <a:schemeClr val="tx1">
              <a:lumMod val="50000"/>
              <a:alpha val="90000"/>
            </a:schemeClr>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lumMod val="50000"/>
                  </a:schemeClr>
                </a:solidFill>
              </a:rPr>
              <a:t>Science</a:t>
            </a:r>
            <a:endParaRPr lang="en-US" dirty="0">
              <a:solidFill>
                <a:schemeClr val="bg1">
                  <a:lumMod val="50000"/>
                </a:schemeClr>
              </a:solidFill>
            </a:endParaRPr>
          </a:p>
        </p:txBody>
      </p:sp>
      <p:sp>
        <p:nvSpPr>
          <p:cNvPr id="9" name="Bent Arrow 8"/>
          <p:cNvSpPr/>
          <p:nvPr/>
        </p:nvSpPr>
        <p:spPr>
          <a:xfrm flipH="1">
            <a:off x="5029200" y="1447800"/>
            <a:ext cx="1676400" cy="2667000"/>
          </a:xfrm>
          <a:prstGeom prst="bentArrow">
            <a:avLst>
              <a:gd name="adj1" fmla="val 7264"/>
              <a:gd name="adj2" fmla="val 12344"/>
              <a:gd name="adj3" fmla="val 16444"/>
              <a:gd name="adj4" fmla="val 35907"/>
            </a:avLst>
          </a:prstGeom>
          <a:solidFill>
            <a:schemeClr val="bg1"/>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65000"/>
                </a:schemeClr>
              </a:solidFill>
            </a:endParaRPr>
          </a:p>
        </p:txBody>
      </p:sp>
      <p:sp>
        <p:nvSpPr>
          <p:cNvPr id="2" name="Oval 1"/>
          <p:cNvSpPr/>
          <p:nvPr/>
        </p:nvSpPr>
        <p:spPr>
          <a:xfrm>
            <a:off x="4343400" y="3114675"/>
            <a:ext cx="2667000" cy="2600325"/>
          </a:xfrm>
          <a:prstGeom prst="ellipse">
            <a:avLst/>
          </a:prstGeom>
          <a:solidFill>
            <a:schemeClr val="bg1">
              <a:alpha val="80000"/>
            </a:schemeClr>
          </a:solidFill>
          <a:ln>
            <a:solidFill>
              <a:schemeClr val="accent1">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lumMod val="65000"/>
                  </a:schemeClr>
                </a:solidFill>
              </a:rPr>
              <a:t>Art</a:t>
            </a:r>
            <a:endParaRPr lang="en-US" dirty="0">
              <a:solidFill>
                <a:schemeClr val="tx1">
                  <a:lumMod val="65000"/>
                </a:schemeClr>
              </a:solidFill>
            </a:endParaRPr>
          </a:p>
        </p:txBody>
      </p:sp>
      <p:sp>
        <p:nvSpPr>
          <p:cNvPr id="10" name="TextBox 9"/>
          <p:cNvSpPr txBox="1"/>
          <p:nvPr/>
        </p:nvSpPr>
        <p:spPr>
          <a:xfrm>
            <a:off x="6553200" y="990600"/>
            <a:ext cx="1752600" cy="369332"/>
          </a:xfrm>
          <a:prstGeom prst="rect">
            <a:avLst/>
          </a:prstGeom>
          <a:noFill/>
        </p:spPr>
        <p:txBody>
          <a:bodyPr wrap="square" rtlCol="0">
            <a:spAutoFit/>
          </a:bodyPr>
          <a:lstStyle/>
          <a:p>
            <a:r>
              <a:rPr lang="en-US" dirty="0"/>
              <a:t>C</a:t>
            </a:r>
            <a:r>
              <a:rPr lang="en-US" dirty="0" smtClean="0"/>
              <a:t>raftsmanship</a:t>
            </a:r>
            <a:endParaRPr lang="en-US" dirty="0"/>
          </a:p>
        </p:txBody>
      </p:sp>
    </p:spTree>
    <p:extLst>
      <p:ext uri="{BB962C8B-B14F-4D97-AF65-F5344CB8AC3E}">
        <p14:creationId xmlns:p14="http://schemas.microsoft.com/office/powerpoint/2010/main" val="166922916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idx="1"/>
          </p:nvPr>
        </p:nvSpPr>
        <p:spPr>
          <a:xfrm>
            <a:off x="457201" y="1295401"/>
            <a:ext cx="8277225" cy="1108075"/>
          </a:xfrm>
        </p:spPr>
        <p:txBody>
          <a:bodyPr/>
          <a:lstStyle/>
          <a:p>
            <a:pPr marL="515938" lvl="1" indent="-514350">
              <a:buFontTx/>
              <a:buNone/>
            </a:pPr>
            <a:endParaRPr lang="en-US" sz="2400" smtClean="0"/>
          </a:p>
          <a:p>
            <a:pPr marL="0" indent="0" eaLnBrk="1" hangingPunct="1"/>
            <a:endParaRPr lang="en-US" sz="2400" smtClean="0"/>
          </a:p>
        </p:txBody>
      </p:sp>
      <p:sp>
        <p:nvSpPr>
          <p:cNvPr id="7" name="Oval 6"/>
          <p:cNvSpPr/>
          <p:nvPr/>
        </p:nvSpPr>
        <p:spPr>
          <a:xfrm>
            <a:off x="8534400" y="228600"/>
            <a:ext cx="304800" cy="304800"/>
          </a:xfrm>
          <a:prstGeom prst="ellipse">
            <a:avLst/>
          </a:prstGeom>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026" name="Picture 2" descr="http://www.thedailyriff.com/group.peop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686800" cy="602415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57200" y="381002"/>
            <a:ext cx="8686800" cy="646331"/>
          </a:xfrm>
          <a:prstGeom prst="rect">
            <a:avLst/>
          </a:prstGeom>
          <a:solidFill>
            <a:schemeClr val="tx1">
              <a:lumMod val="50000"/>
              <a:alpha val="83000"/>
            </a:schemeClr>
          </a:solidFill>
        </p:spPr>
        <p:txBody>
          <a:bodyPr wrap="square" rtlCol="0">
            <a:spAutoFit/>
          </a:bodyPr>
          <a:lstStyle/>
          <a:p>
            <a:pPr algn="ctr"/>
            <a:r>
              <a:rPr lang="en-US" sz="3600" dirty="0" smtClean="0">
                <a:solidFill>
                  <a:srgbClr val="FFC000"/>
                </a:solidFill>
                <a:effectLst>
                  <a:outerShdw blurRad="38100" dist="38100" dir="2700000" algn="tl">
                    <a:srgbClr val="000000">
                      <a:alpha val="43137"/>
                    </a:srgbClr>
                  </a:outerShdw>
                </a:effectLst>
                <a:latin typeface="Franklin Gothic Medium"/>
              </a:rPr>
              <a:t>Flexibility</a:t>
            </a:r>
            <a:endParaRPr lang="en-US" sz="3600" dirty="0">
              <a:solidFill>
                <a:srgbClr val="FFC000"/>
              </a:solidFill>
              <a:effectLst>
                <a:outerShdw blurRad="38100" dist="38100" dir="2700000" algn="tl">
                  <a:srgbClr val="000000">
                    <a:alpha val="43137"/>
                  </a:srgbClr>
                </a:outerShdw>
              </a:effectLst>
              <a:latin typeface="Franklin Gothic Medium"/>
            </a:endParaRPr>
          </a:p>
        </p:txBody>
      </p:sp>
      <p:sp>
        <p:nvSpPr>
          <p:cNvPr id="6" name="Oval 5"/>
          <p:cNvSpPr/>
          <p:nvPr/>
        </p:nvSpPr>
        <p:spPr>
          <a:xfrm>
            <a:off x="8686800" y="609600"/>
            <a:ext cx="152400" cy="1524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778642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686800" cy="1020762"/>
          </a:xfrm>
        </p:spPr>
        <p:txBody>
          <a:bodyPr>
            <a:noAutofit/>
          </a:bodyPr>
          <a:lstStyle/>
          <a:p>
            <a:pPr algn="ctr"/>
            <a:r>
              <a:rPr lang="en-US" sz="3600" dirty="0" smtClean="0">
                <a:solidFill>
                  <a:schemeClr val="tx2"/>
                </a:solidFill>
                <a:effectLst>
                  <a:outerShdw blurRad="38100" dist="38100" dir="2700000" algn="tl">
                    <a:srgbClr val="000000">
                      <a:alpha val="43137"/>
                    </a:srgbClr>
                  </a:outerShdw>
                </a:effectLst>
              </a:rPr>
              <a:t>Go All In</a:t>
            </a:r>
            <a:endParaRPr lang="en-US" sz="5400" dirty="0">
              <a:solidFill>
                <a:schemeClr val="tx2"/>
              </a:solidFill>
              <a:effectLst>
                <a:outerShdw blurRad="38100" dist="38100" dir="2700000" algn="tl">
                  <a:srgbClr val="000000">
                    <a:alpha val="43137"/>
                  </a:srgbClr>
                </a:outerShdw>
              </a:effectLst>
            </a:endParaRPr>
          </a:p>
        </p:txBody>
      </p:sp>
      <p:pic>
        <p:nvPicPr>
          <p:cNvPr id="9218" name="Picture 2" descr="Image result for old tool bo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708468" cy="6029325"/>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8686800" y="304800"/>
            <a:ext cx="152400" cy="1524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777776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idx="1"/>
          </p:nvPr>
        </p:nvSpPr>
        <p:spPr>
          <a:xfrm>
            <a:off x="457201" y="1295401"/>
            <a:ext cx="8277225" cy="1108075"/>
          </a:xfrm>
        </p:spPr>
        <p:txBody>
          <a:bodyPr/>
          <a:lstStyle/>
          <a:p>
            <a:pPr marL="515938" lvl="1" indent="-514350">
              <a:buFontTx/>
              <a:buNone/>
            </a:pPr>
            <a:endParaRPr lang="en-US" sz="2400" dirty="0" smtClean="0"/>
          </a:p>
          <a:p>
            <a:pPr marL="0" indent="0" eaLnBrk="1" hangingPunct="1"/>
            <a:endParaRPr lang="en-US" sz="2400" dirty="0" smtClean="0"/>
          </a:p>
        </p:txBody>
      </p:sp>
      <p:sp>
        <p:nvSpPr>
          <p:cNvPr id="12" name="TextBox 11"/>
          <p:cNvSpPr txBox="1"/>
          <p:nvPr/>
        </p:nvSpPr>
        <p:spPr>
          <a:xfrm>
            <a:off x="457200" y="381002"/>
            <a:ext cx="8686800" cy="646331"/>
          </a:xfrm>
          <a:prstGeom prst="rect">
            <a:avLst/>
          </a:prstGeom>
          <a:solidFill>
            <a:schemeClr val="tx1">
              <a:lumMod val="50000"/>
              <a:alpha val="83000"/>
            </a:schemeClr>
          </a:solidFill>
        </p:spPr>
        <p:txBody>
          <a:bodyPr wrap="square" rtlCol="0">
            <a:spAutoFit/>
          </a:bodyPr>
          <a:lstStyle/>
          <a:p>
            <a:pPr algn="ctr"/>
            <a:r>
              <a:rPr lang="en-US" sz="3600" dirty="0" smtClean="0">
                <a:solidFill>
                  <a:srgbClr val="FFC000"/>
                </a:solidFill>
                <a:effectLst>
                  <a:outerShdw blurRad="38100" dist="38100" dir="2700000" algn="tl">
                    <a:srgbClr val="000000">
                      <a:alpha val="43137"/>
                    </a:srgbClr>
                  </a:outerShdw>
                </a:effectLst>
                <a:latin typeface="Franklin Gothic Medium"/>
              </a:rPr>
              <a:t>Theme and Variation</a:t>
            </a:r>
            <a:endParaRPr lang="en-US" sz="3600" dirty="0">
              <a:solidFill>
                <a:srgbClr val="FFC000"/>
              </a:solidFill>
              <a:effectLst>
                <a:outerShdw blurRad="38100" dist="38100" dir="2700000" algn="tl">
                  <a:srgbClr val="000000">
                    <a:alpha val="43137"/>
                  </a:srgbClr>
                </a:outerShdw>
              </a:effectLst>
              <a:latin typeface="Franklin Gothic Medium"/>
            </a:endParaRPr>
          </a:p>
        </p:txBody>
      </p:sp>
      <p:pic>
        <p:nvPicPr>
          <p:cNvPr id="1026" name="Picture 2" descr="Image result for navigator schoo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162049"/>
            <a:ext cx="4495800" cy="44958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95600" y="6324600"/>
            <a:ext cx="685800" cy="461665"/>
          </a:xfrm>
          <a:prstGeom prst="rect">
            <a:avLst/>
          </a:prstGeom>
          <a:noFill/>
        </p:spPr>
        <p:txBody>
          <a:bodyPr wrap="square" rtlCol="0">
            <a:spAutoFit/>
          </a:bodyPr>
          <a:lstStyle/>
          <a:p>
            <a:r>
              <a:rPr lang="en-US" sz="2400" dirty="0" smtClean="0">
                <a:solidFill>
                  <a:schemeClr val="accent3">
                    <a:lumMod val="75000"/>
                    <a:lumOff val="25000"/>
                  </a:schemeClr>
                </a:solidFill>
              </a:rPr>
              <a:t>∆</a:t>
            </a:r>
            <a:endParaRPr lang="en-US" sz="2400" dirty="0">
              <a:solidFill>
                <a:schemeClr val="accent3">
                  <a:lumMod val="75000"/>
                  <a:lumOff val="25000"/>
                </a:schemeClr>
              </a:solidFill>
            </a:endParaRPr>
          </a:p>
        </p:txBody>
      </p:sp>
      <p:sp>
        <p:nvSpPr>
          <p:cNvPr id="8" name="Oval 7"/>
          <p:cNvSpPr/>
          <p:nvPr/>
        </p:nvSpPr>
        <p:spPr>
          <a:xfrm>
            <a:off x="8686800" y="685800"/>
            <a:ext cx="152400" cy="1524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200595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752" y="0"/>
            <a:ext cx="8700248" cy="6012154"/>
          </a:xfrm>
          <a:prstGeom prst="rect">
            <a:avLst/>
          </a:prstGeom>
        </p:spPr>
      </p:pic>
      <p:sp>
        <p:nvSpPr>
          <p:cNvPr id="9" name="TextBox 8"/>
          <p:cNvSpPr txBox="1"/>
          <p:nvPr/>
        </p:nvSpPr>
        <p:spPr>
          <a:xfrm>
            <a:off x="457201" y="0"/>
            <a:ext cx="8686799" cy="646331"/>
          </a:xfrm>
          <a:prstGeom prst="rect">
            <a:avLst/>
          </a:prstGeom>
          <a:solidFill>
            <a:schemeClr val="tx1">
              <a:lumMod val="50000"/>
              <a:alpha val="77000"/>
            </a:schemeClr>
          </a:solidFill>
        </p:spPr>
        <p:txBody>
          <a:bodyPr wrap="square" rtlCol="0">
            <a:spAutoFit/>
          </a:bodyPr>
          <a:lstStyle/>
          <a:p>
            <a:pPr algn="ctr"/>
            <a:r>
              <a:rPr lang="en-US" sz="3600" dirty="0">
                <a:solidFill>
                  <a:srgbClr val="FFDE22"/>
                </a:solidFill>
                <a:effectLst>
                  <a:outerShdw blurRad="38100" dist="38100" dir="2700000" algn="tl">
                    <a:srgbClr val="000000">
                      <a:alpha val="43137"/>
                    </a:srgbClr>
                  </a:outerShdw>
                </a:effectLst>
                <a:latin typeface="Franklin Gothic Medium"/>
              </a:rPr>
              <a:t>Effective </a:t>
            </a:r>
            <a:r>
              <a:rPr lang="en-US" sz="3600" dirty="0" smtClean="0">
                <a:solidFill>
                  <a:srgbClr val="FFDE22"/>
                </a:solidFill>
                <a:effectLst>
                  <a:outerShdw blurRad="38100" dist="38100" dir="2700000" algn="tl">
                    <a:srgbClr val="000000">
                      <a:alpha val="43137"/>
                    </a:srgbClr>
                  </a:outerShdw>
                </a:effectLst>
                <a:latin typeface="Franklin Gothic Medium"/>
              </a:rPr>
              <a:t>PD—A Checklist</a:t>
            </a:r>
            <a:endParaRPr lang="en-US" sz="3600" dirty="0">
              <a:solidFill>
                <a:srgbClr val="FFDE22"/>
              </a:solidFill>
              <a:effectLst>
                <a:outerShdw blurRad="38100" dist="38100" dir="2700000" algn="tl">
                  <a:srgbClr val="000000">
                    <a:alpha val="43137"/>
                  </a:srgbClr>
                </a:outerShdw>
              </a:effectLst>
              <a:latin typeface="Franklin Gothic Medium"/>
            </a:endParaRPr>
          </a:p>
        </p:txBody>
      </p:sp>
      <p:sp>
        <p:nvSpPr>
          <p:cNvPr id="4" name="Rectangle 3"/>
          <p:cNvSpPr/>
          <p:nvPr/>
        </p:nvSpPr>
        <p:spPr>
          <a:xfrm>
            <a:off x="457200" y="959108"/>
            <a:ext cx="8610599" cy="4832092"/>
          </a:xfrm>
          <a:prstGeom prst="rect">
            <a:avLst/>
          </a:prstGeom>
          <a:solidFill>
            <a:schemeClr val="tx1">
              <a:lumMod val="50000"/>
              <a:alpha val="75000"/>
            </a:schemeClr>
          </a:solidFill>
        </p:spPr>
        <p:txBody>
          <a:bodyPr wrap="square">
            <a:spAutoFit/>
          </a:bodyPr>
          <a:lstStyle/>
          <a:p>
            <a:pPr marL="457200" indent="-457200">
              <a:buFont typeface="Wingdings" panose="05000000000000000000" pitchFamily="2" charset="2"/>
              <a:buChar char="q"/>
            </a:pPr>
            <a:r>
              <a:rPr lang="en-US" sz="2800" dirty="0">
                <a:solidFill>
                  <a:schemeClr val="bg1"/>
                </a:solidFill>
              </a:rPr>
              <a:t>Tools for craftsmen/women to use to solve problems</a:t>
            </a:r>
          </a:p>
          <a:p>
            <a:pPr marL="457200" indent="-457200">
              <a:buFont typeface="Wingdings" panose="05000000000000000000" pitchFamily="2" charset="2"/>
              <a:buChar char="q"/>
            </a:pPr>
            <a:r>
              <a:rPr lang="en-US" sz="2800" dirty="0" smtClean="0">
                <a:solidFill>
                  <a:schemeClr val="accent3">
                    <a:lumMod val="25000"/>
                    <a:lumOff val="75000"/>
                  </a:schemeClr>
                </a:solidFill>
              </a:rPr>
              <a:t>Embedded </a:t>
            </a:r>
            <a:r>
              <a:rPr lang="en-US" sz="2800" dirty="0">
                <a:solidFill>
                  <a:schemeClr val="accent3">
                    <a:lumMod val="25000"/>
                    <a:lumOff val="75000"/>
                  </a:schemeClr>
                </a:solidFill>
              </a:rPr>
              <a:t>in school culture/operating systems</a:t>
            </a:r>
          </a:p>
          <a:p>
            <a:pPr marL="457200" indent="-457200">
              <a:buFont typeface="Wingdings" panose="05000000000000000000" pitchFamily="2" charset="2"/>
              <a:buChar char="q"/>
            </a:pPr>
            <a:r>
              <a:rPr lang="en-US" sz="2800" dirty="0" smtClean="0">
                <a:solidFill>
                  <a:schemeClr val="bg1"/>
                </a:solidFill>
              </a:rPr>
              <a:t>Sustained conversation </a:t>
            </a:r>
            <a:r>
              <a:rPr lang="en-US" sz="2800" dirty="0">
                <a:solidFill>
                  <a:schemeClr val="bg1"/>
                </a:solidFill>
              </a:rPr>
              <a:t>vs. </a:t>
            </a:r>
            <a:r>
              <a:rPr lang="en-US" sz="2800" dirty="0" smtClean="0">
                <a:solidFill>
                  <a:schemeClr val="bg1"/>
                </a:solidFill>
              </a:rPr>
              <a:t>“one-and-done</a:t>
            </a:r>
            <a:r>
              <a:rPr lang="en-US" sz="2800" dirty="0">
                <a:solidFill>
                  <a:schemeClr val="bg1"/>
                </a:solidFill>
              </a:rPr>
              <a:t>”</a:t>
            </a:r>
          </a:p>
          <a:p>
            <a:pPr marL="457200" indent="-457200">
              <a:buFont typeface="Wingdings" panose="05000000000000000000" pitchFamily="2" charset="2"/>
              <a:buChar char="q"/>
            </a:pPr>
            <a:r>
              <a:rPr lang="en-US" sz="2800" dirty="0">
                <a:solidFill>
                  <a:schemeClr val="accent3">
                    <a:lumMod val="25000"/>
                    <a:lumOff val="75000"/>
                  </a:schemeClr>
                </a:solidFill>
              </a:rPr>
              <a:t>Based on what </a:t>
            </a:r>
            <a:r>
              <a:rPr lang="en-US" sz="2800" dirty="0" smtClean="0">
                <a:solidFill>
                  <a:schemeClr val="accent3">
                    <a:lumMod val="25000"/>
                    <a:lumOff val="75000"/>
                  </a:schemeClr>
                </a:solidFill>
              </a:rPr>
              <a:t>the best among us really </a:t>
            </a:r>
            <a:r>
              <a:rPr lang="en-US" sz="2800" dirty="0" smtClean="0">
                <a:solidFill>
                  <a:schemeClr val="accent3">
                    <a:lumMod val="25000"/>
                    <a:lumOff val="75000"/>
                  </a:schemeClr>
                </a:solidFill>
              </a:rPr>
              <a:t>do (w game film)</a:t>
            </a:r>
            <a:endParaRPr lang="en-US" sz="2800" dirty="0" smtClean="0">
              <a:solidFill>
                <a:schemeClr val="accent3">
                  <a:lumMod val="25000"/>
                  <a:lumOff val="75000"/>
                </a:schemeClr>
              </a:solidFill>
            </a:endParaRPr>
          </a:p>
          <a:p>
            <a:pPr marL="457200" indent="-457200">
              <a:buFont typeface="Wingdings" panose="05000000000000000000" pitchFamily="2" charset="2"/>
              <a:buChar char="q"/>
            </a:pPr>
            <a:r>
              <a:rPr lang="en-US" sz="2800" dirty="0">
                <a:solidFill>
                  <a:schemeClr val="bg1"/>
                </a:solidFill>
              </a:rPr>
              <a:t>With and by teachers as much as ‘at’ </a:t>
            </a:r>
            <a:r>
              <a:rPr lang="en-US" sz="2800" dirty="0" smtClean="0">
                <a:solidFill>
                  <a:schemeClr val="bg1"/>
                </a:solidFill>
              </a:rPr>
              <a:t>them</a:t>
            </a:r>
            <a:endParaRPr lang="en-US" sz="2800" dirty="0">
              <a:solidFill>
                <a:schemeClr val="bg1"/>
              </a:solidFill>
            </a:endParaRPr>
          </a:p>
          <a:p>
            <a:pPr marL="457200" indent="-457200">
              <a:buFont typeface="Wingdings" panose="05000000000000000000" pitchFamily="2" charset="2"/>
              <a:buChar char="q"/>
            </a:pPr>
            <a:r>
              <a:rPr lang="en-US" sz="2800" dirty="0" smtClean="0">
                <a:solidFill>
                  <a:schemeClr val="accent3">
                    <a:lumMod val="25000"/>
                    <a:lumOff val="75000"/>
                  </a:schemeClr>
                </a:solidFill>
              </a:rPr>
              <a:t>Solving </a:t>
            </a:r>
            <a:r>
              <a:rPr lang="en-US" sz="2800" dirty="0" smtClean="0">
                <a:solidFill>
                  <a:schemeClr val="accent3">
                    <a:lumMod val="25000"/>
                    <a:lumOff val="75000"/>
                  </a:schemeClr>
                </a:solidFill>
              </a:rPr>
              <a:t>“real </a:t>
            </a:r>
            <a:r>
              <a:rPr lang="en-US" sz="2800" dirty="0">
                <a:solidFill>
                  <a:schemeClr val="accent3">
                    <a:lumMod val="25000"/>
                    <a:lumOff val="75000"/>
                  </a:schemeClr>
                </a:solidFill>
              </a:rPr>
              <a:t>w</a:t>
            </a:r>
            <a:r>
              <a:rPr lang="en-US" sz="2800" dirty="0" smtClean="0">
                <a:solidFill>
                  <a:schemeClr val="accent3">
                    <a:lumMod val="25000"/>
                    <a:lumOff val="75000"/>
                  </a:schemeClr>
                </a:solidFill>
              </a:rPr>
              <a:t>orld</a:t>
            </a:r>
            <a:r>
              <a:rPr lang="en-US" sz="2800" dirty="0">
                <a:solidFill>
                  <a:schemeClr val="accent3">
                    <a:lumMod val="25000"/>
                    <a:lumOff val="75000"/>
                  </a:schemeClr>
                </a:solidFill>
              </a:rPr>
              <a:t>” challenges</a:t>
            </a:r>
          </a:p>
          <a:p>
            <a:pPr marL="457200" indent="-457200">
              <a:buFont typeface="Wingdings" panose="05000000000000000000" pitchFamily="2" charset="2"/>
              <a:buChar char="q"/>
            </a:pPr>
            <a:r>
              <a:rPr lang="en-US" sz="2800" dirty="0">
                <a:solidFill>
                  <a:schemeClr val="bg1"/>
                </a:solidFill>
              </a:rPr>
              <a:t>For teachers at all skill levels, </a:t>
            </a:r>
            <a:r>
              <a:rPr lang="en-US" sz="2800" i="1" dirty="0">
                <a:solidFill>
                  <a:schemeClr val="bg1"/>
                </a:solidFill>
              </a:rPr>
              <a:t>especially</a:t>
            </a:r>
            <a:r>
              <a:rPr lang="en-US" sz="2800" dirty="0">
                <a:solidFill>
                  <a:schemeClr val="bg1"/>
                </a:solidFill>
              </a:rPr>
              <a:t> high </a:t>
            </a:r>
            <a:r>
              <a:rPr lang="en-US" sz="2800" dirty="0" smtClean="0">
                <a:solidFill>
                  <a:schemeClr val="bg1"/>
                </a:solidFill>
              </a:rPr>
              <a:t>performers. (PD is not a pejorative)</a:t>
            </a:r>
            <a:endParaRPr lang="en-US" sz="2800" dirty="0">
              <a:solidFill>
                <a:schemeClr val="bg1"/>
              </a:solidFill>
            </a:endParaRPr>
          </a:p>
          <a:p>
            <a:pPr marL="457200" indent="-457200">
              <a:buFont typeface="Wingdings" panose="05000000000000000000" pitchFamily="2" charset="2"/>
              <a:buChar char="q"/>
            </a:pPr>
            <a:r>
              <a:rPr lang="en-US" sz="2800" i="1" dirty="0" smtClean="0">
                <a:solidFill>
                  <a:schemeClr val="accent3">
                    <a:lumMod val="25000"/>
                    <a:lumOff val="75000"/>
                  </a:schemeClr>
                </a:solidFill>
              </a:rPr>
              <a:t>Practice </a:t>
            </a:r>
            <a:r>
              <a:rPr lang="en-US" sz="2800" dirty="0">
                <a:solidFill>
                  <a:schemeClr val="accent3">
                    <a:lumMod val="25000"/>
                    <a:lumOff val="75000"/>
                  </a:schemeClr>
                </a:solidFill>
              </a:rPr>
              <a:t>+ Planning + Content Knowledge</a:t>
            </a:r>
          </a:p>
          <a:p>
            <a:pPr marL="457200" indent="-457200">
              <a:buFont typeface="Wingdings" panose="05000000000000000000" pitchFamily="2" charset="2"/>
              <a:buChar char="q"/>
            </a:pPr>
            <a:r>
              <a:rPr lang="en-US" sz="2800" dirty="0" smtClean="0">
                <a:solidFill>
                  <a:schemeClr val="bg1"/>
                </a:solidFill>
              </a:rPr>
              <a:t>Where it’s safe </a:t>
            </a:r>
            <a:r>
              <a:rPr lang="en-US" sz="2800" dirty="0">
                <a:solidFill>
                  <a:schemeClr val="bg1"/>
                </a:solidFill>
              </a:rPr>
              <a:t>to struggle and </a:t>
            </a:r>
            <a:r>
              <a:rPr lang="en-US" sz="2800" dirty="0" smtClean="0">
                <a:solidFill>
                  <a:schemeClr val="bg1"/>
                </a:solidFill>
              </a:rPr>
              <a:t>learn</a:t>
            </a:r>
            <a:endParaRPr lang="en-US" sz="2800" dirty="0" smtClean="0">
              <a:solidFill>
                <a:schemeClr val="bg1"/>
              </a:solidFill>
            </a:endParaRPr>
          </a:p>
        </p:txBody>
      </p:sp>
    </p:spTree>
    <p:extLst>
      <p:ext uri="{BB962C8B-B14F-4D97-AF65-F5344CB8AC3E}">
        <p14:creationId xmlns:p14="http://schemas.microsoft.com/office/powerpoint/2010/main" val="122377218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http://uncommonschools.smugmug.com/NewYorkCity/EGC/EGC-2009/i-MKT4RgF/0/L/091113EG-126-L.jpg">
            <a:hlinkClick r:id=""/>
          </p:cNvPr>
          <p:cNvPicPr>
            <a:picLocks noChangeAspect="1" noChangeArrowheads="1"/>
          </p:cNvPicPr>
          <p:nvPr/>
        </p:nvPicPr>
        <p:blipFill>
          <a:blip r:embed="rId2" cstate="print"/>
          <a:srcRect l="5000" t="35955" r="9000"/>
          <a:stretch>
            <a:fillRect/>
          </a:stretch>
        </p:blipFill>
        <p:spPr bwMode="auto">
          <a:xfrm>
            <a:off x="508000" y="1371600"/>
            <a:ext cx="8026400" cy="4572000"/>
          </a:xfrm>
          <a:prstGeom prst="rect">
            <a:avLst/>
          </a:prstGeom>
          <a:noFill/>
        </p:spPr>
      </p:pic>
      <p:sp>
        <p:nvSpPr>
          <p:cNvPr id="3" name="TextBox 2"/>
          <p:cNvSpPr txBox="1"/>
          <p:nvPr/>
        </p:nvSpPr>
        <p:spPr>
          <a:xfrm>
            <a:off x="508000" y="6172200"/>
            <a:ext cx="8026400" cy="461665"/>
          </a:xfrm>
          <a:prstGeom prst="rect">
            <a:avLst/>
          </a:prstGeom>
          <a:noFill/>
        </p:spPr>
        <p:txBody>
          <a:bodyPr wrap="square" rtlCol="0">
            <a:spAutoFit/>
          </a:bodyPr>
          <a:lstStyle/>
          <a:p>
            <a:r>
              <a:rPr lang="en-US" sz="2400" dirty="0" smtClean="0">
                <a:solidFill>
                  <a:schemeClr val="bg1"/>
                </a:solidFill>
              </a:rPr>
              <a:t>@</a:t>
            </a:r>
            <a:r>
              <a:rPr lang="en-US" sz="2400" dirty="0" err="1" smtClean="0">
                <a:solidFill>
                  <a:schemeClr val="bg1"/>
                </a:solidFill>
              </a:rPr>
              <a:t>Doug_Lemov</a:t>
            </a:r>
            <a:r>
              <a:rPr lang="en-US" sz="2400" dirty="0" smtClean="0">
                <a:solidFill>
                  <a:schemeClr val="bg1"/>
                </a:solidFill>
              </a:rPr>
              <a:t>		teachlikeachampion.com/blog</a:t>
            </a:r>
            <a:endParaRPr lang="en-US" sz="2400" dirty="0">
              <a:solidFill>
                <a:schemeClr val="bg1"/>
              </a:solidFill>
            </a:endParaRPr>
          </a:p>
        </p:txBody>
      </p:sp>
    </p:spTree>
    <p:extLst>
      <p:ext uri="{BB962C8B-B14F-4D97-AF65-F5344CB8AC3E}">
        <p14:creationId xmlns:p14="http://schemas.microsoft.com/office/powerpoint/2010/main" val="32543766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blogs.uww.edu/fairytaleproject/files/2014/04/book-and-tre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7620"/>
            <a:ext cx="8610600" cy="602742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txBox="1">
            <a:spLocks noChangeArrowheads="1"/>
          </p:cNvSpPr>
          <p:nvPr/>
        </p:nvSpPr>
        <p:spPr>
          <a:xfrm>
            <a:off x="1066800" y="152400"/>
            <a:ext cx="8001000" cy="609600"/>
          </a:xfrm>
          <a:prstGeom prst="rect">
            <a:avLst/>
          </a:prstGeom>
          <a:noFill/>
        </p:spPr>
        <p:txBody>
          <a:bodyPr vert="horz" lIns="91440" tIns="45720" rIns="91440" bIns="45720" rtlCol="0" anchor="ctr">
            <a:noAutofit/>
          </a:bodyPr>
          <a:lstStyle>
            <a:lvl1pPr algn="l" defTabSz="457200" rtl="0" eaLnBrk="1" latinLnBrk="0" hangingPunct="1">
              <a:spcBef>
                <a:spcPct val="0"/>
              </a:spcBef>
              <a:buNone/>
              <a:defRPr sz="4400" kern="1200">
                <a:solidFill>
                  <a:srgbClr val="FFFFFF"/>
                </a:solidFill>
                <a:latin typeface="+mj-lt"/>
                <a:ea typeface="+mj-ea"/>
                <a:cs typeface="+mj-cs"/>
              </a:defRPr>
            </a:lvl1pPr>
          </a:lstStyle>
          <a:p>
            <a:pPr algn="ctr"/>
            <a:r>
              <a:rPr lang="en-US" sz="4000" dirty="0" smtClean="0">
                <a:solidFill>
                  <a:srgbClr val="FFDE22"/>
                </a:solidFill>
                <a:effectLst>
                  <a:outerShdw blurRad="38100" dist="38100" dir="2700000" algn="tl">
                    <a:srgbClr val="000000">
                      <a:alpha val="43137"/>
                    </a:srgbClr>
                  </a:outerShdw>
                </a:effectLst>
              </a:rPr>
              <a:t>A Story</a:t>
            </a:r>
          </a:p>
        </p:txBody>
      </p:sp>
    </p:spTree>
    <p:extLst>
      <p:ext uri="{BB962C8B-B14F-4D97-AF65-F5344CB8AC3E}">
        <p14:creationId xmlns:p14="http://schemas.microsoft.com/office/powerpoint/2010/main" val="49128157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2.staticflickr.com/4/3159/2637735311_9f4c5da77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6676"/>
            <a:ext cx="8686800" cy="5943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txBox="1">
            <a:spLocks noChangeArrowheads="1"/>
          </p:cNvSpPr>
          <p:nvPr/>
        </p:nvSpPr>
        <p:spPr>
          <a:xfrm>
            <a:off x="457200" y="152400"/>
            <a:ext cx="8686800" cy="609600"/>
          </a:xfrm>
          <a:prstGeom prst="rect">
            <a:avLst/>
          </a:prstGeom>
          <a:noFill/>
        </p:spPr>
        <p:txBody>
          <a:bodyPr vert="horz" lIns="91440" tIns="45720" rIns="91440" bIns="45720" rtlCol="0" anchor="ctr">
            <a:noAutofit/>
          </a:bodyPr>
          <a:lstStyle>
            <a:lvl1pPr algn="l" defTabSz="457200" rtl="0" eaLnBrk="1" latinLnBrk="0" hangingPunct="1">
              <a:spcBef>
                <a:spcPct val="0"/>
              </a:spcBef>
              <a:buNone/>
              <a:defRPr sz="4400" kern="1200">
                <a:solidFill>
                  <a:srgbClr val="FFFFFF"/>
                </a:solidFill>
                <a:latin typeface="+mj-lt"/>
                <a:ea typeface="+mj-ea"/>
                <a:cs typeface="+mj-cs"/>
              </a:defRPr>
            </a:lvl1pPr>
          </a:lstStyle>
          <a:p>
            <a:pPr algn="ctr"/>
            <a:r>
              <a:rPr lang="en-US" sz="4000" dirty="0" smtClean="0">
                <a:solidFill>
                  <a:srgbClr val="FFDE22"/>
                </a:solidFill>
                <a:effectLst>
                  <a:outerShdw blurRad="38100" dist="38100" dir="2700000" algn="tl">
                    <a:srgbClr val="000000">
                      <a:alpha val="43137"/>
                    </a:srgbClr>
                  </a:outerShdw>
                </a:effectLst>
              </a:rPr>
              <a:t>Caution: This is a Scary </a:t>
            </a:r>
            <a:r>
              <a:rPr lang="en-US" sz="4000" dirty="0">
                <a:solidFill>
                  <a:srgbClr val="FFDE22"/>
                </a:solidFill>
                <a:effectLst>
                  <a:outerShdw blurRad="38100" dist="38100" dir="2700000" algn="tl">
                    <a:srgbClr val="000000">
                      <a:alpha val="43137"/>
                    </a:srgbClr>
                  </a:outerShdw>
                </a:effectLst>
              </a:rPr>
              <a:t>S</a:t>
            </a:r>
            <a:r>
              <a:rPr lang="en-US" sz="4000" dirty="0" smtClean="0">
                <a:solidFill>
                  <a:srgbClr val="FFDE22"/>
                </a:solidFill>
                <a:effectLst>
                  <a:outerShdw blurRad="38100" dist="38100" dir="2700000" algn="tl">
                    <a:srgbClr val="000000">
                      <a:alpha val="43137"/>
                    </a:srgbClr>
                  </a:outerShdw>
                </a:effectLst>
              </a:rPr>
              <a:t>tory</a:t>
            </a:r>
          </a:p>
        </p:txBody>
      </p:sp>
    </p:spTree>
    <p:extLst>
      <p:ext uri="{BB962C8B-B14F-4D97-AF65-F5344CB8AC3E}">
        <p14:creationId xmlns:p14="http://schemas.microsoft.com/office/powerpoint/2010/main" val="103353686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st_full_128318460955838742.jpg"/>
          <p:cNvPicPr>
            <a:picLocks noChangeAspect="1"/>
          </p:cNvPicPr>
          <p:nvPr/>
        </p:nvPicPr>
        <p:blipFill>
          <a:blip r:embed="rId3" cstate="print"/>
          <a:stretch>
            <a:fillRect/>
          </a:stretch>
        </p:blipFill>
        <p:spPr>
          <a:xfrm>
            <a:off x="-1" y="0"/>
            <a:ext cx="9144001" cy="6858000"/>
          </a:xfrm>
          <a:prstGeom prst="rect">
            <a:avLst/>
          </a:prstGeom>
        </p:spPr>
      </p:pic>
    </p:spTree>
    <p:extLst>
      <p:ext uri="{BB962C8B-B14F-4D97-AF65-F5344CB8AC3E}">
        <p14:creationId xmlns:p14="http://schemas.microsoft.com/office/powerpoint/2010/main" val="23638736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data:image/jpeg;base64,/9j/4AAQSkZJRgABAQAAAQABAAD/2wCEAAkGBhQSERUUExQUFBUVGRUXFBcYFxQUFRQYFhcXFBQVGBUXHCYeFxwjGRQUHy8gJCcpLCwsFx4xNTAqNSYrLCkBCQoKDgwOGg8PGikkHyQpLCksLSopKSwpLCwsLCwsLCwsLCwsKSwsLCwsLCwsLCwsKSwsLCwsLCwsLCwsLCwpKf/AABEIALEBHAMBIgACEQEDEQH/xAAcAAACAgMBAQAAAAAAAAAAAAAEBQMGAAIHAQj/xAA+EAABAwMCAwYDBQcEAgMBAAABAgMRAAQhEjEFQVEGEyJhcYEykbEUQqHB8AcjM1LR4fEVJHKCQ2I0orIW/8QAGQEAAgMBAAAAAAAAAAAAAAAAAwQAAQIF/8QALREAAgICAgEDAgUFAQEAAAAAAAECEQMhEjFBEyJRBDJCYXGRsRSBodHwUgX/2gAMAwEAAhEDEQA/ALNaP4old0KTocrYO1EZsIfcmgTvUuutkpqWQiSk1uGzRDaBUxaxURABQrxQxRLjVaKbxVlggRRzBofTU7QqECATUiUVjSaISKhCNdwltClrMJSCSfIVTv8A+mvLpwC3HdtnYgAqx1JEbEYqzcZbKwlvTrSoguAGFBAO4HPxFP8Aan/COEssISlAEHYnmf68qhCvdm+OOEli5jvkjUFDAcTMExyIJHzp04+KC7T8C1+Ns6HUxoVzQoTuOYMkEc6UHtMgCHCEOJA1p6HqOqTuDWVLdM3x8oeLuwBJNK+IcZG0/jSkXq7lUNghGyletMWuz7SG/F4lcz64n6UpkzeB3FgrfYA3xxCMHIzHM7Zn8K3cvEOwE4iY94I/GknEezjmolKkwDjMbgT9KgTwl5ElPiAOCkgk9DFFjCHaMSyZE6aHKeDEypJI3TM9EzNBu3TiF6UfCMAeSd/rNPOE2ZDXjOkzJ6eX5UzZ4Y0nkCIj6SfnWXminvZtYpNJrQl4ZxslWlzGB7ny9KsQcRpKiQlIEkkwAAJJPtS247NJKtSTHP3zA/GaT2Fgt58sFR7psgunk4qZDc/yiAT1wOoq45Y9xf8AYHPG6937hqbO4u4cbV3TJ+BMELUJgKVO05IHp7B8Y7+2aOpAd0kSrIJBj+sSa6VaFKUgQAAI6AelDcUaQ62pKUhUg+lMIUdFDtbIOIS4gkpUJHI+YI5EHEeVePcMVFN+y9gWlOsq5EOJ2iFiFBIHIKBP/anqrAGp2ZlFM5y9ZKG4qPusVfLnhAPKk13wWl54U9iuTBfRVnxg+lI1GrXe8NUAaqY5+RofHiX9PDjYXbU4szik9vinNooRUmdGIZac6KdRJqG3TRANAfYxHogFxW4eoMLr1BinzmDJtytXbqKEN1Apfc3ZJqrZaH9reSaYfaarNgomnLbZIoy2aQSX60LteItjWyrY1CwcuUQwuo/spohtqKhAhLlSJeoVZrQLqEsHcfi91fytoCY3BKlExn/jTu24qlSikD/m2ZST/wCyBtPlVH7XvqaU26jM+BXWRKkEf/YfKj7Hu7lKVlRacH3pIAI6n+tUiy23V4pO/ibONXMRkBXXbB/vVQ7VdlUvrDjcd6kGP5XACSG1e+x5E9Jpswt9C9CgHEn74IiN/EP6UHxftLb2yyCREnUZBIhOqY9opbO3a49jGFLd9AtvxkMhCHAlgmYC1AHB0mZ8yM0JxDjgK9KbhhSJyltwFxQHIaoAyDS+67UWl1hVqu42PeqV3aUxqOVnEAigLTi9qFxbWduSDKlEnu0RtLyx0PJPpQ4wUXdbDPK2qsYL4t3o8LTYB2JVqVOfiUfD061Bw2zuELK0oaUk6fCterTsSrwjmAY9aJuu3TqkLaaQlTkSpSE922ynbdW53jYfKkfA+Mv2qitCVLBjUDq+KAQSBkSOcdaInNp0q/K/+ow+Cav90iyHjKkiHEW6jEHu3lJVM5HiArXh3Hm1qP8AuEthIJAU6gkbnfntsennWjn7RGHU91cW5RJhStKVgRBMgiennFD3t3wwJDjlgFNz/FZOpv8A7AQpCuoI6ZNZ7VNNf5Ncqdpp/wCB61xZ+ShCgowkhRHwpOyiNiTv/irFwKzSy2AOZKlE7qUo6lEnrJJJpPwHj1rcIAYEACCncpSMAA+4NNe4WiPvCSZ8if8AA9qDi1lpm8j5QGzep0kydImNIM+00Ww1pPxqTPJQBPuZMUlevVwEhWdglGSPUn+nvUf+t9yk954TnCoMdCR93PWukc4Ku7dSLtpWmQoOJJGwBTqz7pTvTQu1Uez/ABxTy3FqSEpSdKRjJ3UrG3IY86cu3wqFjIvCoXEg0rTeZohF1VWUR39oNCscjXJ1p8So/mP1rq9/dfu1+hrlLRkqPmfrQshS7CECi2KGaRJo0CE0GYxBE7F4QfKmiXwaThnYUQih0GTIm360du4oJTpFDurJpxI54S9f1Ai4mh/s6jUiLVVW0WPuEPTVotSIqocJYUKsbbxAq46RaGfeVqV0E24TRrTBrRZMgVuUV4FRWqroVCGjiKhU3RHezXoRO1UUJeLWIcbUhQkH2gjIM8jI3pF2f7PuXKNWotIkxnJHJWDmYP4+U2y/t3QMJIPWJ9M0o4lx4stJQhOleE6ANPrA/OlpZmrSGYYVpsDb419mHcgrddzmZAPP5EHOKqFpwU3F0oaC8okqJJPczqBMrHxEeLAxuDTXjaAykJn/AHDp8cEGEnYAjaZPzNdI7PcIZtm22W4CnAVgGJ6qx6+9VGLfu+TUmlopzv7NFOq13VwUMogqbACEwDIG8IAAjmcnOKkuO2fDbFrubdPeqSAAlKZCj8PicO567kzTX9ojrGtCXFO3DkhKLZswjMkFwJzODnfB86WWvY1bCS7cM2TEAEGNSkealE5MRzqssFGFu2l4Lxycpa7K12j4sq8QFKbcbQQQcQkrOBoEAr0zOo84AqYcXSye8urdaQtcsrSe6cSlOAPPGkwfOgu0nEkLeQpF13ikyAQmG2ucgAZlSUjerdwl83mlGqzuVpTGMKjrmYyBtzofNxinx/kLxtvf8ErfEeFcTSG3CEukQCsBpzVGkKChgnP4VWuJdib3hiytkfaLdRIIA1akxI7xERJAiR05Uc12TaRcoYvrb7KHiQy604VNlW6UHUIGBEV1bs32cVatKaU6Xm5/d6h4kJ/lJ+960zHGkq8fDFpTt35+UcQ4jwM2p+1WqghCkBam5wgkf/nJ9PSrd2J7bIuEFC8ERuc8s+5qydquBJNs4UYWiSDsAYJB2PWTg1yHsVw9C1KTqKHBlGAFnmRGY2G+1Kzxtxcn2vIxGa5JLpl54t2lfQ8UDUgTA0zBHX9f2qLtDw55y0W6hYWfj0wVAiJMczjnPyqTgnF0O/uLxPjTICiMZ6H0+tWY/wC3SA0lTiQmEhImT5namceZVUuwOXHu49CbgfDVNtpUV6kqAIEREiaYOCaVov7hghCmFLCsgpCsA7ziABTmzuQ4kGCnyUCCPUGt4pNrZjNGMXoHQgiptVFBsGvfsc0UCKuLPRbuHyNc5s1TXSu0drFs56GuY2ZoOQob25zRjg2pewqmSxMe1An2Mw6CE71MyiRUEZoi2+H51gImQK4aKlt+DBVMDEVvaXYTXQEz1ns2mNq3c4ABypsxfJitbm9EVCCX7EE0LcvxRV5e0odXNCnLwgEp7GVne02TeYqqoXFEt3ROK3FhIysY3nFAKGt74qwBWgtp3plYcPSCCTB5YJ98DFRkew/htmVDeeYgj86l4reoaTnwnrBG3pIo4NQjHMHY484KYj51TO2L6loUlI1EAnTgqIGSAIJJAyIz+FRxsJHRWuIdqrhb2lLionGlUfnVns+BhLPfOqWpaQVDvDCwQJGY5belc+7M23fXCcxmQZVkb8uXnNW/jHaQB82//hbRLhmcDeZ3OwA6ml8q/DEYxvyypWCXLi7QSFEuOTscx4sH0FWvhXbJTd6srBU45+5QOTWYABk/ShuCccV9rSt5AaZUkobSZT3aD94FOUKg7wN9+ri97J2j1x+6cbWXB44dCVpWDKXm9latUSBjzFMLoA+y12XFAu9Uww2kNsAKfciVqcUnUEk7kxE+ork3Gb5694ldMPJcWqdLSNZQ2ylJ+NSQSFCCkjfcbcrpZ8Qesu/DyZU44hSnBIJOlDZJkx9wbcj1yaJacGcccdukOnvXlrzM92hR1A+atITA2AM8qXzZlG11/sPixt0wwcItQ8LYJmApK8kanClBA1HmBHlml6+MN8PuWbi21IUlWi4ZWPEhMpKk+hAwR0FGN8M0pnUUEo1JKjJDgWHApZHU7xiJG1H8Vt0akXi0JQ6nw3CJCkONk6Vz5hCiRzIEUpjy8Wrbf+/+/YYyY7WkkdM7a8VSUMJdtw/bPKAd2lvVBQoTzyf1uDb9r/8ATRcN3RUtDPdllUGVodJCUycEgiJpdxawevbFNs0AAVoBWqfC0gzKY3VCUiOeqgO0XZF195TS1IAdKFPPLJUpCG/C02y2DBO5JOBrOM56UJqcbQjKPF0xra9vU3VrdqQka0AqQneRp3gxtXGrd1xpYcEgpIMkYkZycCut8a4/a8KtUWdslLyykoyEnJnUtZSPEqckYpT2O4t9nUGblH7t+CgqTOdufKo/bbouPua2WG/7MM37DTihnSknSSCDHl61RuMO3di4IfcDfIEHSkDrAicf3q3J4p9j4ips4ZcAIEhKQoz8IMTymPeJrT9o9oG0h6FEj4EtjIO4WVEHSRyJkJ3AJAhOEWmr6Y1OVrXY57M8RLzUOmVHCtwqd9ONj16bbzThzhDaRKfD+Ncz7AcXUd9KU7BKRt5AqOBv1JyTmup23EWjiSTtuZ9KZUadIXk77AAz0rcYpi8yk/Cc9KW3LZowET9rXv8AauehrldtiukdsEH7KuubWu9CyEGltvTVS8ClNucim7iPD60tLsYh0SLOcdKlakChVrj6UTcOQQPIVk2FG4GmlL90QcVAm6gVotU05OdHPnKkbJ44sGiP9bJ50scarQCkp/UNCMsrGyb2a2+0ilaXa0ceoPrMHzY2VcCvWL4A0nS7UqF0WGegscjRbLK5Bzgjnk+wxtVmsbtIEBKwfIb/AD+tUXghKlTqCY3+Kemw+VXWz0ACW5HJWkT7I5e1O4581Y5ily2S3vEilBOlYHMHB+QxPtXMu1t+VxpcgqMIUSUpKhkJDhP7l3mEqMHcK2m99o3FBsqCVOoA8WkkOI5fCkEx7EelctYsVPuqVbuodB/jMOJ0LUgKBGpBKkrTJ+MKGkkZSaKGLH2LsMKfWgtviQpJASHVD7wSfgcOJGyjkRMGqLWpxMqwu4dPeBUgoS2ojSrHhgzI8vKr/wBpOFhnh3chDgC092hCSFvAQSQ2FEd8AkE6JmAYjJoBPBHLhpAn96hCe4upgKIQIDmrxbkiSNQ5g8xVuwvgF4iEW9005p75hSR37akKUAnCVOtmD4kjMcwKrK+zqUXL4WtXgWpTSm1DYkqbKZwfCUn0V7U/bfumUrbu2lOEKiVadPsU+Ij0HrQnEnUAS2gIOnSBpCoSRGE58yCYrELS4sJOKl7kHcI7dh5Kbe+/8iFpS8cEwAUBxO2oHVnY4pXwQEgws93tojl4UnO86Uqj19Kq6rBxRSYOIAJz5DFXHh7Sm0pStuB/MCDJPXp5YoH1TTWuwn08X5GDBSRpCdSY0hKpgeHwyeWx22xUF9ZNNaySQl6QsFUoUCNKcZ0nSTkcwOtHW62yDmCVEwOuxyfpS3jjSlIISlRHL6fnXPjakkOtJosS/wBqdtaoDFo2q4cCEo1ggNd4SACcyRkyR0A9KpxSbhxZvH3l3RQO5aaSEtBRkJaCpkDVvg4NVZvhDgVkEAnOkifPFWaxfDASEa2iE6NQSEOgGZUhzSNRAjAUFRMEkRXY9SMaSOb6cpNtjW74Ui3bt7NPcfaQnXfXSwlTjJWZSwhZ+8JHoNPWh7viLrVym3eV3qdQ0J0gQk41KXEqUeg2iSfu007P9hiYU1cIMyVqiLhvVC9OlwHStWoElWQPuyqU3Kz7J27S+8Uhb9ykJUEr+LE6cYSYOQk4BzUVudlP2xoQdr+HBttF0tPePNANpCgNIMy284kRMbhOMnlimCFHinDCASlyClR8JhQ+9/aml1wkvl5LqdPetIKkfEUqJVBKp39PbNS9heDlDS0aQmDtgEHmNIiBtk+I7mDIq+NxpkckpWvJy3s/bOWSyl1WhAnUtQAUszgISQdKTyKvEoSUpIBrqvDbnUgFMaSPvDcHrjE+kVQf2r2ZYuGlNz3hkpCUd4s9dCT8GT4lJ8RkTVp7E8WDzQDmkODCtJgz5wcH3oqAssLLA6ADyAj5DatnG6ILavunV5HcfKtFudceVWUVftw3Fm56Vye33rqn7QX/APaKHWPrXLWB4qFkKD7deRTpYkD2pIzvTNpzIFLS7GY9BDydupIqe9+L5UGfjT60cbcKJOqqNpFZ+0Sanaepc2yZo5piqz5FZxc07J1GajKKIQ3XobrmTmrFLBCiolppmLeakVwsxNGhTQWKsRaiKJt1TU71jFeNMwaLSo1xVFt4Bbp0iFAnoAqPQnM+gNWtBAHjH0H4DAqncM4npAAys7ADxD1OyR9KPat1LMuKKuYSNtp55P4f16eGuOh3DXE148yXPFbvpC0yQJ0kRnJJ0jbnFIuCyu8bXdWK2nASUXbQHdq3EuFB0L2A3UryFbdprU7qUUhOwTjTGd5GfeaR9n+2IYX4rpZEx42VrMea0qJPqSfSihjqfau1LlqSgJd0QopBSnAMmQvHuSk9FJ3pDwm8fW8EpaJaWlKnFqTocaMAw6gjS4kgiHW5IM5OKm472paWwlUkjBUpCgNA6lRKFNeoWCOUmjeFcRQpkOeCFTDiPEDMbq8K1SBuRJ5EzULK52ks2Q2rQpahBAfVLrihqC0oSsAhaJKgDMpIgpUBKa9wm3U4BpbKG1FRC1K1JWrVp8StyScTTt3jam7xTbpt1W7utKoWCrYaSttXiJAwSkEgRq2JpYX3bF7u3hrtXCC2vCkAkyDPLMdMwetDydaC43TBePWZbSjUgJ1zEGVIWkEp1coMET1imFykhCRpG2doPX0rztGysJbmSXCQFEQNQSVhWDEEiI862aZ75E7KHxDZSVeY/U1z5Y20h1TSbFyHVSUCZx4jvBxEVA624XNCRqOtKQF6igJiSVRvjafKnVl2e1ua1EnAERGBnaT1OakvrJTTiZQZuHUJT1ACCTPs3+NRQd6RHJeWZxDs8tUpZ7tLmnUhJPTcnGAD60mtUXDV6m0BRdyArQEwnIkBahPdgEZME/PD/iV+82pTNukuvrCQ22Ej91nLji58KYmJ6c8wNZMf6Q24t0/ab185SiFFIJwYABJkk/0GaL9PjdbBZsnwOmOz7SrskLSSyokrwVW7qk57sqGkqGtKoWCmSCYO9zdvzb2gdLiltISCXChTj7ojmgAeImMjHlGRyrsedVy1q1LUA4t0vLKEtHOzeyxMnaElRUTOT0JjtWlBSsHvUrIS46DDY/l0JOoTmIBBO4nankqE27N7XtatxClG3cbVplOoKTMyAFFIIQrfwJUVAbximH7P7ZTdrCw2FkkrS2NCATk6QfEZOZVkmZoXjPD++tgppRQ4G/CuShUROkry6AeYBB865lwntNe2ut9PeXCEnuymNLZIgQFKK3XDONSoOTvVlHQf2qpYNsUvLWgHMomYxqBISox1wR7TVP8A2e8StUr0MofPLU4pKZ8wERI9Qk4pj2w4k3eWsqOlRBSMp2OFKBO8iQPJU9KpHYlwpf0SmQYChnyg+/41Cj6AS6dMxI8t4pfxV1OnXvG5yD7iMVpwniJSNKh/f51rx61K0a2Vf8hyI5+9QhQO3HEwpkJHMiqVbDJqw9sWSkJpDac6DPbMp2HW5g0yQjwg8zQvD1JUYpsGhNBmhiL8ATSpWBRGZPLNSGxEpUFZBqV4jUawkmFuhM3bip0tVKkCi2mRSXpTl2cSOFsFQxW6maNAFaOChf07b2X/AE+yO2azTAIoBMzR6XKahiUUMwxxjoBvUCl64FM7hqd6CNoScVp4X4BZcflB/A2lEkDAO52Meu/sKeXd6hobz5bfM0gtipAOSOppZecYCjpSZJ3IyecAU3gdRo3g6oB7TcSW+SlA28sDoI3jz/zVIvbNbeXARPM7ex2j0rqPDuGgpmI88Sfeh+JMBIJwnz2n1O59zTHIYKPwPj2O6XJSZ0rCtJbMYIiI9jTzs/x5aQ4ypxIMnStC2G3Fc8xhcnJ1JMzzqK7sFEFUehJVHyUoj8KrK7VLaipzUM+EJ+Kf5pOB659Kllly+2EvlD61J71Md6SrQVjAV3KipuOoCog7U6a4qu2QLfiKA9arBAeASEAYIwMH2jb2qoWt+jQNBLnMhSykjrhIAV8h61beAccIZKJZumoGq3UqHEiPhlaiiR5E8tt6vshcuIdi23+HpSwsq7sJct16pMo8SQVGcGIJ8zVa4Nxxl4uDSUuo8K0uZMdQR0IIjr5ES+7NcTtbRJLSnWW1+JTDuoJbzlaCU7bCASNqQ9sOxqVuKv7JaTuXmgoGTspSVJJAPMp6jlJqmtaCY5pP3LQ+tuN27LKnHdASncJwVE4CRnmTEedE9lbFHEHE3Sm1NttBSG0KUT4yfGrTygBIH/brXK+znDHOIOFknu0hWpaiTqSJyAmNxJ3rtCOKW9syLZptZQlOmEocUogg6vC2NYUd5MTMzvFRuvcayyhdQWiv8b4yQ84xwu3D1wTpedTpAax99R+IwcbgfhShrgv+ntqeu1IcunNRQhOtatUTClHUTBJ5hI5DnTzinaBaGihhCbNoBI1EanwpRj+Egk5HM5qi8a460CU27i3XVSHHu8yVDkGXF6p9DOK1VAbsVm5eRqNyEqSY0oeW2hrVIJUpBMuEcpB5gmNpXeJ3Fwot9/oYUUpUEKQNIGClJbMhPKJj0pTfdo30nSHFdFDShM+RhIWAfWnLCW1sgukxuoLOoRiYDgJ95PrVSdFotfHu2aLa2ISsSUhttIUlWQmAoJmuccM4u8ptSSoqCNTiQcpQ5sleiPEdSgczEeU17ecRbWoN2rSE5jUUyB6atj6GrX2Z7AaklS86xmDjcHIyRtVoooX+qPg/Grzkkyesnnmm3ALtYfSpQgEiT6866Fc9hG0j4D7eL38/rQ1vwBKFAKAjMKgiPWOR/pUIX3hY1tic9D+uda8SdKRvnntPv/MD+tq24CxpSB02546T+v6B9oUnWAPUeh38jzx5etZyS4xbQObpaKH23eBKarlsnBp321TDqR5UitlxQIO1bJjugng7ZSszT1wmaWcPdGqTTdbcjVODW20w6JUZHnWrrWTUkAI1dKkS4CAaCg1CZpVEpu4rVFtUDzcGKYSQpFNBB4lRTL8ikcZo60UetT00y2HF6KKauBFLXV1409QJ4X4F5xldoOeeFStQBS5aOleJuSkZ2FFS4rZunWyDtPxUob0jEjOeVVbgr2tUjmYM5x/So+P8V7xSj7D2oKzuChAIxO55xzHvUSpDEIcVR1T7YlKAJ2AMbY5E+uT7UibuPtDpKoCEmEz94nnAzH6xSOz4wXDKzjp1MZnoAAKfcHYAhXPfPL1/X9KIpWzPGhq8EBOBP/sREx0HIVUuL8PSuSEyTtOfwpzxi/hIAyTEDrP+KMZ4bpT4t48XqfyH51pqyjl/2ItuAlJVz0D73QE8hMTRtlfhCu8cSpSgkmAQEpk6dKQQdOx25VZrtpDapIyfmZ5Uh4tbJIkQDyAyazZZ0Dh/FkNWQuYeKNCnI1qO4gjSVQfITit7vtWFsJLa20lxIVpUuDG2k6Zzk48jVa4VfhXAH0k5a1tnqNawUf8A7A9qWoZ0NoSkYAA9cUJSlv8AUaxYozCuB2ymH1rFwwjKiPHM6TIEEDVIP4VbuLdtfsvdpht5LjYUSk6UBJODAmdlH2qidySdqjct8HHrU5S+Q3oQs6P2kKQwX1MNq7xSEq5TvnUBMwOtcx4pepcK0LQkKSQlsgZjJIJJJiClQ6ehIPRu0nEdXCbPq4psny0tK1f/AGIHvVB45ZjvWXB99CgfVChn5KHyq8bk1tmfRXByS6YpacLtylKjhMAk5MDMTuR5HapeIX4deCBKUjCfu/8AZMUvtXdLritsqE52JI6E0d/pIJCmz4t8AQZ5iisSfZ0Hst2XZTC0mZA1CMTE7fjirottPdq0YxvEwesDPrHWq52czbkRCwAZ66cj3kzVq4eREqEpVv5SJ+sirRTKcnjLjTml3I+6sLJKecKBjEkwQDjedqtVkUuJ/mzvzB3yPx95pZ2o7O64UgggzGOu6T1yZ9fWj+zSO7bOrGPpkfQj29KsodMwgY5cun6zSNd0VuGTIBOnqAeVGP3g0FWxMg9PKlHD4id6X5qcnH4DTxcYJsqvbkzcD/jVfb22pr2vuCbgjypc1tVPQJBVnMbU0YdIT1B5UFaK2o9vEisWFQz4Q2Fgz6RUT0JURG1b2SYTNeLkE4mspNu/Ae1VCv7ViovtM1CTUcU8kKcicq50Qys0OyjFFtoqyBIQCJoS4fCMmtn7wISSeVVl67U6uZ9B0qm6LUbHTPEy4fDjzNKOL8YWr92kz1IFFcQ/csctR2PP3pNwzwoU4vfMTQeV7CuC0hVdODVHQRW7hIQmoykKV5qNTcUGkoTUfaRleWbNOkJp1YcSVAJMfr+9V5s+GmFiuUR7f0ocnWzSV6Lfw26QpYWTJTt5R979dKPuuMpIgcyZ6TsB51SOGuFtSkH1HnNbXji05E88dB+hWvU3Rh49WHXtyFq67+53pDxS4LaoG53PT0+lG8PBWsfT8Sfwihr/AIWpbwTkk5PkOn5VtNGaYpYuFSoBRCXPiEkBRGUyJgwdpq18Bug82E/eRg+YGxpBxvhvdEECIx71nC3VpdHdglciI6EjVI6VtUw+CfCVF2+w0I7ab1Zu5kAx5/hmhbq0gVfpnUeMTJQpSEoUolKNQQDMJ1GVR0kxS7tM8ELZRzQhal+WspgfJM+9PFXyWGi4U6iDCE/zKMwCfYn2qkX94pzvXCZUogEjGfL2j5VOKSAZ5rHDj5f8ELfDV6SoZCiYUIUn0kGJ8j8qvPY/hepICtxt5g5H68jS3snaQhOr/wAg8hOcjHtVjebWwNaEkjy5DIn2k1TZyi22FsEjkIGR/wATn60wuLgNyOuY6xJUB/1z7Vzw9qlpebcHwxpcTuOkj5wfSmFpxFbrgM/DCh66Skj8KpyUVZFFt0Wdd/kA5SSJ8oxI9ZoG54sCe6bOSfFHLnM8jgmlfFuIlltawMwIG24A2PpS7sFblS3HswsxzxMbg7Z50tLM3FyQ1DCuSiyz8Zug0zBO5Snp5Ct+EpAQMzS/jjgeeaZGQlWpY5Ap2zy/v5UbYODT7q+tCwPj+r2a+rft18lE7Sr1XKz7UEmp+Lug3C/WoCghdMp2JIOtSrmMU4aUCoTzpc2MUwuGoCYod7DUE3i4ACam1k0uUgiCTNFB48qKkjNsTXDek1LbgVPeIBoNKimmDAb3cV4t2Bk1AbnFA3d6Ckk/CPxqmy1cgHit3qVvjkKZ9nrGEl1Ww2qtIfSpwA4k9avTrAatoTMRQc0qVBsSt2Vl9/7VcR90Vr2nYDbQSmI2qPs4qHVbH6/Kiu2CAWpHIg0JyqaQSri2ILG0HeJ8hNRcYMvAdKJ4Yr95PlS58kvmifj/ALAvwmyBuKM4bhfrmgGl+OjrJUKG2CZ96xPokQ3iQIAWN070Wy8lxAKT/nmfOiEMhSSDzFV5p/uHiCTp9OXKhJc1XlBG+LsNW2plWpO33uZ9qPtbwGVCNRAH/Eb/ADqdJStMjY0IeGQolOKwp/8Arsvj8CzjJU4n/Pypr+z/AIY65c6ENKXKRqUI0tgElJUTgA5HXGJzW/2Uasjl/mrDwnjVzbIUu20JSfiQsSFxsRGUnO/4dG8U7QNSeKakhzeLDfhUIIwQcH5UI4sLbxmkLP7SLht5arlppwrKdIcbgNgZ0pUDkEdf7Vo32+QgKi2tADOmGlSDg5Pe52icbk84ppTdbOkv/pQ8wHVt2YXd27yWtKimClJkEkGfD5xPzqp2HZUupd0A6UK3HihRGyhEmNjGxpr2Y7T36n1rt0oShZn4ClpkkR4YO22M5MxV14faIsbXxEnclYOVKO5Oc5iPKN6Gr8nP+pzrLPkviiq8J4IhCAk6hEETnSocx+IxuMc6aX/FO7T3c+IjwjBBOduoOfkKS3/HwVHQVEGBBGYMgxHzrfh6QpJLipUPhP65wfpWGwCVmOWwgKKTJwRjc7Aj86sfBuHBtORk/LyMb9ah4cgOq1qEAEJj8/T+1S8Q44lo92PEs4HXHMeYBGKWyNy0hrGlHYg7TKLjmhB+GCsjlB2I59P0KfWjvcW6lgBOPYnoPxqPgvBCVFa8qXClGCM9PnUHaC4725RZpylUFxOxiZCkn229KBXOorpBU+Pu8sn7KWBUhy4XhTm3oNonIHlyovhh0tmd/F9TTtu2SgJbSD4QfbpVXfuinXPIH+1Hw+7I3+QPMlwSKZxJQLyz/wC1StDUR5UGpUrJ6k0fajlRX2JIMUCNPrTIrmAaXg5ANMW1H5VhoKmaPLggfKtm3/ap20A6Z3qRzhwJrcCpCNL/AFr2Ac1j1nzqNDRAM0wCToj7rWsJ2B3ND9ooSiBsmp+GKJWojYYpPx65+IUCTbmNKlCxNw7xODE5q/394EW+dgMiqN2fbT3o1GOlXniNsFtlMyCPnWc3gmHyV/s8wlSSsbzjrQvbC8MJAOCc0y4IyGSpEZGfWlnbJiQFDaawt5DT1Bg3CIKifKgblP781JwdZBjqKmda/f8AtRmvc3+QFO4gTI8fvRFsrSv6VohuFe9ThklcVTIi0WsKSD1FB8e4TrTqSPENvWjOENwgDpvTLRj1wKStwkMVyiUWx4oWvCuf1jnVltLxKwCCP81txLs8l0GQNR2IqvPWbrCwd0iP18hTD4Zf1A+6BZ0NbnnRVomCBy3UTsAN/pvvmKScN44FQk4Jz+Mf396foIUMbT+v150HhLGwnJT7PH7RLvKMlQkTyIJjzgQOVSN8MtEQQ2JPPSM5j9elTsJyroIA9v8AFa93sPKU++fw/OjxyyYKWNETXH0JAIPhMynSNJAjJjMwucfyVpfcZcdHdpVpUmYGNDicxHRQG/I52GwH+lw8lJ238o0aT+I/GmTFqITiCnE84AhJ9ZEe1FlkoxGFia1tMp8EEQDGBGROnbBHKOVObPgyhlWRzHXG8UytGhAVAmYI9o/KmbbYE+3y5H6ClpTbGIxSBHmFBqEb5j15D8vaoeDcMUfEv4lCSefKN+eDTy2bECcep59PwqtdrO1Xdt/u8HxT6gxII9P1msqEpqjTnGDsl7S9qRbo0NKAcA3UMHp5daF7E2qnFKunJJE6SeU8p9oqq8A4Sq+c8QOgkyo7KSSCPQggesV17h3B0soS2keHZUZT79PpRZRUI8YmYtzfJk1gCpBWr4lA+w6GqbxmyIQs8q6BcthDaowIqpdoWj3C4zitYI02yZpao5uwmTTO2djHWgLNU+E0ew1CqvyKJ6GTllq0qnIqRKFTitEqjNEsuGAakVZtvRJbtwQTyo1V0KiZb1Co27YmfWtp1olWCL2oa6+E+lZWUYELuBbK9TVf41/EXWVlBj97G39qAeEfxhXQ1fwRXlZVZejOEUN/xx6Ur7YfnWVlYh9yCZPtYs4T/ET6UUr+P7VlZRn2LroFd+I0Tb/FWVlZfRa7HXB/iPrTxO/sa8rKTy9h4dEzPL0pZefAf1yrKyqgXIp5/i/Orhwjb3/rWVlOT+0WX3DlnZXt+deObtf8fyFZWUBBWeP/AMYf8XPyqS35eo+qq9rK1MkAy15/9aYJ/I/nWVlCCkV3v7j6qrmPa34z+vvqrKym8XQrk7OgdgP/AI3yq62v5VlZSc/vHY9El9/DNVnjn8Ffp+VZWU3g6Ytm8HMrb4/nR6firKyp5FvAyVtU/wBwV7WVIm5dDCx+GpLX4fc1lZU8hYdH/9k="/>
          <p:cNvSpPr>
            <a:spLocks noChangeAspect="1" noChangeArrowheads="1"/>
          </p:cNvSpPr>
          <p:nvPr/>
        </p:nvSpPr>
        <p:spPr bwMode="auto">
          <a:xfrm>
            <a:off x="155575" y="-2308225"/>
            <a:ext cx="7696200" cy="4810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4C4C4C"/>
              </a:solidFill>
            </a:endParaRPr>
          </a:p>
        </p:txBody>
      </p:sp>
      <p:sp>
        <p:nvSpPr>
          <p:cNvPr id="4" name="AutoShape 4" descr="data:image/jpeg;base64,/9j/4AAQSkZJRgABAQAAAQABAAD/2wCEAAkGBhQSERUUExQUFBUVGRUXFBcYFxQUFRQYFhcXFBQVGBUXHCYeFxwjGRQUHy8gJCcpLCwsFx4xNTAqNSYrLCkBCQoKDgwOGg8PGikkHyQpLCksLSopKSwpLCwsLCwsLCwsLCwsKSwsLCwsLCwsLCwsKSwsLCwsLCwsLCwsLCwpKf/AABEIALEBHAMBIgACEQEDEQH/xAAcAAACAgMBAQAAAAAAAAAAAAAEBQMGAAIHAQj/xAA+EAABAwMCAwYDBQcEAgMBAAABAgMRAAQhEjEFQVEGEyJhcYEykbEUQqHB8AcjM1LR4fEVJHKCQ2I0orIW/8QAGQEAAgMBAAAAAAAAAAAAAAAAAwQAAQIF/8QALREAAgICAgEDAgUFAQEAAAAAAAECEQMhEjFBEyJRBDJCYXGRsRSBodHwUgX/2gAMAwEAAhEDEQA/ALNaP4old0KTocrYO1EZsIfcmgTvUuutkpqWQiSk1uGzRDaBUxaxURABQrxQxRLjVaKbxVlggRRzBofTU7QqECATUiUVjSaISKhCNdwltClrMJSCSfIVTv8A+mvLpwC3HdtnYgAqx1JEbEYqzcZbKwlvTrSoguAGFBAO4HPxFP8Aan/COEssISlAEHYnmf68qhCvdm+OOEli5jvkjUFDAcTMExyIJHzp04+KC7T8C1+Ns6HUxoVzQoTuOYMkEc6UHtMgCHCEOJA1p6HqOqTuDWVLdM3x8oeLuwBJNK+IcZG0/jSkXq7lUNghGyletMWuz7SG/F4lcz64n6UpkzeB3FgrfYA3xxCMHIzHM7Zn8K3cvEOwE4iY94I/GknEezjmolKkwDjMbgT9KgTwl5ElPiAOCkgk9DFFjCHaMSyZE6aHKeDEypJI3TM9EzNBu3TiF6UfCMAeSd/rNPOE2ZDXjOkzJ6eX5UzZ4Y0nkCIj6SfnWXminvZtYpNJrQl4ZxslWlzGB7ny9KsQcRpKiQlIEkkwAAJJPtS247NJKtSTHP3zA/GaT2Fgt58sFR7psgunk4qZDc/yiAT1wOoq45Y9xf8AYHPG6937hqbO4u4cbV3TJ+BMELUJgKVO05IHp7B8Y7+2aOpAd0kSrIJBj+sSa6VaFKUgQAAI6AelDcUaQ62pKUhUg+lMIUdFDtbIOIS4gkpUJHI+YI5EHEeVePcMVFN+y9gWlOsq5EOJ2iFiFBIHIKBP/anqrAGp2ZlFM5y9ZKG4qPusVfLnhAPKk13wWl54U9iuTBfRVnxg+lI1GrXe8NUAaqY5+RofHiX9PDjYXbU4szik9vinNooRUmdGIZac6KdRJqG3TRANAfYxHogFxW4eoMLr1BinzmDJtytXbqKEN1Apfc3ZJqrZaH9reSaYfaarNgomnLbZIoy2aQSX60LteItjWyrY1CwcuUQwuo/spohtqKhAhLlSJeoVZrQLqEsHcfi91fytoCY3BKlExn/jTu24qlSikD/m2ZST/wCyBtPlVH7XvqaU26jM+BXWRKkEf/YfKj7Hu7lKVlRacH3pIAI6n+tUiy23V4pO/ibONXMRkBXXbB/vVQ7VdlUvrDjcd6kGP5XACSG1e+x5E9Jpswt9C9CgHEn74IiN/EP6UHxftLb2yyCREnUZBIhOqY9opbO3a49jGFLd9AtvxkMhCHAlgmYC1AHB0mZ8yM0JxDjgK9KbhhSJyltwFxQHIaoAyDS+67UWl1hVqu42PeqV3aUxqOVnEAigLTi9qFxbWduSDKlEnu0RtLyx0PJPpQ4wUXdbDPK2qsYL4t3o8LTYB2JVqVOfiUfD061Bw2zuELK0oaUk6fCterTsSrwjmAY9aJuu3TqkLaaQlTkSpSE922ynbdW53jYfKkfA+Mv2qitCVLBjUDq+KAQSBkSOcdaInNp0q/K/+ow+Cav90iyHjKkiHEW6jEHu3lJVM5HiArXh3Hm1qP8AuEthIJAU6gkbnfntsennWjn7RGHU91cW5RJhStKVgRBMgiennFD3t3wwJDjlgFNz/FZOpv8A7AQpCuoI6ZNZ7VNNf5Ncqdpp/wCB61xZ+ShCgowkhRHwpOyiNiTv/irFwKzSy2AOZKlE7qUo6lEnrJJJpPwHj1rcIAYEACCncpSMAA+4NNe4WiPvCSZ8if8AA9qDi1lpm8j5QGzep0kydImNIM+00Ww1pPxqTPJQBPuZMUlevVwEhWdglGSPUn+nvUf+t9yk954TnCoMdCR93PWukc4Ku7dSLtpWmQoOJJGwBTqz7pTvTQu1Uez/ABxTy3FqSEpSdKRjJ3UrG3IY86cu3wqFjIvCoXEg0rTeZohF1VWUR39oNCscjXJ1p8So/mP1rq9/dfu1+hrlLRkqPmfrQshS7CECi2KGaRJo0CE0GYxBE7F4QfKmiXwaThnYUQih0GTIm360du4oJTpFDurJpxI54S9f1Ai4mh/s6jUiLVVW0WPuEPTVotSIqocJYUKsbbxAq46RaGfeVqV0E24TRrTBrRZMgVuUV4FRWqroVCGjiKhU3RHezXoRO1UUJeLWIcbUhQkH2gjIM8jI3pF2f7PuXKNWotIkxnJHJWDmYP4+U2y/t3QMJIPWJ9M0o4lx4stJQhOleE6ANPrA/OlpZmrSGYYVpsDb419mHcgrddzmZAPP5EHOKqFpwU3F0oaC8okqJJPczqBMrHxEeLAxuDTXjaAykJn/AHDp8cEGEnYAjaZPzNdI7PcIZtm22W4CnAVgGJ6qx6+9VGLfu+TUmlopzv7NFOq13VwUMogqbACEwDIG8IAAjmcnOKkuO2fDbFrubdPeqSAAlKZCj8PicO567kzTX9ojrGtCXFO3DkhKLZswjMkFwJzODnfB86WWvY1bCS7cM2TEAEGNSkealE5MRzqssFGFu2l4Lxycpa7K12j4sq8QFKbcbQQQcQkrOBoEAr0zOo84AqYcXSye8urdaQtcsrSe6cSlOAPPGkwfOgu0nEkLeQpF13ikyAQmG2ucgAZlSUjerdwl83mlGqzuVpTGMKjrmYyBtzofNxinx/kLxtvf8ErfEeFcTSG3CEukQCsBpzVGkKChgnP4VWuJdib3hiytkfaLdRIIA1akxI7xERJAiR05Uc12TaRcoYvrb7KHiQy604VNlW6UHUIGBEV1bs32cVatKaU6Xm5/d6h4kJ/lJ+960zHGkq8fDFpTt35+UcQ4jwM2p+1WqghCkBam5wgkf/nJ9PSrd2J7bIuEFC8ERuc8s+5qydquBJNs4UYWiSDsAYJB2PWTg1yHsVw9C1KTqKHBlGAFnmRGY2G+1Kzxtxcn2vIxGa5JLpl54t2lfQ8UDUgTA0zBHX9f2qLtDw55y0W6hYWfj0wVAiJMczjnPyqTgnF0O/uLxPjTICiMZ6H0+tWY/wC3SA0lTiQmEhImT5namceZVUuwOXHu49CbgfDVNtpUV6kqAIEREiaYOCaVov7hghCmFLCsgpCsA7ziABTmzuQ4kGCnyUCCPUGt4pNrZjNGMXoHQgiptVFBsGvfsc0UCKuLPRbuHyNc5s1TXSu0drFs56GuY2ZoOQob25zRjg2pewqmSxMe1An2Mw6CE71MyiRUEZoi2+H51gImQK4aKlt+DBVMDEVvaXYTXQEz1ns2mNq3c4ABypsxfJitbm9EVCCX7EE0LcvxRV5e0odXNCnLwgEp7GVne02TeYqqoXFEt3ROK3FhIysY3nFAKGt74qwBWgtp3plYcPSCCTB5YJ98DFRkew/htmVDeeYgj86l4reoaTnwnrBG3pIo4NQjHMHY484KYj51TO2L6loUlI1EAnTgqIGSAIJJAyIz+FRxsJHRWuIdqrhb2lLionGlUfnVns+BhLPfOqWpaQVDvDCwQJGY5belc+7M23fXCcxmQZVkb8uXnNW/jHaQB82//hbRLhmcDeZ3OwA6ml8q/DEYxvyypWCXLi7QSFEuOTscx4sH0FWvhXbJTd6srBU45+5QOTWYABk/ShuCccV9rSt5AaZUkobSZT3aD94FOUKg7wN9+ri97J2j1x+6cbWXB44dCVpWDKXm9latUSBjzFMLoA+y12XFAu9Uww2kNsAKfciVqcUnUEk7kxE+ork3Gb5694ldMPJcWqdLSNZQ2ylJ+NSQSFCCkjfcbcrpZ8Qesu/DyZU44hSnBIJOlDZJkx9wbcj1yaJacGcccdukOnvXlrzM92hR1A+atITA2AM8qXzZlG11/sPixt0wwcItQ8LYJmApK8kanClBA1HmBHlml6+MN8PuWbi21IUlWi4ZWPEhMpKk+hAwR0FGN8M0pnUUEo1JKjJDgWHApZHU7xiJG1H8Vt0akXi0JQ6nw3CJCkONk6Vz5hCiRzIEUpjy8Wrbf+/+/YYyY7WkkdM7a8VSUMJdtw/bPKAd2lvVBQoTzyf1uDb9r/8ATRcN3RUtDPdllUGVodJCUycEgiJpdxawevbFNs0AAVoBWqfC0gzKY3VCUiOeqgO0XZF195TS1IAdKFPPLJUpCG/C02y2DBO5JOBrOM56UJqcbQjKPF0xra9vU3VrdqQka0AqQneRp3gxtXGrd1xpYcEgpIMkYkZycCut8a4/a8KtUWdslLyykoyEnJnUtZSPEqckYpT2O4t9nUGblH7t+CgqTOdufKo/bbouPua2WG/7MM37DTihnSknSSCDHl61RuMO3di4IfcDfIEHSkDrAicf3q3J4p9j4ips4ZcAIEhKQoz8IMTymPeJrT9o9oG0h6FEj4EtjIO4WVEHSRyJkJ3AJAhOEWmr6Y1OVrXY57M8RLzUOmVHCtwqd9ONj16bbzThzhDaRKfD+Ncz7AcXUd9KU7BKRt5AqOBv1JyTmup23EWjiSTtuZ9KZUadIXk77AAz0rcYpi8yk/Cc9KW3LZowET9rXv8AauehrldtiukdsEH7KuubWu9CyEGltvTVS8ClNucim7iPD60tLsYh0SLOcdKlakChVrj6UTcOQQPIVk2FG4GmlL90QcVAm6gVotU05OdHPnKkbJ44sGiP9bJ50scarQCkp/UNCMsrGyb2a2+0ilaXa0ceoPrMHzY2VcCvWL4A0nS7UqF0WGegscjRbLK5Bzgjnk+wxtVmsbtIEBKwfIb/AD+tUXghKlTqCY3+Kemw+VXWz0ACW5HJWkT7I5e1O4581Y5ily2S3vEilBOlYHMHB+QxPtXMu1t+VxpcgqMIUSUpKhkJDhP7l3mEqMHcK2m99o3FBsqCVOoA8WkkOI5fCkEx7EelctYsVPuqVbuodB/jMOJ0LUgKBGpBKkrTJ+MKGkkZSaKGLH2LsMKfWgtviQpJASHVD7wSfgcOJGyjkRMGqLWpxMqwu4dPeBUgoS2ojSrHhgzI8vKr/wBpOFhnh3chDgC092hCSFvAQSQ2FEd8AkE6JmAYjJoBPBHLhpAn96hCe4upgKIQIDmrxbkiSNQ5g8xVuwvgF4iEW9005p75hSR37akKUAnCVOtmD4kjMcwKrK+zqUXL4WtXgWpTSm1DYkqbKZwfCUn0V7U/bfumUrbu2lOEKiVadPsU+Ij0HrQnEnUAS2gIOnSBpCoSRGE58yCYrELS4sJOKl7kHcI7dh5Kbe+/8iFpS8cEwAUBxO2oHVnY4pXwQEgws93tojl4UnO86Uqj19Kq6rBxRSYOIAJz5DFXHh7Sm0pStuB/MCDJPXp5YoH1TTWuwn08X5GDBSRpCdSY0hKpgeHwyeWx22xUF9ZNNaySQl6QsFUoUCNKcZ0nSTkcwOtHW62yDmCVEwOuxyfpS3jjSlIISlRHL6fnXPjakkOtJosS/wBqdtaoDFo2q4cCEo1ggNd4SACcyRkyR0A9KpxSbhxZvH3l3RQO5aaSEtBRkJaCpkDVvg4NVZvhDgVkEAnOkifPFWaxfDASEa2iE6NQSEOgGZUhzSNRAjAUFRMEkRXY9SMaSOb6cpNtjW74Ui3bt7NPcfaQnXfXSwlTjJWZSwhZ+8JHoNPWh7viLrVym3eV3qdQ0J0gQk41KXEqUeg2iSfu007P9hiYU1cIMyVqiLhvVC9OlwHStWoElWQPuyqU3Kz7J27S+8Uhb9ykJUEr+LE6cYSYOQk4BzUVudlP2xoQdr+HBttF0tPePNANpCgNIMy284kRMbhOMnlimCFHinDCASlyClR8JhQ+9/aml1wkvl5LqdPetIKkfEUqJVBKp39PbNS9heDlDS0aQmDtgEHmNIiBtk+I7mDIq+NxpkckpWvJy3s/bOWSyl1WhAnUtQAUszgISQdKTyKvEoSUpIBrqvDbnUgFMaSPvDcHrjE+kVQf2r2ZYuGlNz3hkpCUd4s9dCT8GT4lJ8RkTVp7E8WDzQDmkODCtJgz5wcH3oqAssLLA6ADyAj5DatnG6ILavunV5HcfKtFudceVWUVftw3Fm56Vye33rqn7QX/APaKHWPrXLWB4qFkKD7deRTpYkD2pIzvTNpzIFLS7GY9BDydupIqe9+L5UGfjT60cbcKJOqqNpFZ+0Sanaepc2yZo5piqz5FZxc07J1GajKKIQ3XobrmTmrFLBCiolppmLeakVwsxNGhTQWKsRaiKJt1TU71jFeNMwaLSo1xVFt4Bbp0iFAnoAqPQnM+gNWtBAHjH0H4DAqncM4npAAys7ADxD1OyR9KPat1LMuKKuYSNtp55P4f16eGuOh3DXE148yXPFbvpC0yQJ0kRnJJ0jbnFIuCyu8bXdWK2nASUXbQHdq3EuFB0L2A3UryFbdprU7qUUhOwTjTGd5GfeaR9n+2IYX4rpZEx42VrMea0qJPqSfSihjqfau1LlqSgJd0QopBSnAMmQvHuSk9FJ3pDwm8fW8EpaJaWlKnFqTocaMAw6gjS4kgiHW5IM5OKm472paWwlUkjBUpCgNA6lRKFNeoWCOUmjeFcRQpkOeCFTDiPEDMbq8K1SBuRJ5EzULK52ks2Q2rQpahBAfVLrihqC0oSsAhaJKgDMpIgpUBKa9wm3U4BpbKG1FRC1K1JWrVp8StyScTTt3jam7xTbpt1W7utKoWCrYaSttXiJAwSkEgRq2JpYX3bF7u3hrtXCC2vCkAkyDPLMdMwetDydaC43TBePWZbSjUgJ1zEGVIWkEp1coMET1imFykhCRpG2doPX0rztGysJbmSXCQFEQNQSVhWDEEiI862aZ75E7KHxDZSVeY/U1z5Y20h1TSbFyHVSUCZx4jvBxEVA624XNCRqOtKQF6igJiSVRvjafKnVl2e1ua1EnAERGBnaT1OakvrJTTiZQZuHUJT1ACCTPs3+NRQd6RHJeWZxDs8tUpZ7tLmnUhJPTcnGAD60mtUXDV6m0BRdyArQEwnIkBahPdgEZME/PD/iV+82pTNukuvrCQ22Ej91nLji58KYmJ6c8wNZMf6Q24t0/ab185SiFFIJwYABJkk/0GaL9PjdbBZsnwOmOz7SrskLSSyokrwVW7qk57sqGkqGtKoWCmSCYO9zdvzb2gdLiltISCXChTj7ojmgAeImMjHlGRyrsedVy1q1LUA4t0vLKEtHOzeyxMnaElRUTOT0JjtWlBSsHvUrIS46DDY/l0JOoTmIBBO4nankqE27N7XtatxClG3cbVplOoKTMyAFFIIQrfwJUVAbximH7P7ZTdrCw2FkkrS2NCATk6QfEZOZVkmZoXjPD++tgppRQ4G/CuShUROkry6AeYBB865lwntNe2ut9PeXCEnuymNLZIgQFKK3XDONSoOTvVlHQf2qpYNsUvLWgHMomYxqBISox1wR7TVP8A2e8StUr0MofPLU4pKZ8wERI9Qk4pj2w4k3eWsqOlRBSMp2OFKBO8iQPJU9KpHYlwpf0SmQYChnyg+/41Cj6AS6dMxI8t4pfxV1OnXvG5yD7iMVpwniJSNKh/f51rx61K0a2Vf8hyI5+9QhQO3HEwpkJHMiqVbDJqw9sWSkJpDac6DPbMp2HW5g0yQjwg8zQvD1JUYpsGhNBmhiL8ATSpWBRGZPLNSGxEpUFZBqV4jUawkmFuhM3bip0tVKkCi2mRSXpTl2cSOFsFQxW6maNAFaOChf07b2X/AE+yO2azTAIoBMzR6XKahiUUMwxxjoBvUCl64FM7hqd6CNoScVp4X4BZcflB/A2lEkDAO52Meu/sKeXd6hobz5bfM0gtipAOSOppZecYCjpSZJ3IyecAU3gdRo3g6oB7TcSW+SlA28sDoI3jz/zVIvbNbeXARPM7ex2j0rqPDuGgpmI88Sfeh+JMBIJwnz2n1O59zTHIYKPwPj2O6XJSZ0rCtJbMYIiI9jTzs/x5aQ4ypxIMnStC2G3Fc8xhcnJ1JMzzqK7sFEFUehJVHyUoj8KrK7VLaipzUM+EJ+Kf5pOB659Kllly+2EvlD61J71Md6SrQVjAV3KipuOoCog7U6a4qu2QLfiKA9arBAeASEAYIwMH2jb2qoWt+jQNBLnMhSykjrhIAV8h61beAccIZKJZumoGq3UqHEiPhlaiiR5E8tt6vshcuIdi23+HpSwsq7sJct16pMo8SQVGcGIJ8zVa4Nxxl4uDSUuo8K0uZMdQR0IIjr5ES+7NcTtbRJLSnWW1+JTDuoJbzlaCU7bCASNqQ9sOxqVuKv7JaTuXmgoGTspSVJJAPMp6jlJqmtaCY5pP3LQ+tuN27LKnHdASncJwVE4CRnmTEedE9lbFHEHE3Sm1NttBSG0KUT4yfGrTygBIH/brXK+znDHOIOFknu0hWpaiTqSJyAmNxJ3rtCOKW9syLZptZQlOmEocUogg6vC2NYUd5MTMzvFRuvcayyhdQWiv8b4yQ84xwu3D1wTpedTpAax99R+IwcbgfhShrgv+ntqeu1IcunNRQhOtatUTClHUTBJ5hI5DnTzinaBaGihhCbNoBI1EanwpRj+Egk5HM5qi8a460CU27i3XVSHHu8yVDkGXF6p9DOK1VAbsVm5eRqNyEqSY0oeW2hrVIJUpBMuEcpB5gmNpXeJ3Fwot9/oYUUpUEKQNIGClJbMhPKJj0pTfdo30nSHFdFDShM+RhIWAfWnLCW1sgukxuoLOoRiYDgJ95PrVSdFotfHu2aLa2ISsSUhttIUlWQmAoJmuccM4u8ptSSoqCNTiQcpQ5sleiPEdSgczEeU17ecRbWoN2rSE5jUUyB6atj6GrX2Z7AaklS86xmDjcHIyRtVoooX+qPg/Grzkkyesnnmm3ALtYfSpQgEiT6866Fc9hG0j4D7eL38/rQ1vwBKFAKAjMKgiPWOR/pUIX3hY1tic9D+uda8SdKRvnntPv/MD+tq24CxpSB02546T+v6B9oUnWAPUeh38jzx5etZyS4xbQObpaKH23eBKarlsnBp321TDqR5UitlxQIO1bJjugng7ZSszT1wmaWcPdGqTTdbcjVODW20w6JUZHnWrrWTUkAI1dKkS4CAaCg1CZpVEpu4rVFtUDzcGKYSQpFNBB4lRTL8ikcZo60UetT00y2HF6KKauBFLXV1409QJ4X4F5xldoOeeFStQBS5aOleJuSkZ2FFS4rZunWyDtPxUob0jEjOeVVbgr2tUjmYM5x/So+P8V7xSj7D2oKzuChAIxO55xzHvUSpDEIcVR1T7YlKAJ2AMbY5E+uT7UibuPtDpKoCEmEz94nnAzH6xSOz4wXDKzjp1MZnoAAKfcHYAhXPfPL1/X9KIpWzPGhq8EBOBP/sREx0HIVUuL8PSuSEyTtOfwpzxi/hIAyTEDrP+KMZ4bpT4t48XqfyH51pqyjl/2ItuAlJVz0D73QE8hMTRtlfhCu8cSpSgkmAQEpk6dKQQdOx25VZrtpDapIyfmZ5Uh4tbJIkQDyAyazZZ0Dh/FkNWQuYeKNCnI1qO4gjSVQfITit7vtWFsJLa20lxIVpUuDG2k6Zzk48jVa4VfhXAH0k5a1tnqNawUf8A7A9qWoZ0NoSkYAA9cUJSlv8AUaxYozCuB2ymH1rFwwjKiPHM6TIEEDVIP4VbuLdtfsvdpht5LjYUSk6UBJODAmdlH2qidySdqjct8HHrU5S+Q3oQs6P2kKQwX1MNq7xSEq5TvnUBMwOtcx4pepcK0LQkKSQlsgZjJIJJJiClQ6ehIPRu0nEdXCbPq4psny0tK1f/AGIHvVB45ZjvWXB99CgfVChn5KHyq8bk1tmfRXByS6YpacLtylKjhMAk5MDMTuR5HapeIX4deCBKUjCfu/8AZMUvtXdLritsqE52JI6E0d/pIJCmz4t8AQZ5iisSfZ0Hst2XZTC0mZA1CMTE7fjirottPdq0YxvEwesDPrHWq52czbkRCwAZ66cj3kzVq4eREqEpVv5SJ+sirRTKcnjLjTml3I+6sLJKecKBjEkwQDjedqtVkUuJ/mzvzB3yPx95pZ2o7O64UgggzGOu6T1yZ9fWj+zSO7bOrGPpkfQj29KsodMwgY5cun6zSNd0VuGTIBOnqAeVGP3g0FWxMg9PKlHD4id6X5qcnH4DTxcYJsqvbkzcD/jVfb22pr2vuCbgjypc1tVPQJBVnMbU0YdIT1B5UFaK2o9vEisWFQz4Q2Fgz6RUT0JURG1b2SYTNeLkE4mspNu/Ae1VCv7ViovtM1CTUcU8kKcicq50Qys0OyjFFtoqyBIQCJoS4fCMmtn7wISSeVVl67U6uZ9B0qm6LUbHTPEy4fDjzNKOL8YWr92kz1IFFcQ/csctR2PP3pNwzwoU4vfMTQeV7CuC0hVdODVHQRW7hIQmoykKV5qNTcUGkoTUfaRleWbNOkJp1YcSVAJMfr+9V5s+GmFiuUR7f0ocnWzSV6Lfw26QpYWTJTt5R979dKPuuMpIgcyZ6TsB51SOGuFtSkH1HnNbXji05E88dB+hWvU3Rh49WHXtyFq67+53pDxS4LaoG53PT0+lG8PBWsfT8Sfwihr/AIWpbwTkk5PkOn5VtNGaYpYuFSoBRCXPiEkBRGUyJgwdpq18Bug82E/eRg+YGxpBxvhvdEECIx71nC3VpdHdglciI6EjVI6VtUw+CfCVF2+w0I7ab1Zu5kAx5/hmhbq0gVfpnUeMTJQpSEoUolKNQQDMJ1GVR0kxS7tM8ELZRzQhal+WspgfJM+9PFXyWGi4U6iDCE/zKMwCfYn2qkX94pzvXCZUogEjGfL2j5VOKSAZ5rHDj5f8ELfDV6SoZCiYUIUn0kGJ8j8qvPY/hepICtxt5g5H68jS3snaQhOr/wAg8hOcjHtVjebWwNaEkjy5DIn2k1TZyi22FsEjkIGR/wATn60wuLgNyOuY6xJUB/1z7Vzw9qlpebcHwxpcTuOkj5wfSmFpxFbrgM/DCh66Skj8KpyUVZFFt0Wdd/kA5SSJ8oxI9ZoG54sCe6bOSfFHLnM8jgmlfFuIlltawMwIG24A2PpS7sFblS3HswsxzxMbg7Z50tLM3FyQ1DCuSiyz8Zug0zBO5Snp5Ct+EpAQMzS/jjgeeaZGQlWpY5Ap2zy/v5UbYODT7q+tCwPj+r2a+rft18lE7Sr1XKz7UEmp+Lug3C/WoCghdMp2JIOtSrmMU4aUCoTzpc2MUwuGoCYod7DUE3i4ACam1k0uUgiCTNFB48qKkjNsTXDek1LbgVPeIBoNKimmDAb3cV4t2Bk1AbnFA3d6Ckk/CPxqmy1cgHit3qVvjkKZ9nrGEl1Ww2qtIfSpwA4k9avTrAatoTMRQc0qVBsSt2Vl9/7VcR90Vr2nYDbQSmI2qPs4qHVbH6/Kiu2CAWpHIg0JyqaQSri2ILG0HeJ8hNRcYMvAdKJ4Yr95PlS58kvmifj/ALAvwmyBuKM4bhfrmgGl+OjrJUKG2CZ96xPokQ3iQIAWN070Wy8lxAKT/nmfOiEMhSSDzFV5p/uHiCTp9OXKhJc1XlBG+LsNW2plWpO33uZ9qPtbwGVCNRAH/Eb/ADqdJStMjY0IeGQolOKwp/8Arsvj8CzjJU4n/Pypr+z/AIY65c6ENKXKRqUI0tgElJUTgA5HXGJzW/2Uasjl/mrDwnjVzbIUu20JSfiQsSFxsRGUnO/4dG8U7QNSeKakhzeLDfhUIIwQcH5UI4sLbxmkLP7SLht5arlppwrKdIcbgNgZ0pUDkEdf7Vo32+QgKi2tADOmGlSDg5Pe52icbk84ppTdbOkv/pQ8wHVt2YXd27yWtKimClJkEkGfD5xPzqp2HZUupd0A6UK3HihRGyhEmNjGxpr2Y7T36n1rt0oShZn4ClpkkR4YO22M5MxV14faIsbXxEnclYOVKO5Oc5iPKN6Gr8nP+pzrLPkviiq8J4IhCAk6hEETnSocx+IxuMc6aX/FO7T3c+IjwjBBOduoOfkKS3/HwVHQVEGBBGYMgxHzrfh6QpJLipUPhP65wfpWGwCVmOWwgKKTJwRjc7Aj86sfBuHBtORk/LyMb9ah4cgOq1qEAEJj8/T+1S8Q44lo92PEs4HXHMeYBGKWyNy0hrGlHYg7TKLjmhB+GCsjlB2I59P0KfWjvcW6lgBOPYnoPxqPgvBCVFa8qXClGCM9PnUHaC4725RZpylUFxOxiZCkn229KBXOorpBU+Pu8sn7KWBUhy4XhTm3oNonIHlyovhh0tmd/F9TTtu2SgJbSD4QfbpVXfuinXPIH+1Hw+7I3+QPMlwSKZxJQLyz/wC1StDUR5UGpUrJ6k0fajlRX2JIMUCNPrTIrmAaXg5ANMW1H5VhoKmaPLggfKtm3/ap20A6Z3qRzhwJrcCpCNL/AFr2Ac1j1nzqNDRAM0wCToj7rWsJ2B3ND9ooSiBsmp+GKJWojYYpPx65+IUCTbmNKlCxNw7xODE5q/394EW+dgMiqN2fbT3o1GOlXniNsFtlMyCPnWc3gmHyV/s8wlSSsbzjrQvbC8MJAOCc0y4IyGSpEZGfWlnbJiQFDaawt5DT1Bg3CIKifKgblP781JwdZBjqKmda/f8AtRmvc3+QFO4gTI8fvRFsrSv6VohuFe9ThklcVTIi0WsKSD1FB8e4TrTqSPENvWjOENwgDpvTLRj1wKStwkMVyiUWx4oWvCuf1jnVltLxKwCCP81txLs8l0GQNR2IqvPWbrCwd0iP18hTD4Zf1A+6BZ0NbnnRVomCBy3UTsAN/pvvmKScN44FQk4Jz+Mf396foIUMbT+v150HhLGwnJT7PH7RLvKMlQkTyIJjzgQOVSN8MtEQQ2JPPSM5j9elTsJyroIA9v8AFa93sPKU++fw/OjxyyYKWNETXH0JAIPhMynSNJAjJjMwucfyVpfcZcdHdpVpUmYGNDicxHRQG/I52GwH+lw8lJ238o0aT+I/GmTFqITiCnE84AhJ9ZEe1FlkoxGFia1tMp8EEQDGBGROnbBHKOVObPgyhlWRzHXG8UytGhAVAmYI9o/KmbbYE+3y5H6ClpTbGIxSBHmFBqEb5j15D8vaoeDcMUfEv4lCSefKN+eDTy2bECcep59PwqtdrO1Xdt/u8HxT6gxII9P1msqEpqjTnGDsl7S9qRbo0NKAcA3UMHp5daF7E2qnFKunJJE6SeU8p9oqq8A4Sq+c8QOgkyo7KSSCPQggesV17h3B0soS2keHZUZT79PpRZRUI8YmYtzfJk1gCpBWr4lA+w6GqbxmyIQs8q6BcthDaowIqpdoWj3C4zitYI02yZpao5uwmTTO2djHWgLNU+E0ew1CqvyKJ6GTllq0qnIqRKFTitEqjNEsuGAakVZtvRJbtwQTyo1V0KiZb1Co27YmfWtp1olWCL2oa6+E+lZWUYELuBbK9TVf41/EXWVlBj97G39qAeEfxhXQ1fwRXlZVZejOEUN/xx6Ur7YfnWVlYh9yCZPtYs4T/ET6UUr+P7VlZRn2LroFd+I0Tb/FWVlZfRa7HXB/iPrTxO/sa8rKTy9h4dEzPL0pZefAf1yrKyqgXIp5/i/Orhwjb3/rWVlOT+0WX3DlnZXt+deObtf8fyFZWUBBWeP/AMYf8XPyqS35eo+qq9rK1MkAy15/9aYJ/I/nWVlCCkV3v7j6qrmPa34z+vvqrKym8XQrk7OgdgP/AI3yq62v5VlZSc/vHY9El9/DNVnjn8Ffp+VZWU3g6Ytm8HMrb4/nR6firKyp5FvAyVtU/wBwV7WVIm5dDCx+GpLX4fc1lZU8hYdH/9k="/>
          <p:cNvSpPr>
            <a:spLocks noChangeAspect="1" noChangeArrowheads="1"/>
          </p:cNvSpPr>
          <p:nvPr/>
        </p:nvSpPr>
        <p:spPr bwMode="auto">
          <a:xfrm>
            <a:off x="307975" y="-2155825"/>
            <a:ext cx="7696200" cy="4810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4C4C4C"/>
              </a:solidFill>
            </a:endParaRPr>
          </a:p>
        </p:txBody>
      </p:sp>
      <p:pic>
        <p:nvPicPr>
          <p:cNvPr id="5122" name="Picture 2" descr="Image result for stressed teach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948" y="0"/>
            <a:ext cx="8710541" cy="6019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7199" y="191869"/>
            <a:ext cx="8714956" cy="646331"/>
          </a:xfrm>
          <a:prstGeom prst="rect">
            <a:avLst/>
          </a:prstGeom>
          <a:solidFill>
            <a:schemeClr val="bg1">
              <a:lumMod val="75000"/>
              <a:alpha val="85000"/>
            </a:schemeClr>
          </a:solidFill>
        </p:spPr>
        <p:txBody>
          <a:bodyPr wrap="square" rtlCol="0">
            <a:spAutoFit/>
          </a:bodyPr>
          <a:lstStyle/>
          <a:p>
            <a:pPr algn="ctr"/>
            <a:r>
              <a:rPr lang="en-US" sz="3600" dirty="0" smtClean="0">
                <a:solidFill>
                  <a:srgbClr val="FFDE22"/>
                </a:solidFill>
                <a:latin typeface="Franklin Gothic Book" panose="020B0503020102020204" pitchFamily="34" charset="0"/>
              </a:rPr>
              <a:t>…Many </a:t>
            </a:r>
            <a:r>
              <a:rPr lang="en-US" sz="3600" dirty="0">
                <a:solidFill>
                  <a:srgbClr val="FFDE22"/>
                </a:solidFill>
                <a:latin typeface="Franklin Gothic Book" panose="020B0503020102020204" pitchFamily="34" charset="0"/>
              </a:rPr>
              <a:t>are Predictable</a:t>
            </a:r>
          </a:p>
        </p:txBody>
      </p:sp>
    </p:spTree>
    <p:extLst>
      <p:ext uri="{BB962C8B-B14F-4D97-AF65-F5344CB8AC3E}">
        <p14:creationId xmlns:p14="http://schemas.microsoft.com/office/powerpoint/2010/main" val="19716448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st_full_128318460955838742.jpg"/>
          <p:cNvPicPr>
            <a:picLocks noChangeAspect="1"/>
          </p:cNvPicPr>
          <p:nvPr/>
        </p:nvPicPr>
        <p:blipFill>
          <a:blip r:embed="rId3" cstate="print"/>
          <a:stretch>
            <a:fillRect/>
          </a:stretch>
        </p:blipFill>
        <p:spPr>
          <a:xfrm>
            <a:off x="-1" y="0"/>
            <a:ext cx="9144001" cy="6858000"/>
          </a:xfrm>
          <a:prstGeom prst="rect">
            <a:avLst/>
          </a:prstGeom>
        </p:spPr>
      </p:pic>
      <p:pic>
        <p:nvPicPr>
          <p:cNvPr id="2050" name="Picture 2" descr="https://d3n8a8pro7vhmx.cloudfront.net/bixelexchange/pages/52/attachments/original/1384823699/LA_Times_logo.png?138482369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5257801"/>
            <a:ext cx="7620000" cy="1600200"/>
          </a:xfrm>
          <a:prstGeom prst="rect">
            <a:avLst/>
          </a:prstGeom>
          <a:solidFill>
            <a:schemeClr val="tx1">
              <a:lumMod val="20000"/>
              <a:lumOff val="80000"/>
              <a:alpha val="40000"/>
            </a:schemeClr>
          </a:solidFill>
        </p:spPr>
      </p:pic>
    </p:spTree>
    <p:extLst>
      <p:ext uri="{BB962C8B-B14F-4D97-AF65-F5344CB8AC3E}">
        <p14:creationId xmlns:p14="http://schemas.microsoft.com/office/powerpoint/2010/main" val="394932281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c2.staticflickr.com/4/3159/2637735311_9f4c5da7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2401" y="152400"/>
            <a:ext cx="8839200" cy="6494085"/>
          </a:xfrm>
          <a:prstGeom prst="rect">
            <a:avLst/>
          </a:prstGeom>
          <a:solidFill>
            <a:schemeClr val="tx1">
              <a:lumMod val="50000"/>
              <a:alpha val="80000"/>
            </a:schemeClr>
          </a:solidFill>
        </p:spPr>
        <p:txBody>
          <a:bodyPr wrap="square" rtlCol="0">
            <a:spAutoFit/>
          </a:bodyPr>
          <a:lstStyle/>
          <a:p>
            <a:r>
              <a:rPr lang="en-US" sz="3200" dirty="0">
                <a:solidFill>
                  <a:srgbClr val="FFDE22"/>
                </a:solidFill>
              </a:rPr>
              <a:t>LA Unified School District has hundreds of teachers who preside over remarkable successes, year after year, often against incredible odds. But…most are like </a:t>
            </a:r>
            <a:r>
              <a:rPr lang="en-US" sz="3200" dirty="0" err="1">
                <a:solidFill>
                  <a:srgbClr val="FFDE22"/>
                </a:solidFill>
              </a:rPr>
              <a:t>Zenaida</a:t>
            </a:r>
            <a:r>
              <a:rPr lang="en-US" sz="3200" dirty="0">
                <a:solidFill>
                  <a:srgbClr val="FFDE22"/>
                </a:solidFill>
              </a:rPr>
              <a:t> Tan, working in obscurity. No one asks them their secrets. Most of the time, no one even says, "Good job." Often even their own colleagues and principals don't know who they are.</a:t>
            </a:r>
          </a:p>
          <a:p>
            <a:endParaRPr lang="en-US" sz="3200" dirty="0">
              <a:solidFill>
                <a:srgbClr val="FFDE22"/>
              </a:solidFill>
            </a:endParaRPr>
          </a:p>
          <a:p>
            <a:r>
              <a:rPr lang="en-US" sz="3200" dirty="0">
                <a:solidFill>
                  <a:srgbClr val="FFDE22"/>
                </a:solidFill>
              </a:rPr>
              <a:t>Tan brims with effective ways to reach limited-English students, handle discipline problems and keep the kids engaged. "I do a lot of singing, games," she said. "It doesn't look like a lesson."</a:t>
            </a:r>
          </a:p>
        </p:txBody>
      </p:sp>
    </p:spTree>
    <p:extLst>
      <p:ext uri="{BB962C8B-B14F-4D97-AF65-F5344CB8AC3E}">
        <p14:creationId xmlns:p14="http://schemas.microsoft.com/office/powerpoint/2010/main" val="262744185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c2.staticflickr.com/4/3159/2637735311_9f4c5da7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2400" y="182225"/>
            <a:ext cx="8839200" cy="6494085"/>
          </a:xfrm>
          <a:prstGeom prst="rect">
            <a:avLst/>
          </a:prstGeom>
          <a:solidFill>
            <a:schemeClr val="tx1">
              <a:lumMod val="50000"/>
              <a:alpha val="80000"/>
            </a:schemeClr>
          </a:solidFill>
        </p:spPr>
        <p:txBody>
          <a:bodyPr wrap="square" rtlCol="0">
            <a:spAutoFit/>
          </a:bodyPr>
          <a:lstStyle/>
          <a:p>
            <a:r>
              <a:rPr lang="en-US" sz="3200" dirty="0">
                <a:solidFill>
                  <a:srgbClr val="FFDE22"/>
                </a:solidFill>
              </a:rPr>
              <a:t>But no one asks for her advice. She says her fellow teachers at Morningside consider her strict, even mean. She tends to keep to herself.  "Nobody tells me that I'm a strong teacher," she says.</a:t>
            </a:r>
            <a:br>
              <a:rPr lang="en-US" sz="3200" dirty="0">
                <a:solidFill>
                  <a:srgbClr val="FFDE22"/>
                </a:solidFill>
              </a:rPr>
            </a:br>
            <a:r>
              <a:rPr lang="en-US" sz="3200" dirty="0">
                <a:solidFill>
                  <a:srgbClr val="FFDE22"/>
                </a:solidFill>
              </a:rPr>
              <a:t/>
            </a:r>
            <a:br>
              <a:rPr lang="en-US" sz="3200" dirty="0">
                <a:solidFill>
                  <a:srgbClr val="FFDE22"/>
                </a:solidFill>
              </a:rPr>
            </a:br>
            <a:r>
              <a:rPr lang="en-US" sz="3200" dirty="0">
                <a:solidFill>
                  <a:srgbClr val="FFDE22"/>
                </a:solidFill>
              </a:rPr>
              <a:t>That's OK by her, she adds. Year after year, she watches her students make enormous progress and feels a quiet sense of satisfaction.</a:t>
            </a:r>
          </a:p>
          <a:p>
            <a:endParaRPr lang="en-US" sz="3200" dirty="0">
              <a:solidFill>
                <a:srgbClr val="FFDE22"/>
              </a:solidFill>
            </a:endParaRPr>
          </a:p>
          <a:p>
            <a:r>
              <a:rPr lang="en-US" sz="3200" dirty="0">
                <a:solidFill>
                  <a:srgbClr val="FFDE22"/>
                </a:solidFill>
              </a:rPr>
              <a:t>By LAUSD's measure, Tan "meets standard performance," as virtually all district teachers do -- evaluators' only other option is "below standard performance."</a:t>
            </a:r>
          </a:p>
        </p:txBody>
      </p:sp>
    </p:spTree>
    <p:extLst>
      <p:ext uri="{BB962C8B-B14F-4D97-AF65-F5344CB8AC3E}">
        <p14:creationId xmlns:p14="http://schemas.microsoft.com/office/powerpoint/2010/main" val="226861085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c2.staticflickr.com/4/3159/2637735311_9f4c5da7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2400" y="228600"/>
            <a:ext cx="8839200" cy="5940088"/>
          </a:xfrm>
          <a:prstGeom prst="rect">
            <a:avLst/>
          </a:prstGeom>
          <a:solidFill>
            <a:schemeClr val="tx1">
              <a:lumMod val="50000"/>
              <a:alpha val="80000"/>
            </a:schemeClr>
          </a:solidFill>
        </p:spPr>
        <p:txBody>
          <a:bodyPr wrap="square" rtlCol="0">
            <a:spAutoFit/>
          </a:bodyPr>
          <a:lstStyle/>
          <a:p>
            <a:endParaRPr lang="en-US" sz="2800" dirty="0">
              <a:solidFill>
                <a:srgbClr val="FFDE22"/>
              </a:solidFill>
            </a:endParaRPr>
          </a:p>
          <a:p>
            <a:r>
              <a:rPr lang="en-US" sz="3200" dirty="0">
                <a:solidFill>
                  <a:srgbClr val="FFDE22"/>
                </a:solidFill>
              </a:rPr>
              <a:t>On a recent evaluation, her principal checked off all the appropriate boxes, Tan said -- then noted that she had been late to pick up her students from recess three times.</a:t>
            </a:r>
            <a:br>
              <a:rPr lang="en-US" sz="3200" dirty="0">
                <a:solidFill>
                  <a:srgbClr val="FFDE22"/>
                </a:solidFill>
              </a:rPr>
            </a:br>
            <a:r>
              <a:rPr lang="en-US" sz="3200" dirty="0">
                <a:solidFill>
                  <a:srgbClr val="FFDE22"/>
                </a:solidFill>
              </a:rPr>
              <a:t/>
            </a:r>
            <a:br>
              <a:rPr lang="en-US" sz="3200" dirty="0">
                <a:solidFill>
                  <a:srgbClr val="FFDE22"/>
                </a:solidFill>
              </a:rPr>
            </a:br>
            <a:r>
              <a:rPr lang="en-US" sz="3200" dirty="0">
                <a:solidFill>
                  <a:srgbClr val="FFDE22"/>
                </a:solidFill>
              </a:rPr>
              <a:t>"I threw it away because I got upset," Tan said. "Why don't you focus on my teaching?! Why don't you focus on where my students are?“</a:t>
            </a:r>
          </a:p>
          <a:p>
            <a:endParaRPr lang="en-US" sz="3200" dirty="0">
              <a:solidFill>
                <a:srgbClr val="FFDE22"/>
              </a:solidFill>
            </a:endParaRPr>
          </a:p>
          <a:p>
            <a:r>
              <a:rPr lang="en-US" sz="3200" dirty="0">
                <a:solidFill>
                  <a:srgbClr val="FFDE22"/>
                </a:solidFill>
              </a:rPr>
              <a:t/>
            </a:r>
            <a:br>
              <a:rPr lang="en-US" sz="3200" dirty="0">
                <a:solidFill>
                  <a:srgbClr val="FFDE22"/>
                </a:solidFill>
              </a:rPr>
            </a:br>
            <a:endParaRPr lang="en-US" sz="3200" dirty="0">
              <a:solidFill>
                <a:srgbClr val="FFDE22"/>
              </a:solidFill>
            </a:endParaRPr>
          </a:p>
        </p:txBody>
      </p:sp>
    </p:spTree>
    <p:extLst>
      <p:ext uri="{BB962C8B-B14F-4D97-AF65-F5344CB8AC3E}">
        <p14:creationId xmlns:p14="http://schemas.microsoft.com/office/powerpoint/2010/main" val="293248056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2.staticflickr.com/4/3159/2637735311_9f4c5da77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6676"/>
            <a:ext cx="8686800" cy="5943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txBox="1">
            <a:spLocks noChangeArrowheads="1"/>
          </p:cNvSpPr>
          <p:nvPr/>
        </p:nvSpPr>
        <p:spPr>
          <a:xfrm>
            <a:off x="457200" y="152400"/>
            <a:ext cx="8686800" cy="609600"/>
          </a:xfrm>
          <a:prstGeom prst="rect">
            <a:avLst/>
          </a:prstGeom>
          <a:noFill/>
        </p:spPr>
        <p:txBody>
          <a:bodyPr vert="horz" lIns="91440" tIns="45720" rIns="91440" bIns="45720" rtlCol="0" anchor="ctr">
            <a:noAutofit/>
          </a:bodyPr>
          <a:lstStyle>
            <a:lvl1pPr algn="l" defTabSz="457200" rtl="0" eaLnBrk="1" latinLnBrk="0" hangingPunct="1">
              <a:spcBef>
                <a:spcPct val="0"/>
              </a:spcBef>
              <a:buNone/>
              <a:defRPr sz="4400" kern="1200">
                <a:solidFill>
                  <a:srgbClr val="FFFFFF"/>
                </a:solidFill>
                <a:latin typeface="+mj-lt"/>
                <a:ea typeface="+mj-ea"/>
                <a:cs typeface="+mj-cs"/>
              </a:defRPr>
            </a:lvl1pPr>
          </a:lstStyle>
          <a:p>
            <a:pPr algn="ctr"/>
            <a:r>
              <a:rPr lang="en-US" sz="4000" dirty="0" smtClean="0">
                <a:solidFill>
                  <a:srgbClr val="FFDE22"/>
                </a:solidFill>
                <a:effectLst>
                  <a:outerShdw blurRad="38100" dist="38100" dir="2700000" algn="tl">
                    <a:srgbClr val="000000">
                      <a:alpha val="43137"/>
                    </a:srgbClr>
                  </a:outerShdw>
                </a:effectLst>
              </a:rPr>
              <a:t>What’s So Scary?</a:t>
            </a:r>
          </a:p>
        </p:txBody>
      </p:sp>
    </p:spTree>
    <p:extLst>
      <p:ext uri="{BB962C8B-B14F-4D97-AF65-F5344CB8AC3E}">
        <p14:creationId xmlns:p14="http://schemas.microsoft.com/office/powerpoint/2010/main" val="219142529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ost_full_128318460955838742.jpg"/>
          <p:cNvPicPr>
            <a:picLocks noChangeAspect="1"/>
          </p:cNvPicPr>
          <p:nvPr/>
        </p:nvPicPr>
        <p:blipFill>
          <a:blip r:embed="rId3" cstate="print"/>
          <a:stretch>
            <a:fillRect/>
          </a:stretch>
        </p:blipFill>
        <p:spPr>
          <a:xfrm>
            <a:off x="-1" y="0"/>
            <a:ext cx="9144001" cy="6858000"/>
          </a:xfrm>
          <a:prstGeom prst="rect">
            <a:avLst/>
          </a:prstGeom>
        </p:spPr>
      </p:pic>
      <p:sp>
        <p:nvSpPr>
          <p:cNvPr id="4" name="Rectangle 2"/>
          <p:cNvSpPr txBox="1">
            <a:spLocks noChangeArrowheads="1"/>
          </p:cNvSpPr>
          <p:nvPr/>
        </p:nvSpPr>
        <p:spPr>
          <a:xfrm>
            <a:off x="0" y="152400"/>
            <a:ext cx="9144000" cy="609600"/>
          </a:xfrm>
          <a:prstGeom prst="rect">
            <a:avLst/>
          </a:prstGeom>
          <a:solidFill>
            <a:schemeClr val="bg1">
              <a:lumMod val="75000"/>
              <a:alpha val="80000"/>
            </a:schemeClr>
          </a:solidFill>
        </p:spPr>
        <p:txBody>
          <a:bodyPr vert="horz" lIns="91440" tIns="45720" rIns="91440" bIns="45720" rtlCol="0" anchor="ctr">
            <a:noAutofit/>
          </a:bodyPr>
          <a:lstStyle>
            <a:lvl1pPr algn="l" defTabSz="457200" rtl="0" eaLnBrk="1" latinLnBrk="0" hangingPunct="1">
              <a:spcBef>
                <a:spcPct val="0"/>
              </a:spcBef>
              <a:buNone/>
              <a:defRPr sz="4400" kern="1200">
                <a:solidFill>
                  <a:srgbClr val="FFFFFF"/>
                </a:solidFill>
                <a:latin typeface="+mj-lt"/>
                <a:ea typeface="+mj-ea"/>
                <a:cs typeface="+mj-cs"/>
              </a:defRPr>
            </a:lvl1pPr>
          </a:lstStyle>
          <a:p>
            <a:pPr algn="ctr"/>
            <a:r>
              <a:rPr lang="en-US" sz="4000" dirty="0" smtClean="0">
                <a:solidFill>
                  <a:srgbClr val="FFDE22"/>
                </a:solidFill>
                <a:effectLst>
                  <a:outerShdw blurRad="38100" dist="38100" dir="2700000" algn="tl">
                    <a:srgbClr val="000000">
                      <a:alpha val="43137"/>
                    </a:srgbClr>
                  </a:outerShdw>
                </a:effectLst>
              </a:rPr>
              <a:t>A Failure to Support &amp; Develop Her</a:t>
            </a:r>
          </a:p>
        </p:txBody>
      </p:sp>
    </p:spTree>
    <p:extLst>
      <p:ext uri="{BB962C8B-B14F-4D97-AF65-F5344CB8AC3E}">
        <p14:creationId xmlns:p14="http://schemas.microsoft.com/office/powerpoint/2010/main" val="113402285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omas Wait Time Montage Version 1 on Vimeo - Mozilla Firefox"/>
          <p:cNvPicPr>
            <a:picLocks noChangeAspect="1"/>
          </p:cNvPicPr>
          <p:nvPr/>
        </p:nvPicPr>
        <p:blipFill rotWithShape="1">
          <a:blip r:embed="rId3">
            <a:extLst>
              <a:ext uri="{28A0092B-C50C-407E-A947-70E740481C1C}">
                <a14:useLocalDpi xmlns:a14="http://schemas.microsoft.com/office/drawing/2010/main" val="0"/>
              </a:ext>
            </a:extLst>
          </a:blip>
          <a:srcRect l="19953" t="23408" r="34167" b="17778"/>
          <a:stretch/>
        </p:blipFill>
        <p:spPr>
          <a:xfrm>
            <a:off x="457200" y="-76200"/>
            <a:ext cx="8721612" cy="6096000"/>
          </a:xfrm>
          <a:prstGeom prst="rect">
            <a:avLst/>
          </a:prstGeom>
        </p:spPr>
      </p:pic>
      <p:sp>
        <p:nvSpPr>
          <p:cNvPr id="4" name="TextBox 3"/>
          <p:cNvSpPr txBox="1"/>
          <p:nvPr/>
        </p:nvSpPr>
        <p:spPr>
          <a:xfrm>
            <a:off x="457200" y="4760893"/>
            <a:ext cx="8686800" cy="954107"/>
          </a:xfrm>
          <a:prstGeom prst="rect">
            <a:avLst/>
          </a:prstGeom>
          <a:solidFill>
            <a:schemeClr val="tx2">
              <a:lumMod val="50000"/>
              <a:alpha val="80000"/>
            </a:schemeClr>
          </a:solidFill>
        </p:spPr>
        <p:txBody>
          <a:bodyPr wrap="square" rtlCol="0">
            <a:spAutoFit/>
          </a:bodyPr>
          <a:lstStyle/>
          <a:p>
            <a:pPr algn="ctr">
              <a:spcAft>
                <a:spcPts val="1000"/>
              </a:spcAft>
            </a:pPr>
            <a:r>
              <a:rPr lang="en-US" sz="2800" dirty="0">
                <a:solidFill>
                  <a:srgbClr val="FFFFFF"/>
                </a:solidFill>
              </a:rPr>
              <a:t>What can you observe about how, why, and when </a:t>
            </a:r>
            <a:r>
              <a:rPr lang="en-US" sz="2800" dirty="0">
                <a:solidFill>
                  <a:srgbClr val="FFFFFF"/>
                </a:solidFill>
                <a:hlinkClick r:id="rId4" action="ppaction://hlinkfile"/>
              </a:rPr>
              <a:t>Aidan </a:t>
            </a:r>
            <a:r>
              <a:rPr lang="en-US" sz="2800" dirty="0">
                <a:solidFill>
                  <a:srgbClr val="FFFFFF"/>
                </a:solidFill>
              </a:rPr>
              <a:t>uses the different types of </a:t>
            </a:r>
            <a:r>
              <a:rPr lang="en-US" sz="2800" i="1" dirty="0">
                <a:solidFill>
                  <a:srgbClr val="FFFFFF"/>
                </a:solidFill>
              </a:rPr>
              <a:t>Wait Time</a:t>
            </a:r>
            <a:r>
              <a:rPr lang="en-US" sz="2800" dirty="0">
                <a:solidFill>
                  <a:srgbClr val="FFFFFF"/>
                </a:solidFill>
              </a:rPr>
              <a:t> we discussed?</a:t>
            </a:r>
          </a:p>
        </p:txBody>
      </p:sp>
      <p:sp>
        <p:nvSpPr>
          <p:cNvPr id="16" name="TextBox 15"/>
          <p:cNvSpPr txBox="1"/>
          <p:nvPr/>
        </p:nvSpPr>
        <p:spPr>
          <a:xfrm>
            <a:off x="457200" y="101025"/>
            <a:ext cx="8686800" cy="584775"/>
          </a:xfrm>
          <a:prstGeom prst="rect">
            <a:avLst/>
          </a:prstGeom>
          <a:solidFill>
            <a:schemeClr val="tx2">
              <a:lumMod val="50000"/>
              <a:alpha val="80000"/>
            </a:schemeClr>
          </a:solidFill>
        </p:spPr>
        <p:txBody>
          <a:bodyPr wrap="square" rtlCol="0">
            <a:spAutoFit/>
          </a:bodyPr>
          <a:lstStyle/>
          <a:p>
            <a:pPr algn="ctr"/>
            <a:r>
              <a:rPr lang="en-US" sz="3200" dirty="0">
                <a:solidFill>
                  <a:srgbClr val="FFDD00"/>
                </a:solidFill>
                <a:latin typeface="Franklin Gothic Medium" pitchFamily="34" charset="0"/>
              </a:rPr>
              <a:t>Aidan Thomas</a:t>
            </a:r>
          </a:p>
        </p:txBody>
      </p:sp>
    </p:spTree>
    <p:extLst>
      <p:ext uri="{BB962C8B-B14F-4D97-AF65-F5344CB8AC3E}">
        <p14:creationId xmlns:p14="http://schemas.microsoft.com/office/powerpoint/2010/main" val="37739913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idx="4294967295"/>
          </p:nvPr>
        </p:nvSpPr>
        <p:spPr>
          <a:xfrm>
            <a:off x="381000" y="304800"/>
            <a:ext cx="8382000" cy="2057400"/>
          </a:xfrm>
          <a:solidFill>
            <a:schemeClr val="tx1">
              <a:lumMod val="50000"/>
              <a:alpha val="45000"/>
            </a:schemeClr>
          </a:solidFill>
        </p:spPr>
        <p:txBody>
          <a:bodyPr>
            <a:normAutofit/>
          </a:bodyPr>
          <a:lstStyle/>
          <a:p>
            <a:r>
              <a:rPr lang="en-US" sz="3600" dirty="0" smtClean="0">
                <a:solidFill>
                  <a:schemeClr val="accent3">
                    <a:lumMod val="20000"/>
                    <a:lumOff val="80000"/>
                  </a:schemeClr>
                </a:solidFill>
                <a:latin typeface="Franklin Gothic Book" panose="020B0503020102020204" pitchFamily="34" charset="0"/>
              </a:rPr>
              <a:t>Breakthroughs in innovation have historically been preceded by breakthroughs in measurement*.</a:t>
            </a:r>
            <a:endParaRPr lang="en-US" sz="3600" dirty="0">
              <a:solidFill>
                <a:schemeClr val="accent3">
                  <a:lumMod val="20000"/>
                  <a:lumOff val="80000"/>
                </a:schemeClr>
              </a:solidFill>
              <a:latin typeface="Franklin Gothic Book" panose="020B0503020102020204" pitchFamily="34" charset="0"/>
            </a:endParaRPr>
          </a:p>
        </p:txBody>
      </p:sp>
      <p:sp>
        <p:nvSpPr>
          <p:cNvPr id="3" name="TextBox 2"/>
          <p:cNvSpPr txBox="1"/>
          <p:nvPr/>
        </p:nvSpPr>
        <p:spPr>
          <a:xfrm>
            <a:off x="5715000" y="6204466"/>
            <a:ext cx="3200400" cy="369332"/>
          </a:xfrm>
          <a:prstGeom prst="rect">
            <a:avLst/>
          </a:prstGeom>
          <a:noFill/>
        </p:spPr>
        <p:txBody>
          <a:bodyPr wrap="square" rtlCol="0">
            <a:spAutoFit/>
          </a:bodyPr>
          <a:lstStyle/>
          <a:p>
            <a:r>
              <a:rPr lang="en-US" dirty="0" smtClean="0">
                <a:solidFill>
                  <a:schemeClr val="accent3">
                    <a:lumMod val="10000"/>
                    <a:lumOff val="90000"/>
                  </a:schemeClr>
                </a:solidFill>
              </a:rPr>
              <a:t>*Even when it is imperfect.</a:t>
            </a:r>
            <a:endParaRPr lang="en-US" dirty="0">
              <a:solidFill>
                <a:schemeClr val="accent3">
                  <a:lumMod val="10000"/>
                  <a:lumOff val="90000"/>
                </a:schemeClr>
              </a:solidFill>
            </a:endParaRPr>
          </a:p>
        </p:txBody>
      </p:sp>
    </p:spTree>
    <p:extLst>
      <p:ext uri="{BB962C8B-B14F-4D97-AF65-F5344CB8AC3E}">
        <p14:creationId xmlns:p14="http://schemas.microsoft.com/office/powerpoint/2010/main" val="10373678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educationnext.org/files/ednext_20082_62_fig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 y="533400"/>
            <a:ext cx="8714956" cy="54483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7199" y="0"/>
            <a:ext cx="8686801" cy="533400"/>
          </a:xfrm>
          <a:prstGeom prst="rect">
            <a:avLst/>
          </a:prstGeom>
          <a:solidFill>
            <a:srgbClr val="E5C8C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 name="TextBox 2"/>
          <p:cNvSpPr txBox="1"/>
          <p:nvPr/>
        </p:nvSpPr>
        <p:spPr>
          <a:xfrm>
            <a:off x="457199" y="0"/>
            <a:ext cx="8714956" cy="646331"/>
          </a:xfrm>
          <a:prstGeom prst="rect">
            <a:avLst/>
          </a:prstGeom>
          <a:solidFill>
            <a:schemeClr val="tx1">
              <a:lumMod val="50000"/>
              <a:alpha val="90000"/>
            </a:schemeClr>
          </a:solidFill>
        </p:spPr>
        <p:txBody>
          <a:bodyPr wrap="square" rtlCol="0">
            <a:spAutoFit/>
          </a:bodyPr>
          <a:lstStyle/>
          <a:p>
            <a:pPr algn="ctr"/>
            <a:r>
              <a:rPr lang="en-US" sz="3600" dirty="0" smtClean="0">
                <a:solidFill>
                  <a:srgbClr val="FFDE22"/>
                </a:solidFill>
                <a:latin typeface="Franklin Gothic Medium"/>
              </a:rPr>
              <a:t>For Example…</a:t>
            </a:r>
            <a:endParaRPr lang="en-US" sz="3600" dirty="0">
              <a:solidFill>
                <a:srgbClr val="FFDE22"/>
              </a:solidFill>
              <a:latin typeface="Franklin Gothic Medium"/>
            </a:endParaRPr>
          </a:p>
        </p:txBody>
      </p:sp>
    </p:spTree>
    <p:extLst>
      <p:ext uri="{BB962C8B-B14F-4D97-AF65-F5344CB8AC3E}">
        <p14:creationId xmlns:p14="http://schemas.microsoft.com/office/powerpoint/2010/main" val="537337538"/>
      </p:ext>
    </p:extLst>
  </p:cSld>
  <p:clrMapOvr>
    <a:masterClrMapping/>
  </p:clrMapOvr>
  <p:timing>
    <p:tnLst>
      <p:par>
        <p:cTn id="1" dur="indefinite" restart="never" nodeType="tmRoot"/>
      </p:par>
    </p:tnLst>
  </p:timing>
</p:sld>
</file>

<file path=ppt/theme/theme1.xml><?xml version="1.0" encoding="utf-8"?>
<a:theme xmlns:a="http://schemas.openxmlformats.org/drawingml/2006/main" name="USI">
  <a:themeElements>
    <a:clrScheme name="Uncommon Theme">
      <a:dk1>
        <a:srgbClr val="4C4C4C"/>
      </a:dk1>
      <a:lt1>
        <a:sysClr val="window" lastClr="FFFFFF"/>
      </a:lt1>
      <a:dk2>
        <a:srgbClr val="FFDE22"/>
      </a:dk2>
      <a:lt2>
        <a:srgbClr val="78002D"/>
      </a:lt2>
      <a:accent1>
        <a:srgbClr val="DD7B16"/>
      </a:accent1>
      <a:accent2>
        <a:srgbClr val="00521C"/>
      </a:accent2>
      <a:accent3>
        <a:srgbClr val="002A65"/>
      </a:accent3>
      <a:accent4>
        <a:srgbClr val="2E5A7C"/>
      </a:accent4>
      <a:accent5>
        <a:srgbClr val="3399CC"/>
      </a:accent5>
      <a:accent6>
        <a:srgbClr val="3BAAAB"/>
      </a:accent6>
      <a:hlink>
        <a:srgbClr val="FFDD00"/>
      </a:hlink>
      <a:folHlink>
        <a:srgbClr val="91919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effectLst/>
      </a:spPr>
      <a:bodyPr/>
      <a:lstStyle>
        <a:defPP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USI">
  <a:themeElements>
    <a:clrScheme name="Uncommon">
      <a:dk1>
        <a:srgbClr val="3F3F3F"/>
      </a:dk1>
      <a:lt1>
        <a:sysClr val="window" lastClr="FFFFFF"/>
      </a:lt1>
      <a:dk2>
        <a:srgbClr val="919191"/>
      </a:dk2>
      <a:lt2>
        <a:srgbClr val="FFFFFF"/>
      </a:lt2>
      <a:accent1>
        <a:srgbClr val="12C1DF"/>
      </a:accent1>
      <a:accent2>
        <a:srgbClr val="919191"/>
      </a:accent2>
      <a:accent3>
        <a:srgbClr val="FFDD00"/>
      </a:accent3>
      <a:accent4>
        <a:srgbClr val="3F3F3F"/>
      </a:accent4>
      <a:accent5>
        <a:srgbClr val="9BEAF7"/>
      </a:accent5>
      <a:accent6>
        <a:srgbClr val="D3D3D3"/>
      </a:accent6>
      <a:hlink>
        <a:srgbClr val="12C1DF"/>
      </a:hlink>
      <a:folHlink>
        <a:srgbClr val="9BEAF7"/>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effectLst/>
      </a:spPr>
      <a:bodyPr/>
      <a:lstStyle>
        <a:defPP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New Workshope Slides">
  <a:themeElements>
    <a:clrScheme name="Uncommon">
      <a:dk1>
        <a:srgbClr val="3F3F3F"/>
      </a:dk1>
      <a:lt1>
        <a:sysClr val="window" lastClr="FFFFFF"/>
      </a:lt1>
      <a:dk2>
        <a:srgbClr val="919191"/>
      </a:dk2>
      <a:lt2>
        <a:srgbClr val="FFFFFF"/>
      </a:lt2>
      <a:accent1>
        <a:srgbClr val="12C1DF"/>
      </a:accent1>
      <a:accent2>
        <a:srgbClr val="919191"/>
      </a:accent2>
      <a:accent3>
        <a:srgbClr val="FFDD00"/>
      </a:accent3>
      <a:accent4>
        <a:srgbClr val="3F3F3F"/>
      </a:accent4>
      <a:accent5>
        <a:srgbClr val="9BEAF7"/>
      </a:accent5>
      <a:accent6>
        <a:srgbClr val="D3D3D3"/>
      </a:accent6>
      <a:hlink>
        <a:srgbClr val="12C1DF"/>
      </a:hlink>
      <a:folHlink>
        <a:srgbClr val="9BEAF7"/>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effectLst/>
      </a:spPr>
      <a:bodyPr/>
      <a:lstStyle>
        <a:defPP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New Workshope Slides">
  <a:themeElements>
    <a:clrScheme name="Uncommon">
      <a:dk1>
        <a:srgbClr val="3F3F3F"/>
      </a:dk1>
      <a:lt1>
        <a:sysClr val="window" lastClr="FFFFFF"/>
      </a:lt1>
      <a:dk2>
        <a:srgbClr val="919191"/>
      </a:dk2>
      <a:lt2>
        <a:srgbClr val="FFFFFF"/>
      </a:lt2>
      <a:accent1>
        <a:srgbClr val="12C1DF"/>
      </a:accent1>
      <a:accent2>
        <a:srgbClr val="919191"/>
      </a:accent2>
      <a:accent3>
        <a:srgbClr val="FFDD00"/>
      </a:accent3>
      <a:accent4>
        <a:srgbClr val="3F3F3F"/>
      </a:accent4>
      <a:accent5>
        <a:srgbClr val="9BEAF7"/>
      </a:accent5>
      <a:accent6>
        <a:srgbClr val="D3D3D3"/>
      </a:accent6>
      <a:hlink>
        <a:srgbClr val="12C1DF"/>
      </a:hlink>
      <a:folHlink>
        <a:srgbClr val="9BEAF7"/>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effectLst/>
      </a:spPr>
      <a:bodyPr/>
      <a:lstStyle>
        <a:defPP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2805</TotalTime>
  <Words>3119</Words>
  <Application>Microsoft Office PowerPoint</Application>
  <PresentationFormat>On-screen Show (4:3)</PresentationFormat>
  <Paragraphs>442</Paragraphs>
  <Slides>76</Slides>
  <Notes>52</Notes>
  <HiddenSlides>0</HiddenSlides>
  <MMClips>0</MMClips>
  <ScaleCrop>false</ScaleCrop>
  <HeadingPairs>
    <vt:vector size="4" baseType="variant">
      <vt:variant>
        <vt:lpstr>Theme</vt:lpstr>
      </vt:variant>
      <vt:variant>
        <vt:i4>4</vt:i4>
      </vt:variant>
      <vt:variant>
        <vt:lpstr>Slide Titles</vt:lpstr>
      </vt:variant>
      <vt:variant>
        <vt:i4>76</vt:i4>
      </vt:variant>
    </vt:vector>
  </HeadingPairs>
  <TitlesOfParts>
    <vt:vector size="80" baseType="lpstr">
      <vt:lpstr>USI</vt:lpstr>
      <vt:lpstr>3_USI</vt:lpstr>
      <vt:lpstr>3_New Workshope Slides</vt:lpstr>
      <vt:lpstr>4_New Workshope Slides</vt:lpstr>
      <vt:lpstr>Recruiting, Preparing, and Retaining Top Teachers</vt:lpstr>
      <vt:lpstr>PowerPoint Presentation</vt:lpstr>
      <vt:lpstr>PowerPoint Presentation</vt:lpstr>
      <vt:lpstr>PowerPoint Presentation</vt:lpstr>
      <vt:lpstr>PowerPoint Presentation</vt:lpstr>
      <vt:lpstr>PowerPoint Presentation</vt:lpstr>
      <vt:lpstr>PowerPoint Presentation</vt:lpstr>
      <vt:lpstr>Breakthroughs in innovation have historically been preceded by breakthroughs in measurement*.</vt:lpstr>
      <vt:lpstr>PowerPoint Presentation</vt:lpstr>
      <vt:lpstr>PowerPoint Presentation</vt:lpstr>
      <vt:lpstr>PowerPoint Presentation</vt:lpstr>
      <vt:lpstr>PowerPoint Presentation</vt:lpstr>
      <vt:lpstr>PowerPoint Presentation</vt:lpstr>
      <vt:lpstr>PowerPoint Presentation</vt:lpstr>
      <vt:lpstr>Example</vt:lpstr>
      <vt:lpstr>PowerPoint Presentation</vt:lpstr>
      <vt:lpstr>PowerPoint Presentation</vt:lpstr>
      <vt:lpstr> Notes on Building Ratio  “Participating” is not just talking.   Writing, listening and reading are at least as important. When students write, everyone answers the question. If you write before you discuss, more students can participate and they will likely have better answers. And they can listen to one another.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PLACEHOLDER FOR INTRO SLIDES</vt:lpstr>
      <vt:lpstr>PowerPoint Presentation</vt:lpstr>
      <vt:lpstr>Practice: Because Teachers ‘Go Live”</vt:lpstr>
      <vt:lpstr>PowerPoint Presentation</vt:lpstr>
      <vt:lpstr>PowerPoint Presentation</vt:lpstr>
      <vt:lpstr>PowerPoint Presentation</vt:lpstr>
      <vt:lpstr>PowerPoint Presentation</vt:lpstr>
      <vt:lpstr>Go All 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dc:creator>
  <cp:lastModifiedBy>DOug</cp:lastModifiedBy>
  <cp:revision>30</cp:revision>
  <dcterms:created xsi:type="dcterms:W3CDTF">2018-01-28T16:24:05Z</dcterms:created>
  <dcterms:modified xsi:type="dcterms:W3CDTF">2018-01-31T02:14:48Z</dcterms:modified>
</cp:coreProperties>
</file>